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309" r:id="rId2"/>
    <p:sldId id="258" r:id="rId3"/>
    <p:sldId id="260" r:id="rId4"/>
    <p:sldId id="318" r:id="rId5"/>
    <p:sldId id="263" r:id="rId6"/>
    <p:sldId id="283" r:id="rId7"/>
    <p:sldId id="264" r:id="rId8"/>
    <p:sldId id="261" r:id="rId9"/>
    <p:sldId id="265" r:id="rId10"/>
    <p:sldId id="277" r:id="rId11"/>
    <p:sldId id="310" r:id="rId12"/>
    <p:sldId id="279" r:id="rId13"/>
    <p:sldId id="259" r:id="rId14"/>
    <p:sldId id="262" r:id="rId15"/>
    <p:sldId id="311" r:id="rId16"/>
    <p:sldId id="312" r:id="rId17"/>
    <p:sldId id="313" r:id="rId18"/>
    <p:sldId id="314" r:id="rId19"/>
    <p:sldId id="315" r:id="rId20"/>
    <p:sldId id="316" r:id="rId21"/>
    <p:sldId id="267" r:id="rId22"/>
    <p:sldId id="317" r:id="rId23"/>
    <p:sldId id="286" r:id="rId24"/>
  </p:sldIdLst>
  <p:sldSz cx="9144000" cy="5143500" type="screen16x9"/>
  <p:notesSz cx="6858000" cy="9144000"/>
  <p:embeddedFontLst>
    <p:embeddedFont>
      <p:font typeface="a Aha Wow" panose="02000503000000000000" pitchFamily="2" charset="0"/>
      <p:regular r:id="rId26"/>
    </p:embeddedFont>
    <p:embeddedFont>
      <p:font typeface="a Arbei Berry" panose="02000503000000000000" pitchFamily="2" charset="0"/>
      <p:regular r:id="rId27"/>
    </p:embeddedFont>
    <p:embeddedFont>
      <p:font typeface="Bell MT" panose="02020503060305020303" pitchFamily="18" charset="0"/>
      <p:regular r:id="rId28"/>
      <p:bold r:id="rId29"/>
      <p:italic r:id="rId30"/>
    </p:embeddedFont>
    <p:embeddedFont>
      <p:font typeface="Calibri" panose="020F0502020204030204" pitchFamily="34" charset="0"/>
      <p:regular r:id="rId31"/>
      <p:bold r:id="rId32"/>
      <p:italic r:id="rId33"/>
      <p:boldItalic r:id="rId34"/>
    </p:embeddedFont>
    <p:embeddedFont>
      <p:font typeface="Open Sans" panose="020B0604020202020204" charset="0"/>
      <p:regular r:id="rId35"/>
      <p:bold r:id="rId36"/>
      <p:italic r:id="rId37"/>
      <p:boldItalic r:id="rId38"/>
    </p:embeddedFont>
    <p:embeddedFont>
      <p:font typeface="Righteou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171A77-8B1E-4A4E-8D7E-524BB6E4DFE5}">
  <a:tblStyle styleId="{B2171A77-8B1E-4A4E-8D7E-524BB6E4DF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660"/>
  </p:normalViewPr>
  <p:slideViewPr>
    <p:cSldViewPr snapToGrid="0">
      <p:cViewPr varScale="1">
        <p:scale>
          <a:sx n="85" d="100"/>
          <a:sy n="85"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8"/>
        <p:cNvGrpSpPr/>
        <p:nvPr/>
      </p:nvGrpSpPr>
      <p:grpSpPr>
        <a:xfrm>
          <a:off x="0" y="0"/>
          <a:ext cx="0" cy="0"/>
          <a:chOff x="0" y="0"/>
          <a:chExt cx="0" cy="0"/>
        </a:xfrm>
      </p:grpSpPr>
      <p:sp>
        <p:nvSpPr>
          <p:cNvPr id="3599" name="Google Shape;3599;g6b5fdf5ce3_0_2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0" name="Google Shape;3600;g6b5fdf5ce3_0_2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57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6b628f12ae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6b628f12ae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6b628f12ae_0_15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6b628f12ae_0_15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0bcfaa05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0bcfaa05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7578ac18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7578ac18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7578ac1814_0_2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7578ac1814_0_2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6b5fdf5ce3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6b5fdf5ce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0bcfaa05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0bcfaa0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70bcfaa05b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70bcfaa05b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6b5fdf5ce3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6b5fdf5ce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06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7578ac18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7578ac18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6b5fdf5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6b5fdf5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7578ac1814_0_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7578ac1814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70bcfaa05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70bcfaa05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7578ac1814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7578ac1814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6300" y="1288975"/>
            <a:ext cx="5891400" cy="7926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823850" y="1953225"/>
            <a:ext cx="5496300" cy="53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TITLE_ONLY_1_1">
    <p:spTree>
      <p:nvGrpSpPr>
        <p:cNvPr id="1"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6"/>
          <p:cNvSpPr txBox="1">
            <a:spLocks noGrp="1"/>
          </p:cNvSpPr>
          <p:nvPr>
            <p:ph type="title" idx="2"/>
          </p:nvPr>
        </p:nvSpPr>
        <p:spPr>
          <a:xfrm>
            <a:off x="852688"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6" name="Google Shape;86;p16"/>
          <p:cNvSpPr txBox="1">
            <a:spLocks noGrp="1"/>
          </p:cNvSpPr>
          <p:nvPr>
            <p:ph type="subTitle" idx="1"/>
          </p:nvPr>
        </p:nvSpPr>
        <p:spPr>
          <a:xfrm>
            <a:off x="852688"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idx="3"/>
          </p:nvPr>
        </p:nvSpPr>
        <p:spPr>
          <a:xfrm>
            <a:off x="3411589"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16"/>
          <p:cNvSpPr txBox="1">
            <a:spLocks noGrp="1"/>
          </p:cNvSpPr>
          <p:nvPr>
            <p:ph type="subTitle" idx="4"/>
          </p:nvPr>
        </p:nvSpPr>
        <p:spPr>
          <a:xfrm>
            <a:off x="3411589"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6"/>
          <p:cNvSpPr txBox="1">
            <a:spLocks noGrp="1"/>
          </p:cNvSpPr>
          <p:nvPr>
            <p:ph type="title" idx="5"/>
          </p:nvPr>
        </p:nvSpPr>
        <p:spPr>
          <a:xfrm>
            <a:off x="5970500" y="3056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0" name="Google Shape;90;p16"/>
          <p:cNvSpPr txBox="1">
            <a:spLocks noGrp="1"/>
          </p:cNvSpPr>
          <p:nvPr>
            <p:ph type="subTitle" idx="6"/>
          </p:nvPr>
        </p:nvSpPr>
        <p:spPr>
          <a:xfrm>
            <a:off x="5970500" y="3400775"/>
            <a:ext cx="2320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1">
  <p:cSld name="TITLE_ONLY_1_1_1">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227150" y="2581800"/>
            <a:ext cx="27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 name="Google Shape;93;p17"/>
          <p:cNvSpPr txBox="1">
            <a:spLocks noGrp="1"/>
          </p:cNvSpPr>
          <p:nvPr>
            <p:ph type="body" idx="1"/>
          </p:nvPr>
        </p:nvSpPr>
        <p:spPr>
          <a:xfrm>
            <a:off x="1227150" y="3280650"/>
            <a:ext cx="2729400" cy="1887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4" name="Google Shape;94;p17"/>
          <p:cNvSpPr txBox="1">
            <a:spLocks noGrp="1"/>
          </p:cNvSpPr>
          <p:nvPr>
            <p:ph type="body" idx="2"/>
          </p:nvPr>
        </p:nvSpPr>
        <p:spPr>
          <a:xfrm>
            <a:off x="5187450" y="3280650"/>
            <a:ext cx="2729400" cy="1887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5" name="Google Shape;95;p17"/>
          <p:cNvSpPr txBox="1">
            <a:spLocks noGrp="1"/>
          </p:cNvSpPr>
          <p:nvPr>
            <p:ph type="title" idx="3"/>
          </p:nvPr>
        </p:nvSpPr>
        <p:spPr>
          <a:xfrm>
            <a:off x="5187450" y="2581800"/>
            <a:ext cx="27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1">
  <p:cSld name="SECTION_HEADER_1">
    <p:spTree>
      <p:nvGrpSpPr>
        <p:cNvPr id="1"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3770750"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9" name="Google Shape;99;p18"/>
          <p:cNvSpPr txBox="1">
            <a:spLocks noGrp="1"/>
          </p:cNvSpPr>
          <p:nvPr>
            <p:ph type="title" idx="2" hasCustomPrompt="1"/>
          </p:nvPr>
        </p:nvSpPr>
        <p:spPr>
          <a:xfrm>
            <a:off x="5488278"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00" name="Google Shape;100;p18"/>
          <p:cNvSpPr txBox="1">
            <a:spLocks noGrp="1"/>
          </p:cNvSpPr>
          <p:nvPr>
            <p:ph type="subTitle" idx="1"/>
          </p:nvPr>
        </p:nvSpPr>
        <p:spPr>
          <a:xfrm>
            <a:off x="4821078" y="3591825"/>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3">
  <p:cSld name="SECTION_HEADER_1_1_1">
    <p:spTree>
      <p:nvGrpSpPr>
        <p:cNvPr id="1"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txBox="1">
            <a:spLocks noGrp="1"/>
          </p:cNvSpPr>
          <p:nvPr>
            <p:ph type="title"/>
          </p:nvPr>
        </p:nvSpPr>
        <p:spPr>
          <a:xfrm>
            <a:off x="1165031" y="2560525"/>
            <a:ext cx="4387200" cy="841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3"/>
          <p:cNvSpPr txBox="1">
            <a:spLocks noGrp="1"/>
          </p:cNvSpPr>
          <p:nvPr>
            <p:ph type="title" idx="2" hasCustomPrompt="1"/>
          </p:nvPr>
        </p:nvSpPr>
        <p:spPr>
          <a:xfrm>
            <a:off x="1165031"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a:spLocks noGrp="1"/>
          </p:cNvSpPr>
          <p:nvPr>
            <p:ph type="subTitle" idx="1"/>
          </p:nvPr>
        </p:nvSpPr>
        <p:spPr>
          <a:xfrm>
            <a:off x="1165031"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4">
  <p:cSld name="SECTION_HEADER_1_1_2">
    <p:spTree>
      <p:nvGrpSpPr>
        <p:cNvPr id="1"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26"/>
          <p:cNvSpPr txBox="1">
            <a:spLocks noGrp="1"/>
          </p:cNvSpPr>
          <p:nvPr>
            <p:ph type="title" idx="2" hasCustomPrompt="1"/>
          </p:nvPr>
        </p:nvSpPr>
        <p:spPr>
          <a:xfrm>
            <a:off x="3316050" y="945225"/>
            <a:ext cx="2511900" cy="7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73" name="Google Shape;173;p26"/>
          <p:cNvSpPr txBox="1">
            <a:spLocks noGrp="1"/>
          </p:cNvSpPr>
          <p:nvPr>
            <p:ph type="subTitle" idx="1"/>
          </p:nvPr>
        </p:nvSpPr>
        <p:spPr>
          <a:xfrm>
            <a:off x="2982450" y="3603801"/>
            <a:ext cx="31791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5">
  <p:cSld name="SECTION_HEADER_1_1_1_1">
    <p:spTree>
      <p:nvGrpSpPr>
        <p:cNvPr id="1"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a:spLocks noGrp="1"/>
          </p:cNvSpPr>
          <p:nvPr>
            <p:ph type="title"/>
          </p:nvPr>
        </p:nvSpPr>
        <p:spPr>
          <a:xfrm>
            <a:off x="3746799" y="2560525"/>
            <a:ext cx="4229400" cy="8418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48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77" name="Google Shape;177;p27"/>
          <p:cNvSpPr txBox="1">
            <a:spLocks noGrp="1"/>
          </p:cNvSpPr>
          <p:nvPr>
            <p:ph type="title" idx="2" hasCustomPrompt="1"/>
          </p:nvPr>
        </p:nvSpPr>
        <p:spPr>
          <a:xfrm>
            <a:off x="5464327" y="945225"/>
            <a:ext cx="2511900" cy="789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78" name="Google Shape;178;p27"/>
          <p:cNvSpPr txBox="1">
            <a:spLocks noGrp="1"/>
          </p:cNvSpPr>
          <p:nvPr>
            <p:ph type="subTitle" idx="1"/>
          </p:nvPr>
        </p:nvSpPr>
        <p:spPr>
          <a:xfrm>
            <a:off x="4797127" y="3603801"/>
            <a:ext cx="3179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1176992" y="2560534"/>
            <a:ext cx="3537600" cy="841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1176992" y="945225"/>
            <a:ext cx="2511900" cy="7893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a:spLocks noGrp="1"/>
          </p:cNvSpPr>
          <p:nvPr>
            <p:ph type="subTitle" idx="1"/>
          </p:nvPr>
        </p:nvSpPr>
        <p:spPr>
          <a:xfrm>
            <a:off x="1176992" y="3591825"/>
            <a:ext cx="3179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680525" y="1671250"/>
            <a:ext cx="3599100" cy="1887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18" name="Google Shape;18;p4"/>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2596500" y="3728336"/>
            <a:ext cx="3951000" cy="918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30" name="Google Shape;30;p7"/>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703775" y="1261200"/>
            <a:ext cx="6856800" cy="2961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Google Shape;53;p13"/>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title" hasCustomPrompt="1"/>
          </p:nvPr>
        </p:nvSpPr>
        <p:spPr>
          <a:xfrm>
            <a:off x="771706"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a:spLocks noGrp="1"/>
          </p:cNvSpPr>
          <p:nvPr>
            <p:ph type="title" idx="2"/>
          </p:nvPr>
        </p:nvSpPr>
        <p:spPr>
          <a:xfrm>
            <a:off x="680525" y="445025"/>
            <a:ext cx="706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title" idx="3"/>
          </p:nvPr>
        </p:nvSpPr>
        <p:spPr>
          <a:xfrm>
            <a:off x="749175"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0" name="Google Shape;60;p14"/>
          <p:cNvSpPr txBox="1">
            <a:spLocks noGrp="1"/>
          </p:cNvSpPr>
          <p:nvPr>
            <p:ph type="subTitle" idx="1"/>
          </p:nvPr>
        </p:nvSpPr>
        <p:spPr>
          <a:xfrm>
            <a:off x="749175"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4"/>
          <p:cNvSpPr txBox="1">
            <a:spLocks noGrp="1"/>
          </p:cNvSpPr>
          <p:nvPr>
            <p:ph type="title" idx="4" hasCustomPrompt="1"/>
          </p:nvPr>
        </p:nvSpPr>
        <p:spPr>
          <a:xfrm>
            <a:off x="3350869"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a:spLocks noGrp="1"/>
          </p:cNvSpPr>
          <p:nvPr>
            <p:ph type="title" idx="5"/>
          </p:nvPr>
        </p:nvSpPr>
        <p:spPr>
          <a:xfrm>
            <a:off x="3328339"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 name="Google Shape;63;p14"/>
          <p:cNvSpPr txBox="1">
            <a:spLocks noGrp="1"/>
          </p:cNvSpPr>
          <p:nvPr>
            <p:ph type="subTitle" idx="6"/>
          </p:nvPr>
        </p:nvSpPr>
        <p:spPr>
          <a:xfrm>
            <a:off x="3328339"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7" hasCustomPrompt="1"/>
          </p:nvPr>
        </p:nvSpPr>
        <p:spPr>
          <a:xfrm>
            <a:off x="5930044" y="1397275"/>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a:spLocks noGrp="1"/>
          </p:cNvSpPr>
          <p:nvPr>
            <p:ph type="title" idx="8"/>
          </p:nvPr>
        </p:nvSpPr>
        <p:spPr>
          <a:xfrm>
            <a:off x="5907514" y="1907225"/>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 name="Google Shape;66;p14"/>
          <p:cNvSpPr txBox="1">
            <a:spLocks noGrp="1"/>
          </p:cNvSpPr>
          <p:nvPr>
            <p:ph type="subTitle" idx="9"/>
          </p:nvPr>
        </p:nvSpPr>
        <p:spPr>
          <a:xfrm>
            <a:off x="5907514" y="2251325"/>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4"/>
          <p:cNvSpPr txBox="1">
            <a:spLocks noGrp="1"/>
          </p:cNvSpPr>
          <p:nvPr>
            <p:ph type="title" idx="13" hasCustomPrompt="1"/>
          </p:nvPr>
        </p:nvSpPr>
        <p:spPr>
          <a:xfrm>
            <a:off x="771706"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a:spLocks noGrp="1"/>
          </p:cNvSpPr>
          <p:nvPr>
            <p:ph type="title" idx="14"/>
          </p:nvPr>
        </p:nvSpPr>
        <p:spPr>
          <a:xfrm>
            <a:off x="749175"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9" name="Google Shape;69;p14"/>
          <p:cNvSpPr txBox="1">
            <a:spLocks noGrp="1"/>
          </p:cNvSpPr>
          <p:nvPr>
            <p:ph type="subTitle" idx="15"/>
          </p:nvPr>
        </p:nvSpPr>
        <p:spPr>
          <a:xfrm>
            <a:off x="749175"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title" idx="16" hasCustomPrompt="1"/>
          </p:nvPr>
        </p:nvSpPr>
        <p:spPr>
          <a:xfrm>
            <a:off x="3350869"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a:spLocks noGrp="1"/>
          </p:cNvSpPr>
          <p:nvPr>
            <p:ph type="title" idx="17"/>
          </p:nvPr>
        </p:nvSpPr>
        <p:spPr>
          <a:xfrm>
            <a:off x="3328339"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 name="Google Shape;72;p14"/>
          <p:cNvSpPr txBox="1">
            <a:spLocks noGrp="1"/>
          </p:cNvSpPr>
          <p:nvPr>
            <p:ph type="subTitle" idx="18"/>
          </p:nvPr>
        </p:nvSpPr>
        <p:spPr>
          <a:xfrm>
            <a:off x="3328339"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4"/>
          <p:cNvSpPr txBox="1">
            <a:spLocks noGrp="1"/>
          </p:cNvSpPr>
          <p:nvPr>
            <p:ph type="title" idx="19" hasCustomPrompt="1"/>
          </p:nvPr>
        </p:nvSpPr>
        <p:spPr>
          <a:xfrm>
            <a:off x="5930044" y="2948100"/>
            <a:ext cx="2442300" cy="1218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DDCAE"/>
              </a:buClr>
              <a:buSzPts val="7200"/>
              <a:buNone/>
              <a:defRPr sz="7200">
                <a:solidFill>
                  <a:srgbClr val="FDDCAE"/>
                </a:solidFill>
              </a:defRPr>
            </a:lvl1pPr>
            <a:lvl2pPr lvl="1" algn="ctr" rtl="0">
              <a:spcBef>
                <a:spcPts val="0"/>
              </a:spcBef>
              <a:spcAft>
                <a:spcPts val="0"/>
              </a:spcAft>
              <a:buClr>
                <a:srgbClr val="FDDCAE"/>
              </a:buClr>
              <a:buSzPts val="7200"/>
              <a:buNone/>
              <a:defRPr sz="7200">
                <a:solidFill>
                  <a:srgbClr val="FDDCAE"/>
                </a:solidFill>
              </a:defRPr>
            </a:lvl2pPr>
            <a:lvl3pPr lvl="2" algn="ctr" rtl="0">
              <a:spcBef>
                <a:spcPts val="0"/>
              </a:spcBef>
              <a:spcAft>
                <a:spcPts val="0"/>
              </a:spcAft>
              <a:buClr>
                <a:srgbClr val="FDDCAE"/>
              </a:buClr>
              <a:buSzPts val="7200"/>
              <a:buNone/>
              <a:defRPr sz="7200">
                <a:solidFill>
                  <a:srgbClr val="FDDCAE"/>
                </a:solidFill>
              </a:defRPr>
            </a:lvl3pPr>
            <a:lvl4pPr lvl="3" algn="ctr" rtl="0">
              <a:spcBef>
                <a:spcPts val="0"/>
              </a:spcBef>
              <a:spcAft>
                <a:spcPts val="0"/>
              </a:spcAft>
              <a:buClr>
                <a:srgbClr val="FDDCAE"/>
              </a:buClr>
              <a:buSzPts val="7200"/>
              <a:buNone/>
              <a:defRPr sz="7200">
                <a:solidFill>
                  <a:srgbClr val="FDDCAE"/>
                </a:solidFill>
              </a:defRPr>
            </a:lvl4pPr>
            <a:lvl5pPr lvl="4" algn="ctr" rtl="0">
              <a:spcBef>
                <a:spcPts val="0"/>
              </a:spcBef>
              <a:spcAft>
                <a:spcPts val="0"/>
              </a:spcAft>
              <a:buClr>
                <a:srgbClr val="FDDCAE"/>
              </a:buClr>
              <a:buSzPts val="7200"/>
              <a:buNone/>
              <a:defRPr sz="7200">
                <a:solidFill>
                  <a:srgbClr val="FDDCAE"/>
                </a:solidFill>
              </a:defRPr>
            </a:lvl5pPr>
            <a:lvl6pPr lvl="5" algn="ctr" rtl="0">
              <a:spcBef>
                <a:spcPts val="0"/>
              </a:spcBef>
              <a:spcAft>
                <a:spcPts val="0"/>
              </a:spcAft>
              <a:buClr>
                <a:srgbClr val="FDDCAE"/>
              </a:buClr>
              <a:buSzPts val="7200"/>
              <a:buNone/>
              <a:defRPr sz="7200">
                <a:solidFill>
                  <a:srgbClr val="FDDCAE"/>
                </a:solidFill>
              </a:defRPr>
            </a:lvl6pPr>
            <a:lvl7pPr lvl="6" algn="ctr" rtl="0">
              <a:spcBef>
                <a:spcPts val="0"/>
              </a:spcBef>
              <a:spcAft>
                <a:spcPts val="0"/>
              </a:spcAft>
              <a:buClr>
                <a:srgbClr val="FDDCAE"/>
              </a:buClr>
              <a:buSzPts val="7200"/>
              <a:buNone/>
              <a:defRPr sz="7200">
                <a:solidFill>
                  <a:srgbClr val="FDDCAE"/>
                </a:solidFill>
              </a:defRPr>
            </a:lvl7pPr>
            <a:lvl8pPr lvl="7" algn="ctr" rtl="0">
              <a:spcBef>
                <a:spcPts val="0"/>
              </a:spcBef>
              <a:spcAft>
                <a:spcPts val="0"/>
              </a:spcAft>
              <a:buClr>
                <a:srgbClr val="FDDCAE"/>
              </a:buClr>
              <a:buSzPts val="7200"/>
              <a:buNone/>
              <a:defRPr sz="7200">
                <a:solidFill>
                  <a:srgbClr val="FDDCAE"/>
                </a:solidFill>
              </a:defRPr>
            </a:lvl8pPr>
            <a:lvl9pPr lvl="8" algn="ctr" rtl="0">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a:spLocks noGrp="1"/>
          </p:cNvSpPr>
          <p:nvPr>
            <p:ph type="title" idx="20"/>
          </p:nvPr>
        </p:nvSpPr>
        <p:spPr>
          <a:xfrm>
            <a:off x="5907514" y="3458050"/>
            <a:ext cx="2487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 name="Google Shape;75;p14"/>
          <p:cNvSpPr txBox="1">
            <a:spLocks noGrp="1"/>
          </p:cNvSpPr>
          <p:nvPr>
            <p:ph type="subTitle" idx="21"/>
          </p:nvPr>
        </p:nvSpPr>
        <p:spPr>
          <a:xfrm>
            <a:off x="5907514" y="3802150"/>
            <a:ext cx="24873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ITLE_AND_BODY_1">
    <p:spTree>
      <p:nvGrpSpPr>
        <p:cNvPr id="1"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a:spLocks noGrp="1"/>
          </p:cNvSpPr>
          <p:nvPr>
            <p:ph type="title"/>
          </p:nvPr>
        </p:nvSpPr>
        <p:spPr>
          <a:xfrm>
            <a:off x="920250" y="1270075"/>
            <a:ext cx="272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txBox="1">
            <a:spLocks noGrp="1"/>
          </p:cNvSpPr>
          <p:nvPr>
            <p:ph type="body" idx="1"/>
          </p:nvPr>
        </p:nvSpPr>
        <p:spPr>
          <a:xfrm>
            <a:off x="920250" y="2045125"/>
            <a:ext cx="2729400" cy="188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80" name="Google Shape;80;p15"/>
          <p:cNvSpPr txBox="1">
            <a:spLocks noGrp="1"/>
          </p:cNvSpPr>
          <p:nvPr>
            <p:ph type="body" idx="2"/>
          </p:nvPr>
        </p:nvSpPr>
        <p:spPr>
          <a:xfrm>
            <a:off x="5490150" y="2045125"/>
            <a:ext cx="2729400" cy="188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5"/>
              </a:buClr>
              <a:buSzPts val="1800"/>
              <a:buChar char="●"/>
              <a:defRPr>
                <a:solidFill>
                  <a:schemeClr val="accent5"/>
                </a:solidFill>
              </a:defRPr>
            </a:lvl1pPr>
            <a:lvl2pPr marL="914400" lvl="1" indent="-342900" rtl="0">
              <a:spcBef>
                <a:spcPts val="1600"/>
              </a:spcBef>
              <a:spcAft>
                <a:spcPts val="0"/>
              </a:spcAft>
              <a:buClr>
                <a:schemeClr val="accent5"/>
              </a:buClr>
              <a:buSzPts val="1800"/>
              <a:buChar char="○"/>
              <a:defRPr sz="1800">
                <a:solidFill>
                  <a:schemeClr val="accent5"/>
                </a:solidFill>
              </a:defRPr>
            </a:lvl2pPr>
            <a:lvl3pPr marL="1371600" lvl="2" indent="-342900" rtl="0">
              <a:spcBef>
                <a:spcPts val="1600"/>
              </a:spcBef>
              <a:spcAft>
                <a:spcPts val="0"/>
              </a:spcAft>
              <a:buClr>
                <a:schemeClr val="accent5"/>
              </a:buClr>
              <a:buSzPts val="1800"/>
              <a:buChar char="■"/>
              <a:defRPr sz="1800">
                <a:solidFill>
                  <a:schemeClr val="accent5"/>
                </a:solidFill>
              </a:defRPr>
            </a:lvl3pPr>
            <a:lvl4pPr marL="1828800" lvl="3" indent="-342900" rtl="0">
              <a:spcBef>
                <a:spcPts val="1600"/>
              </a:spcBef>
              <a:spcAft>
                <a:spcPts val="0"/>
              </a:spcAft>
              <a:buClr>
                <a:schemeClr val="accent5"/>
              </a:buClr>
              <a:buSzPts val="1800"/>
              <a:buChar char="●"/>
              <a:defRPr sz="1800">
                <a:solidFill>
                  <a:schemeClr val="accent5"/>
                </a:solidFill>
              </a:defRPr>
            </a:lvl4pPr>
            <a:lvl5pPr marL="2286000" lvl="4" indent="-342900" rtl="0">
              <a:spcBef>
                <a:spcPts val="1600"/>
              </a:spcBef>
              <a:spcAft>
                <a:spcPts val="0"/>
              </a:spcAft>
              <a:buClr>
                <a:schemeClr val="accent5"/>
              </a:buClr>
              <a:buSzPts val="1800"/>
              <a:buChar char="○"/>
              <a:defRPr sz="1800">
                <a:solidFill>
                  <a:schemeClr val="accent5"/>
                </a:solidFill>
              </a:defRPr>
            </a:lvl5pPr>
            <a:lvl6pPr marL="2743200" lvl="5" indent="-342900" rtl="0">
              <a:spcBef>
                <a:spcPts val="1600"/>
              </a:spcBef>
              <a:spcAft>
                <a:spcPts val="0"/>
              </a:spcAft>
              <a:buClr>
                <a:schemeClr val="accent5"/>
              </a:buClr>
              <a:buSzPts val="1800"/>
              <a:buChar char="■"/>
              <a:defRPr sz="1800">
                <a:solidFill>
                  <a:schemeClr val="accent5"/>
                </a:solidFill>
              </a:defRPr>
            </a:lvl6pPr>
            <a:lvl7pPr marL="3200400" lvl="6" indent="-342900" rtl="0">
              <a:spcBef>
                <a:spcPts val="1600"/>
              </a:spcBef>
              <a:spcAft>
                <a:spcPts val="0"/>
              </a:spcAft>
              <a:buClr>
                <a:schemeClr val="accent5"/>
              </a:buClr>
              <a:buSzPts val="1800"/>
              <a:buChar char="●"/>
              <a:defRPr sz="1800">
                <a:solidFill>
                  <a:schemeClr val="accent5"/>
                </a:solidFill>
              </a:defRPr>
            </a:lvl7pPr>
            <a:lvl8pPr marL="3657600" lvl="7" indent="-342900" rtl="0">
              <a:spcBef>
                <a:spcPts val="1600"/>
              </a:spcBef>
              <a:spcAft>
                <a:spcPts val="0"/>
              </a:spcAft>
              <a:buClr>
                <a:schemeClr val="accent5"/>
              </a:buClr>
              <a:buSzPts val="1800"/>
              <a:buChar char="○"/>
              <a:defRPr sz="1800">
                <a:solidFill>
                  <a:schemeClr val="accent5"/>
                </a:solidFill>
              </a:defRPr>
            </a:lvl8pPr>
            <a:lvl9pPr marL="4114800" lvl="8" indent="-342900" rtl="0">
              <a:spcBef>
                <a:spcPts val="1600"/>
              </a:spcBef>
              <a:spcAft>
                <a:spcPts val="1600"/>
              </a:spcAft>
              <a:buClr>
                <a:schemeClr val="accent5"/>
              </a:buClr>
              <a:buSzPts val="1800"/>
              <a:buChar char="■"/>
              <a:defRPr sz="1800">
                <a:solidFill>
                  <a:schemeClr val="accent5"/>
                </a:solidFill>
              </a:defRPr>
            </a:lvl9pPr>
          </a:lstStyle>
          <a:p>
            <a:endParaRPr/>
          </a:p>
        </p:txBody>
      </p:sp>
      <p:sp>
        <p:nvSpPr>
          <p:cNvPr id="81" name="Google Shape;81;p15"/>
          <p:cNvSpPr txBox="1">
            <a:spLocks noGrp="1"/>
          </p:cNvSpPr>
          <p:nvPr>
            <p:ph type="title" idx="3"/>
          </p:nvPr>
        </p:nvSpPr>
        <p:spPr>
          <a:xfrm>
            <a:off x="5490150" y="1270075"/>
            <a:ext cx="272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marL="914400" lvl="1"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marL="1371600" lvl="2"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marL="1828800" lvl="3"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marL="2286000" lvl="4"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marL="2743200" lvl="5"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marL="3200400" lvl="6"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marL="3657600" lvl="7" indent="-3175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marL="4114800" lvl="8" indent="-3175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1" r:id="rId9"/>
    <p:sldLayoutId id="2147483662" r:id="rId10"/>
    <p:sldLayoutId id="2147483663" r:id="rId11"/>
    <p:sldLayoutId id="2147483664" r:id="rId12"/>
    <p:sldLayoutId id="2147483669"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1"/>
        <p:cNvGrpSpPr/>
        <p:nvPr/>
      </p:nvGrpSpPr>
      <p:grpSpPr>
        <a:xfrm>
          <a:off x="0" y="0"/>
          <a:ext cx="0" cy="0"/>
          <a:chOff x="0" y="0"/>
          <a:chExt cx="0" cy="0"/>
        </a:xfrm>
      </p:grpSpPr>
      <p:grpSp>
        <p:nvGrpSpPr>
          <p:cNvPr id="11" name="Google Shape;3390;p67">
            <a:extLst>
              <a:ext uri="{FF2B5EF4-FFF2-40B4-BE49-F238E27FC236}">
                <a16:creationId xmlns:a16="http://schemas.microsoft.com/office/drawing/2014/main" id="{D94CBB36-33F1-4B76-AB85-9193CC360E0D}"/>
              </a:ext>
            </a:extLst>
          </p:cNvPr>
          <p:cNvGrpSpPr/>
          <p:nvPr/>
        </p:nvGrpSpPr>
        <p:grpSpPr>
          <a:xfrm>
            <a:off x="1" y="2370667"/>
            <a:ext cx="2698044" cy="2772833"/>
            <a:chOff x="-7091925" y="1215025"/>
            <a:chExt cx="2681275" cy="2220725"/>
          </a:xfrm>
        </p:grpSpPr>
        <p:sp>
          <p:nvSpPr>
            <p:cNvPr id="12" name="Google Shape;3391;p67">
              <a:extLst>
                <a:ext uri="{FF2B5EF4-FFF2-40B4-BE49-F238E27FC236}">
                  <a16:creationId xmlns:a16="http://schemas.microsoft.com/office/drawing/2014/main" id="{C1892D18-C0BA-4513-A875-9D0CDD304557}"/>
                </a:ext>
              </a:extLst>
            </p:cNvPr>
            <p:cNvSpPr/>
            <p:nvPr/>
          </p:nvSpPr>
          <p:spPr>
            <a:xfrm>
              <a:off x="-6939825" y="1565875"/>
              <a:ext cx="137025" cy="562225"/>
            </a:xfrm>
            <a:custGeom>
              <a:avLst/>
              <a:gdLst/>
              <a:ahLst/>
              <a:cxnLst/>
              <a:rect l="l" t="t" r="r" b="b"/>
              <a:pathLst>
                <a:path w="5481" h="22489" extrusionOk="0">
                  <a:moveTo>
                    <a:pt x="4252" y="1"/>
                  </a:moveTo>
                  <a:lnTo>
                    <a:pt x="1" y="22488"/>
                  </a:lnTo>
                  <a:lnTo>
                    <a:pt x="1228" y="22488"/>
                  </a:lnTo>
                  <a:lnTo>
                    <a:pt x="54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92;p67">
              <a:extLst>
                <a:ext uri="{FF2B5EF4-FFF2-40B4-BE49-F238E27FC236}">
                  <a16:creationId xmlns:a16="http://schemas.microsoft.com/office/drawing/2014/main" id="{EFA586E1-2A11-4404-84A7-7EDDC0A03AC6}"/>
                </a:ext>
              </a:extLst>
            </p:cNvPr>
            <p:cNvSpPr/>
            <p:nvPr/>
          </p:nvSpPr>
          <p:spPr>
            <a:xfrm>
              <a:off x="-6833525" y="1221350"/>
              <a:ext cx="485400" cy="365550"/>
            </a:xfrm>
            <a:custGeom>
              <a:avLst/>
              <a:gdLst/>
              <a:ahLst/>
              <a:cxnLst/>
              <a:rect l="l" t="t" r="r" b="b"/>
              <a:pathLst>
                <a:path w="19416" h="14622" extrusionOk="0">
                  <a:moveTo>
                    <a:pt x="18519" y="1"/>
                  </a:moveTo>
                  <a:lnTo>
                    <a:pt x="0" y="13782"/>
                  </a:lnTo>
                  <a:lnTo>
                    <a:pt x="895" y="14621"/>
                  </a:lnTo>
                  <a:lnTo>
                    <a:pt x="19416" y="840"/>
                  </a:lnTo>
                  <a:lnTo>
                    <a:pt x="185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93;p67">
              <a:extLst>
                <a:ext uri="{FF2B5EF4-FFF2-40B4-BE49-F238E27FC236}">
                  <a16:creationId xmlns:a16="http://schemas.microsoft.com/office/drawing/2014/main" id="{758ED8BE-749F-4AFF-AFBF-81C33327648F}"/>
                </a:ext>
              </a:extLst>
            </p:cNvPr>
            <p:cNvSpPr/>
            <p:nvPr/>
          </p:nvSpPr>
          <p:spPr>
            <a:xfrm>
              <a:off x="-6939825" y="2037075"/>
              <a:ext cx="439325" cy="91025"/>
            </a:xfrm>
            <a:custGeom>
              <a:avLst/>
              <a:gdLst/>
              <a:ahLst/>
              <a:cxnLst/>
              <a:rect l="l" t="t" r="r" b="b"/>
              <a:pathLst>
                <a:path w="17573" h="3641" extrusionOk="0">
                  <a:moveTo>
                    <a:pt x="130" y="1"/>
                  </a:moveTo>
                  <a:cubicBezTo>
                    <a:pt x="58" y="1"/>
                    <a:pt x="1" y="58"/>
                    <a:pt x="1" y="129"/>
                  </a:cubicBezTo>
                  <a:lnTo>
                    <a:pt x="1" y="3640"/>
                  </a:lnTo>
                  <a:lnTo>
                    <a:pt x="17572" y="3640"/>
                  </a:lnTo>
                  <a:lnTo>
                    <a:pt x="17572" y="129"/>
                  </a:lnTo>
                  <a:cubicBezTo>
                    <a:pt x="17572" y="58"/>
                    <a:pt x="17514" y="1"/>
                    <a:pt x="17444" y="1"/>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94;p67">
              <a:extLst>
                <a:ext uri="{FF2B5EF4-FFF2-40B4-BE49-F238E27FC236}">
                  <a16:creationId xmlns:a16="http://schemas.microsoft.com/office/drawing/2014/main" id="{394614D0-47E0-4F44-A963-D18874FD4E2F}"/>
                </a:ext>
              </a:extLst>
            </p:cNvPr>
            <p:cNvSpPr/>
            <p:nvPr/>
          </p:nvSpPr>
          <p:spPr>
            <a:xfrm>
              <a:off x="-6461500" y="1215025"/>
              <a:ext cx="417600" cy="147050"/>
            </a:xfrm>
            <a:custGeom>
              <a:avLst/>
              <a:gdLst/>
              <a:ahLst/>
              <a:cxnLst/>
              <a:rect l="l" t="t" r="r" b="b"/>
              <a:pathLst>
                <a:path w="16704" h="5882" extrusionOk="0">
                  <a:moveTo>
                    <a:pt x="213" y="1"/>
                  </a:moveTo>
                  <a:cubicBezTo>
                    <a:pt x="96" y="1"/>
                    <a:pt x="0" y="96"/>
                    <a:pt x="0" y="213"/>
                  </a:cubicBezTo>
                  <a:lnTo>
                    <a:pt x="0" y="5882"/>
                  </a:lnTo>
                  <a:lnTo>
                    <a:pt x="16704" y="5882"/>
                  </a:lnTo>
                  <a:lnTo>
                    <a:pt x="16704" y="213"/>
                  </a:lnTo>
                  <a:cubicBezTo>
                    <a:pt x="16704" y="96"/>
                    <a:pt x="16610" y="1"/>
                    <a:pt x="16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95;p67">
              <a:extLst>
                <a:ext uri="{FF2B5EF4-FFF2-40B4-BE49-F238E27FC236}">
                  <a16:creationId xmlns:a16="http://schemas.microsoft.com/office/drawing/2014/main" id="{E5A23F0A-4905-4FCF-8EDA-1D3F6FB6DBEE}"/>
                </a:ext>
              </a:extLst>
            </p:cNvPr>
            <p:cNvSpPr/>
            <p:nvPr/>
          </p:nvSpPr>
          <p:spPr>
            <a:xfrm>
              <a:off x="-6840350" y="1553675"/>
              <a:ext cx="48900" cy="47025"/>
            </a:xfrm>
            <a:custGeom>
              <a:avLst/>
              <a:gdLst/>
              <a:ahLst/>
              <a:cxnLst/>
              <a:rect l="l" t="t" r="r" b="b"/>
              <a:pathLst>
                <a:path w="1956" h="1881" extrusionOk="0">
                  <a:moveTo>
                    <a:pt x="941" y="1"/>
                  </a:moveTo>
                  <a:cubicBezTo>
                    <a:pt x="421" y="1"/>
                    <a:pt x="1" y="421"/>
                    <a:pt x="1" y="941"/>
                  </a:cubicBezTo>
                  <a:cubicBezTo>
                    <a:pt x="1" y="1321"/>
                    <a:pt x="231" y="1663"/>
                    <a:pt x="582" y="1809"/>
                  </a:cubicBezTo>
                  <a:cubicBezTo>
                    <a:pt x="698" y="1857"/>
                    <a:pt x="821" y="1880"/>
                    <a:pt x="942" y="1880"/>
                  </a:cubicBezTo>
                  <a:cubicBezTo>
                    <a:pt x="1187" y="1880"/>
                    <a:pt x="1427" y="1785"/>
                    <a:pt x="1607" y="1605"/>
                  </a:cubicBezTo>
                  <a:cubicBezTo>
                    <a:pt x="1875" y="1336"/>
                    <a:pt x="1955" y="932"/>
                    <a:pt x="1810" y="581"/>
                  </a:cubicBezTo>
                  <a:cubicBezTo>
                    <a:pt x="1664" y="230"/>
                    <a:pt x="1321" y="1"/>
                    <a:pt x="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96;p67">
              <a:extLst>
                <a:ext uri="{FF2B5EF4-FFF2-40B4-BE49-F238E27FC236}">
                  <a16:creationId xmlns:a16="http://schemas.microsoft.com/office/drawing/2014/main" id="{26739104-BA00-4898-942F-35C1AA7A7AD9}"/>
                </a:ext>
              </a:extLst>
            </p:cNvPr>
            <p:cNvSpPr/>
            <p:nvPr/>
          </p:nvSpPr>
          <p:spPr>
            <a:xfrm>
              <a:off x="-7079200" y="2128075"/>
              <a:ext cx="2479975" cy="40725"/>
            </a:xfrm>
            <a:custGeom>
              <a:avLst/>
              <a:gdLst/>
              <a:ahLst/>
              <a:cxnLst/>
              <a:rect l="l" t="t" r="r" b="b"/>
              <a:pathLst>
                <a:path w="99199" h="1629" extrusionOk="0">
                  <a:moveTo>
                    <a:pt x="0" y="0"/>
                  </a:moveTo>
                  <a:lnTo>
                    <a:pt x="0" y="1628"/>
                  </a:lnTo>
                  <a:lnTo>
                    <a:pt x="99198" y="1628"/>
                  </a:lnTo>
                  <a:lnTo>
                    <a:pt x="991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97;p67">
              <a:extLst>
                <a:ext uri="{FF2B5EF4-FFF2-40B4-BE49-F238E27FC236}">
                  <a16:creationId xmlns:a16="http://schemas.microsoft.com/office/drawing/2014/main" id="{31DE9971-82EE-4092-B7A1-3C35DE6C7036}"/>
                </a:ext>
              </a:extLst>
            </p:cNvPr>
            <p:cNvSpPr/>
            <p:nvPr/>
          </p:nvSpPr>
          <p:spPr>
            <a:xfrm>
              <a:off x="-4599250" y="2128075"/>
              <a:ext cx="188600" cy="40725"/>
            </a:xfrm>
            <a:custGeom>
              <a:avLst/>
              <a:gdLst/>
              <a:ahLst/>
              <a:cxnLst/>
              <a:rect l="l" t="t" r="r" b="b"/>
              <a:pathLst>
                <a:path w="7544" h="1629" extrusionOk="0">
                  <a:moveTo>
                    <a:pt x="0" y="0"/>
                  </a:moveTo>
                  <a:lnTo>
                    <a:pt x="0" y="1628"/>
                  </a:lnTo>
                  <a:lnTo>
                    <a:pt x="7544" y="1628"/>
                  </a:lnTo>
                  <a:lnTo>
                    <a:pt x="75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98;p67">
              <a:extLst>
                <a:ext uri="{FF2B5EF4-FFF2-40B4-BE49-F238E27FC236}">
                  <a16:creationId xmlns:a16="http://schemas.microsoft.com/office/drawing/2014/main" id="{A3A6EA34-D8A5-4F4A-8971-B97E13738C9C}"/>
                </a:ext>
              </a:extLst>
            </p:cNvPr>
            <p:cNvSpPr/>
            <p:nvPr/>
          </p:nvSpPr>
          <p:spPr>
            <a:xfrm>
              <a:off x="-5569500" y="2168775"/>
              <a:ext cx="698050" cy="1066625"/>
            </a:xfrm>
            <a:custGeom>
              <a:avLst/>
              <a:gdLst/>
              <a:ahLst/>
              <a:cxnLst/>
              <a:rect l="l" t="t" r="r" b="b"/>
              <a:pathLst>
                <a:path w="27922" h="42665" extrusionOk="0">
                  <a:moveTo>
                    <a:pt x="1" y="0"/>
                  </a:moveTo>
                  <a:lnTo>
                    <a:pt x="1" y="42665"/>
                  </a:lnTo>
                  <a:lnTo>
                    <a:pt x="27922" y="42665"/>
                  </a:lnTo>
                  <a:lnTo>
                    <a:pt x="27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99;p67">
              <a:extLst>
                <a:ext uri="{FF2B5EF4-FFF2-40B4-BE49-F238E27FC236}">
                  <a16:creationId xmlns:a16="http://schemas.microsoft.com/office/drawing/2014/main" id="{0E6D4D40-486F-4D18-9AE8-6E703AFC1154}"/>
                </a:ext>
              </a:extLst>
            </p:cNvPr>
            <p:cNvSpPr/>
            <p:nvPr/>
          </p:nvSpPr>
          <p:spPr>
            <a:xfrm>
              <a:off x="-4871475" y="2168775"/>
              <a:ext cx="389050" cy="1066625"/>
            </a:xfrm>
            <a:custGeom>
              <a:avLst/>
              <a:gdLst/>
              <a:ahLst/>
              <a:cxnLst/>
              <a:rect l="l" t="t" r="r" b="b"/>
              <a:pathLst>
                <a:path w="15562" h="42665" extrusionOk="0">
                  <a:moveTo>
                    <a:pt x="1" y="0"/>
                  </a:moveTo>
                  <a:lnTo>
                    <a:pt x="1" y="42665"/>
                  </a:lnTo>
                  <a:lnTo>
                    <a:pt x="15561" y="42665"/>
                  </a:lnTo>
                  <a:lnTo>
                    <a:pt x="15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00;p67">
              <a:extLst>
                <a:ext uri="{FF2B5EF4-FFF2-40B4-BE49-F238E27FC236}">
                  <a16:creationId xmlns:a16="http://schemas.microsoft.com/office/drawing/2014/main" id="{EC6EDA64-5ACE-4F98-AA0A-DE6B3B34E03C}"/>
                </a:ext>
              </a:extLst>
            </p:cNvPr>
            <p:cNvSpPr/>
            <p:nvPr/>
          </p:nvSpPr>
          <p:spPr>
            <a:xfrm>
              <a:off x="-5507500" y="2334625"/>
              <a:ext cx="574025" cy="364925"/>
            </a:xfrm>
            <a:custGeom>
              <a:avLst/>
              <a:gdLst/>
              <a:ahLst/>
              <a:cxnLst/>
              <a:rect l="l" t="t" r="r" b="b"/>
              <a:pathLst>
                <a:path w="22961" h="14597" extrusionOk="0">
                  <a:moveTo>
                    <a:pt x="22495" y="467"/>
                  </a:moveTo>
                  <a:lnTo>
                    <a:pt x="22495" y="14130"/>
                  </a:lnTo>
                  <a:lnTo>
                    <a:pt x="467" y="14130"/>
                  </a:lnTo>
                  <a:lnTo>
                    <a:pt x="467" y="467"/>
                  </a:lnTo>
                  <a:close/>
                  <a:moveTo>
                    <a:pt x="0" y="0"/>
                  </a:moveTo>
                  <a:lnTo>
                    <a:pt x="0" y="14597"/>
                  </a:lnTo>
                  <a:lnTo>
                    <a:pt x="22961" y="14597"/>
                  </a:lnTo>
                  <a:lnTo>
                    <a:pt x="22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01;p67">
              <a:extLst>
                <a:ext uri="{FF2B5EF4-FFF2-40B4-BE49-F238E27FC236}">
                  <a16:creationId xmlns:a16="http://schemas.microsoft.com/office/drawing/2014/main" id="{4D82B597-3EA9-446D-B961-4C97325E78CC}"/>
                </a:ext>
              </a:extLst>
            </p:cNvPr>
            <p:cNvSpPr/>
            <p:nvPr/>
          </p:nvSpPr>
          <p:spPr>
            <a:xfrm>
              <a:off x="-5320100" y="2439825"/>
              <a:ext cx="139000" cy="70350"/>
            </a:xfrm>
            <a:custGeom>
              <a:avLst/>
              <a:gdLst/>
              <a:ahLst/>
              <a:cxnLst/>
              <a:rect l="l" t="t" r="r" b="b"/>
              <a:pathLst>
                <a:path w="5560" h="2814" extrusionOk="0">
                  <a:moveTo>
                    <a:pt x="0" y="0"/>
                  </a:moveTo>
                  <a:lnTo>
                    <a:pt x="0" y="2814"/>
                  </a:lnTo>
                  <a:lnTo>
                    <a:pt x="5559" y="2814"/>
                  </a:lnTo>
                  <a:lnTo>
                    <a:pt x="5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2;p67">
              <a:extLst>
                <a:ext uri="{FF2B5EF4-FFF2-40B4-BE49-F238E27FC236}">
                  <a16:creationId xmlns:a16="http://schemas.microsoft.com/office/drawing/2014/main" id="{3AF9C055-7489-44C2-A0B5-B0A93E2206F2}"/>
                </a:ext>
              </a:extLst>
            </p:cNvPr>
            <p:cNvSpPr/>
            <p:nvPr/>
          </p:nvSpPr>
          <p:spPr>
            <a:xfrm>
              <a:off x="-5284825" y="2439300"/>
              <a:ext cx="150675" cy="71400"/>
            </a:xfrm>
            <a:custGeom>
              <a:avLst/>
              <a:gdLst/>
              <a:ahLst/>
              <a:cxnLst/>
              <a:rect l="l" t="t" r="r" b="b"/>
              <a:pathLst>
                <a:path w="6027" h="2856" extrusionOk="0">
                  <a:moveTo>
                    <a:pt x="5558" y="467"/>
                  </a:moveTo>
                  <a:lnTo>
                    <a:pt x="5558" y="2389"/>
                  </a:lnTo>
                  <a:lnTo>
                    <a:pt x="466" y="2389"/>
                  </a:lnTo>
                  <a:lnTo>
                    <a:pt x="466" y="467"/>
                  </a:lnTo>
                  <a:close/>
                  <a:moveTo>
                    <a:pt x="0" y="0"/>
                  </a:moveTo>
                  <a:lnTo>
                    <a:pt x="0" y="2856"/>
                  </a:lnTo>
                  <a:lnTo>
                    <a:pt x="6025" y="2856"/>
                  </a:lnTo>
                  <a:lnTo>
                    <a:pt x="60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03;p67">
              <a:extLst>
                <a:ext uri="{FF2B5EF4-FFF2-40B4-BE49-F238E27FC236}">
                  <a16:creationId xmlns:a16="http://schemas.microsoft.com/office/drawing/2014/main" id="{64CB9A10-625F-4F14-87C2-36206F2E1256}"/>
                </a:ext>
              </a:extLst>
            </p:cNvPr>
            <p:cNvSpPr/>
            <p:nvPr/>
          </p:nvSpPr>
          <p:spPr>
            <a:xfrm>
              <a:off x="-5507500" y="2762150"/>
              <a:ext cx="574025" cy="364950"/>
            </a:xfrm>
            <a:custGeom>
              <a:avLst/>
              <a:gdLst/>
              <a:ahLst/>
              <a:cxnLst/>
              <a:rect l="l" t="t" r="r" b="b"/>
              <a:pathLst>
                <a:path w="22961" h="14598" extrusionOk="0">
                  <a:moveTo>
                    <a:pt x="22495" y="468"/>
                  </a:moveTo>
                  <a:lnTo>
                    <a:pt x="22495" y="14131"/>
                  </a:lnTo>
                  <a:lnTo>
                    <a:pt x="467" y="14131"/>
                  </a:lnTo>
                  <a:lnTo>
                    <a:pt x="467" y="468"/>
                  </a:lnTo>
                  <a:close/>
                  <a:moveTo>
                    <a:pt x="0" y="1"/>
                  </a:moveTo>
                  <a:lnTo>
                    <a:pt x="0" y="14598"/>
                  </a:lnTo>
                  <a:lnTo>
                    <a:pt x="22961" y="14598"/>
                  </a:lnTo>
                  <a:lnTo>
                    <a:pt x="229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04;p67">
              <a:extLst>
                <a:ext uri="{FF2B5EF4-FFF2-40B4-BE49-F238E27FC236}">
                  <a16:creationId xmlns:a16="http://schemas.microsoft.com/office/drawing/2014/main" id="{D6F58BBE-9EB6-47F3-8164-03A26AAA1809}"/>
                </a:ext>
              </a:extLst>
            </p:cNvPr>
            <p:cNvSpPr/>
            <p:nvPr/>
          </p:nvSpPr>
          <p:spPr>
            <a:xfrm>
              <a:off x="-5320100" y="2867375"/>
              <a:ext cx="139000" cy="70350"/>
            </a:xfrm>
            <a:custGeom>
              <a:avLst/>
              <a:gdLst/>
              <a:ahLst/>
              <a:cxnLst/>
              <a:rect l="l" t="t" r="r" b="b"/>
              <a:pathLst>
                <a:path w="5560" h="2814" extrusionOk="0">
                  <a:moveTo>
                    <a:pt x="0" y="0"/>
                  </a:moveTo>
                  <a:lnTo>
                    <a:pt x="0" y="2813"/>
                  </a:lnTo>
                  <a:lnTo>
                    <a:pt x="5559" y="2813"/>
                  </a:lnTo>
                  <a:lnTo>
                    <a:pt x="5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05;p67">
              <a:extLst>
                <a:ext uri="{FF2B5EF4-FFF2-40B4-BE49-F238E27FC236}">
                  <a16:creationId xmlns:a16="http://schemas.microsoft.com/office/drawing/2014/main" id="{D2F969DA-563C-4B4E-9FA7-B6B257147273}"/>
                </a:ext>
              </a:extLst>
            </p:cNvPr>
            <p:cNvSpPr/>
            <p:nvPr/>
          </p:nvSpPr>
          <p:spPr>
            <a:xfrm>
              <a:off x="-5284825" y="2866850"/>
              <a:ext cx="150675" cy="71400"/>
            </a:xfrm>
            <a:custGeom>
              <a:avLst/>
              <a:gdLst/>
              <a:ahLst/>
              <a:cxnLst/>
              <a:rect l="l" t="t" r="r" b="b"/>
              <a:pathLst>
                <a:path w="6027" h="2856" extrusionOk="0">
                  <a:moveTo>
                    <a:pt x="5558" y="469"/>
                  </a:moveTo>
                  <a:lnTo>
                    <a:pt x="5558" y="2388"/>
                  </a:lnTo>
                  <a:lnTo>
                    <a:pt x="466" y="2388"/>
                  </a:lnTo>
                  <a:lnTo>
                    <a:pt x="466" y="469"/>
                  </a:lnTo>
                  <a:close/>
                  <a:moveTo>
                    <a:pt x="0" y="0"/>
                  </a:moveTo>
                  <a:lnTo>
                    <a:pt x="0" y="2855"/>
                  </a:lnTo>
                  <a:lnTo>
                    <a:pt x="6025" y="2855"/>
                  </a:lnTo>
                  <a:lnTo>
                    <a:pt x="60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06;p67">
              <a:extLst>
                <a:ext uri="{FF2B5EF4-FFF2-40B4-BE49-F238E27FC236}">
                  <a16:creationId xmlns:a16="http://schemas.microsoft.com/office/drawing/2014/main" id="{8527698E-211C-45E8-8D95-D3FCAF9615F7}"/>
                </a:ext>
              </a:extLst>
            </p:cNvPr>
            <p:cNvSpPr/>
            <p:nvPr/>
          </p:nvSpPr>
          <p:spPr>
            <a:xfrm>
              <a:off x="-7011375" y="2168775"/>
              <a:ext cx="389050" cy="1066625"/>
            </a:xfrm>
            <a:custGeom>
              <a:avLst/>
              <a:gdLst/>
              <a:ahLst/>
              <a:cxnLst/>
              <a:rect l="l" t="t" r="r" b="b"/>
              <a:pathLst>
                <a:path w="15562" h="42665" extrusionOk="0">
                  <a:moveTo>
                    <a:pt x="0" y="0"/>
                  </a:moveTo>
                  <a:lnTo>
                    <a:pt x="0" y="42665"/>
                  </a:lnTo>
                  <a:lnTo>
                    <a:pt x="15562" y="42665"/>
                  </a:lnTo>
                  <a:lnTo>
                    <a:pt x="15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07;p67">
              <a:extLst>
                <a:ext uri="{FF2B5EF4-FFF2-40B4-BE49-F238E27FC236}">
                  <a16:creationId xmlns:a16="http://schemas.microsoft.com/office/drawing/2014/main" id="{3BEAF0D6-98F4-48BB-AF0F-C01027CC3E4F}"/>
                </a:ext>
              </a:extLst>
            </p:cNvPr>
            <p:cNvSpPr/>
            <p:nvPr/>
          </p:nvSpPr>
          <p:spPr>
            <a:xfrm>
              <a:off x="-5963550" y="1740000"/>
              <a:ext cx="333950" cy="388050"/>
            </a:xfrm>
            <a:custGeom>
              <a:avLst/>
              <a:gdLst/>
              <a:ahLst/>
              <a:cxnLst/>
              <a:rect l="l" t="t" r="r" b="b"/>
              <a:pathLst>
                <a:path w="13358" h="15522" extrusionOk="0">
                  <a:moveTo>
                    <a:pt x="1070" y="0"/>
                  </a:moveTo>
                  <a:cubicBezTo>
                    <a:pt x="451" y="0"/>
                    <a:pt x="0" y="591"/>
                    <a:pt x="165" y="1185"/>
                  </a:cubicBezTo>
                  <a:lnTo>
                    <a:pt x="3664" y="13961"/>
                  </a:lnTo>
                  <a:lnTo>
                    <a:pt x="4089" y="15522"/>
                  </a:lnTo>
                  <a:lnTo>
                    <a:pt x="12319" y="15522"/>
                  </a:lnTo>
                  <a:cubicBezTo>
                    <a:pt x="12320" y="15522"/>
                    <a:pt x="12321" y="15522"/>
                    <a:pt x="12322" y="15522"/>
                  </a:cubicBezTo>
                  <a:cubicBezTo>
                    <a:pt x="12922" y="15522"/>
                    <a:pt x="13358" y="14949"/>
                    <a:pt x="13199" y="14369"/>
                  </a:cubicBezTo>
                  <a:lnTo>
                    <a:pt x="9447" y="671"/>
                  </a:lnTo>
                  <a:cubicBezTo>
                    <a:pt x="9338" y="274"/>
                    <a:pt x="8979"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08;p67">
              <a:extLst>
                <a:ext uri="{FF2B5EF4-FFF2-40B4-BE49-F238E27FC236}">
                  <a16:creationId xmlns:a16="http://schemas.microsoft.com/office/drawing/2014/main" id="{CB70815B-516A-4151-A9A7-82CE6128A902}"/>
                </a:ext>
              </a:extLst>
            </p:cNvPr>
            <p:cNvSpPr/>
            <p:nvPr/>
          </p:nvSpPr>
          <p:spPr>
            <a:xfrm>
              <a:off x="-5963925" y="1740000"/>
              <a:ext cx="291000" cy="388050"/>
            </a:xfrm>
            <a:custGeom>
              <a:avLst/>
              <a:gdLst/>
              <a:ahLst/>
              <a:cxnLst/>
              <a:rect l="l" t="t" r="r" b="b"/>
              <a:pathLst>
                <a:path w="11640" h="15522" extrusionOk="0">
                  <a:moveTo>
                    <a:pt x="1186" y="0"/>
                  </a:moveTo>
                  <a:cubicBezTo>
                    <a:pt x="502" y="0"/>
                    <a:pt x="0" y="654"/>
                    <a:pt x="183" y="1317"/>
                  </a:cubicBezTo>
                  <a:lnTo>
                    <a:pt x="3864" y="14757"/>
                  </a:lnTo>
                  <a:cubicBezTo>
                    <a:pt x="3987" y="15208"/>
                    <a:pt x="4396" y="15522"/>
                    <a:pt x="4865" y="15522"/>
                  </a:cubicBezTo>
                  <a:cubicBezTo>
                    <a:pt x="4866" y="15522"/>
                    <a:pt x="4867" y="15522"/>
                    <a:pt x="4868" y="15522"/>
                  </a:cubicBezTo>
                  <a:lnTo>
                    <a:pt x="10603" y="15522"/>
                  </a:lnTo>
                  <a:cubicBezTo>
                    <a:pt x="11204" y="15522"/>
                    <a:pt x="11640" y="14950"/>
                    <a:pt x="11481" y="14369"/>
                  </a:cubicBezTo>
                  <a:lnTo>
                    <a:pt x="7730" y="671"/>
                  </a:lnTo>
                  <a:cubicBezTo>
                    <a:pt x="7622" y="274"/>
                    <a:pt x="7261" y="0"/>
                    <a:pt x="68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09;p67">
              <a:extLst>
                <a:ext uri="{FF2B5EF4-FFF2-40B4-BE49-F238E27FC236}">
                  <a16:creationId xmlns:a16="http://schemas.microsoft.com/office/drawing/2014/main" id="{225186F1-E011-4F2E-B526-B0506830DFDE}"/>
                </a:ext>
              </a:extLst>
            </p:cNvPr>
            <p:cNvSpPr/>
            <p:nvPr/>
          </p:nvSpPr>
          <p:spPr>
            <a:xfrm>
              <a:off x="-6184550" y="2088975"/>
              <a:ext cx="366375" cy="39125"/>
            </a:xfrm>
            <a:custGeom>
              <a:avLst/>
              <a:gdLst/>
              <a:ahLst/>
              <a:cxnLst/>
              <a:rect l="l" t="t" r="r" b="b"/>
              <a:pathLst>
                <a:path w="14655" h="1565" extrusionOk="0">
                  <a:moveTo>
                    <a:pt x="782" y="0"/>
                  </a:moveTo>
                  <a:cubicBezTo>
                    <a:pt x="351" y="0"/>
                    <a:pt x="1" y="351"/>
                    <a:pt x="1" y="783"/>
                  </a:cubicBezTo>
                  <a:cubicBezTo>
                    <a:pt x="1" y="1214"/>
                    <a:pt x="351" y="1564"/>
                    <a:pt x="782" y="1564"/>
                  </a:cubicBezTo>
                  <a:lnTo>
                    <a:pt x="14654" y="1564"/>
                  </a:lnTo>
                  <a:lnTo>
                    <a:pt x="1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0;p67">
              <a:extLst>
                <a:ext uri="{FF2B5EF4-FFF2-40B4-BE49-F238E27FC236}">
                  <a16:creationId xmlns:a16="http://schemas.microsoft.com/office/drawing/2014/main" id="{E3DBBC28-BDCC-4099-8792-F73E3ED5AA18}"/>
                </a:ext>
              </a:extLst>
            </p:cNvPr>
            <p:cNvSpPr/>
            <p:nvPr/>
          </p:nvSpPr>
          <p:spPr>
            <a:xfrm>
              <a:off x="-6233025" y="1439200"/>
              <a:ext cx="857000" cy="544100"/>
            </a:xfrm>
            <a:custGeom>
              <a:avLst/>
              <a:gdLst/>
              <a:ahLst/>
              <a:cxnLst/>
              <a:rect l="l" t="t" r="r" b="b"/>
              <a:pathLst>
                <a:path w="34280" h="21764" extrusionOk="0">
                  <a:moveTo>
                    <a:pt x="5578" y="1"/>
                  </a:moveTo>
                  <a:cubicBezTo>
                    <a:pt x="4687" y="2"/>
                    <a:pt x="3922" y="632"/>
                    <a:pt x="3749" y="1506"/>
                  </a:cubicBezTo>
                  <a:lnTo>
                    <a:pt x="225" y="19545"/>
                  </a:lnTo>
                  <a:cubicBezTo>
                    <a:pt x="0" y="20692"/>
                    <a:pt x="885" y="21764"/>
                    <a:pt x="2058" y="21764"/>
                  </a:cubicBezTo>
                  <a:lnTo>
                    <a:pt x="28701" y="21764"/>
                  </a:lnTo>
                  <a:cubicBezTo>
                    <a:pt x="28702" y="21764"/>
                    <a:pt x="28703" y="21764"/>
                    <a:pt x="28704" y="21764"/>
                  </a:cubicBezTo>
                  <a:cubicBezTo>
                    <a:pt x="29595" y="21764"/>
                    <a:pt x="30359" y="21133"/>
                    <a:pt x="30530" y="20258"/>
                  </a:cubicBezTo>
                  <a:lnTo>
                    <a:pt x="34054" y="2224"/>
                  </a:lnTo>
                  <a:cubicBezTo>
                    <a:pt x="34280" y="1072"/>
                    <a:pt x="33398" y="1"/>
                    <a:pt x="32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11;p67">
              <a:extLst>
                <a:ext uri="{FF2B5EF4-FFF2-40B4-BE49-F238E27FC236}">
                  <a16:creationId xmlns:a16="http://schemas.microsoft.com/office/drawing/2014/main" id="{1A19ACF1-5702-464A-AC99-009A6A4087B5}"/>
                </a:ext>
              </a:extLst>
            </p:cNvPr>
            <p:cNvSpPr/>
            <p:nvPr/>
          </p:nvSpPr>
          <p:spPr>
            <a:xfrm>
              <a:off x="-6181075" y="1472800"/>
              <a:ext cx="753725" cy="467325"/>
            </a:xfrm>
            <a:custGeom>
              <a:avLst/>
              <a:gdLst/>
              <a:ahLst/>
              <a:cxnLst/>
              <a:rect l="l" t="t" r="r" b="b"/>
              <a:pathLst>
                <a:path w="30149" h="18693" extrusionOk="0">
                  <a:moveTo>
                    <a:pt x="4806" y="0"/>
                  </a:moveTo>
                  <a:cubicBezTo>
                    <a:pt x="4017" y="0"/>
                    <a:pt x="3332" y="547"/>
                    <a:pt x="3182" y="1293"/>
                  </a:cubicBezTo>
                  <a:lnTo>
                    <a:pt x="3103" y="1685"/>
                  </a:lnTo>
                  <a:lnTo>
                    <a:pt x="55" y="16785"/>
                  </a:lnTo>
                  <a:cubicBezTo>
                    <a:pt x="1" y="17056"/>
                    <a:pt x="20" y="17336"/>
                    <a:pt x="112" y="17596"/>
                  </a:cubicBezTo>
                  <a:cubicBezTo>
                    <a:pt x="326" y="18226"/>
                    <a:pt x="938" y="18693"/>
                    <a:pt x="1680" y="18693"/>
                  </a:cubicBezTo>
                  <a:lnTo>
                    <a:pt x="25318" y="18693"/>
                  </a:lnTo>
                  <a:cubicBezTo>
                    <a:pt x="26041" y="18693"/>
                    <a:pt x="26666" y="18244"/>
                    <a:pt x="26886" y="17596"/>
                  </a:cubicBezTo>
                  <a:cubicBezTo>
                    <a:pt x="26910" y="17532"/>
                    <a:pt x="26928" y="17467"/>
                    <a:pt x="26942" y="17400"/>
                  </a:cubicBezTo>
                  <a:lnTo>
                    <a:pt x="30069" y="1910"/>
                  </a:lnTo>
                  <a:cubicBezTo>
                    <a:pt x="30087" y="1837"/>
                    <a:pt x="30098" y="1760"/>
                    <a:pt x="30098" y="1685"/>
                  </a:cubicBezTo>
                  <a:cubicBezTo>
                    <a:pt x="30149" y="785"/>
                    <a:pt x="29406" y="0"/>
                    <a:pt x="28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12;p67">
              <a:extLst>
                <a:ext uri="{FF2B5EF4-FFF2-40B4-BE49-F238E27FC236}">
                  <a16:creationId xmlns:a16="http://schemas.microsoft.com/office/drawing/2014/main" id="{A43F2048-CDDE-4404-8F1B-1E951DD9C9F4}"/>
                </a:ext>
              </a:extLst>
            </p:cNvPr>
            <p:cNvSpPr/>
            <p:nvPr/>
          </p:nvSpPr>
          <p:spPr>
            <a:xfrm>
              <a:off x="-5960300" y="1577175"/>
              <a:ext cx="303350" cy="182450"/>
            </a:xfrm>
            <a:custGeom>
              <a:avLst/>
              <a:gdLst/>
              <a:ahLst/>
              <a:cxnLst/>
              <a:rect l="l" t="t" r="r" b="b"/>
              <a:pathLst>
                <a:path w="12134" h="7298" extrusionOk="0">
                  <a:moveTo>
                    <a:pt x="1509" y="1"/>
                  </a:moveTo>
                  <a:lnTo>
                    <a:pt x="0" y="7297"/>
                  </a:lnTo>
                  <a:lnTo>
                    <a:pt x="10422" y="7297"/>
                  </a:lnTo>
                  <a:lnTo>
                    <a:pt x="12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13;p67">
              <a:extLst>
                <a:ext uri="{FF2B5EF4-FFF2-40B4-BE49-F238E27FC236}">
                  <a16:creationId xmlns:a16="http://schemas.microsoft.com/office/drawing/2014/main" id="{C5419FAF-63DB-4C37-BF7D-B9396CD970C6}"/>
                </a:ext>
              </a:extLst>
            </p:cNvPr>
            <p:cNvSpPr/>
            <p:nvPr/>
          </p:nvSpPr>
          <p:spPr>
            <a:xfrm>
              <a:off x="-5771550" y="2042650"/>
              <a:ext cx="284100" cy="85450"/>
            </a:xfrm>
            <a:custGeom>
              <a:avLst/>
              <a:gdLst/>
              <a:ahLst/>
              <a:cxnLst/>
              <a:rect l="l" t="t" r="r" b="b"/>
              <a:pathLst>
                <a:path w="11364" h="3418" extrusionOk="0">
                  <a:moveTo>
                    <a:pt x="5336" y="1"/>
                  </a:moveTo>
                  <a:cubicBezTo>
                    <a:pt x="4953" y="1"/>
                    <a:pt x="4577" y="49"/>
                    <a:pt x="4217" y="156"/>
                  </a:cubicBezTo>
                  <a:cubicBezTo>
                    <a:pt x="1197" y="1060"/>
                    <a:pt x="0" y="3417"/>
                    <a:pt x="828" y="3417"/>
                  </a:cubicBezTo>
                  <a:lnTo>
                    <a:pt x="10523" y="3417"/>
                  </a:lnTo>
                  <a:cubicBezTo>
                    <a:pt x="11363" y="2639"/>
                    <a:pt x="8173" y="1"/>
                    <a:pt x="5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14;p67">
              <a:extLst>
                <a:ext uri="{FF2B5EF4-FFF2-40B4-BE49-F238E27FC236}">
                  <a16:creationId xmlns:a16="http://schemas.microsoft.com/office/drawing/2014/main" id="{633FF447-DFAC-4E66-9A8E-0748DB7822F8}"/>
                </a:ext>
              </a:extLst>
            </p:cNvPr>
            <p:cNvSpPr/>
            <p:nvPr/>
          </p:nvSpPr>
          <p:spPr>
            <a:xfrm>
              <a:off x="-5605150" y="2063600"/>
              <a:ext cx="42925" cy="64500"/>
            </a:xfrm>
            <a:custGeom>
              <a:avLst/>
              <a:gdLst/>
              <a:ahLst/>
              <a:cxnLst/>
              <a:rect l="l" t="t" r="r" b="b"/>
              <a:pathLst>
                <a:path w="1717" h="2580" extrusionOk="0">
                  <a:moveTo>
                    <a:pt x="1717" y="1"/>
                  </a:moveTo>
                  <a:cubicBezTo>
                    <a:pt x="1443" y="46"/>
                    <a:pt x="1169" y="155"/>
                    <a:pt x="948" y="333"/>
                  </a:cubicBezTo>
                  <a:cubicBezTo>
                    <a:pt x="720" y="507"/>
                    <a:pt x="529" y="721"/>
                    <a:pt x="382" y="966"/>
                  </a:cubicBezTo>
                  <a:cubicBezTo>
                    <a:pt x="241" y="1211"/>
                    <a:pt x="132" y="1475"/>
                    <a:pt x="75" y="1747"/>
                  </a:cubicBezTo>
                  <a:cubicBezTo>
                    <a:pt x="18" y="2020"/>
                    <a:pt x="0" y="2302"/>
                    <a:pt x="63" y="2579"/>
                  </a:cubicBezTo>
                  <a:cubicBezTo>
                    <a:pt x="318" y="2082"/>
                    <a:pt x="521" y="1630"/>
                    <a:pt x="782" y="1207"/>
                  </a:cubicBezTo>
                  <a:cubicBezTo>
                    <a:pt x="903" y="990"/>
                    <a:pt x="1051" y="795"/>
                    <a:pt x="1201" y="595"/>
                  </a:cubicBezTo>
                  <a:cubicBezTo>
                    <a:pt x="1352" y="391"/>
                    <a:pt x="1533" y="218"/>
                    <a:pt x="1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15;p67">
              <a:extLst>
                <a:ext uri="{FF2B5EF4-FFF2-40B4-BE49-F238E27FC236}">
                  <a16:creationId xmlns:a16="http://schemas.microsoft.com/office/drawing/2014/main" id="{83AD66CD-6F9B-493A-8C09-01EE329D6792}"/>
                </a:ext>
              </a:extLst>
            </p:cNvPr>
            <p:cNvSpPr/>
            <p:nvPr/>
          </p:nvSpPr>
          <p:spPr>
            <a:xfrm>
              <a:off x="-5574875" y="2072025"/>
              <a:ext cx="67875" cy="56075"/>
            </a:xfrm>
            <a:custGeom>
              <a:avLst/>
              <a:gdLst/>
              <a:ahLst/>
              <a:cxnLst/>
              <a:rect l="l" t="t" r="r" b="b"/>
              <a:pathLst>
                <a:path w="2715" h="2243" extrusionOk="0">
                  <a:moveTo>
                    <a:pt x="0" y="0"/>
                  </a:moveTo>
                  <a:lnTo>
                    <a:pt x="0" y="0"/>
                  </a:lnTo>
                  <a:cubicBezTo>
                    <a:pt x="479" y="403"/>
                    <a:pt x="973" y="714"/>
                    <a:pt x="1440" y="1053"/>
                  </a:cubicBezTo>
                  <a:cubicBezTo>
                    <a:pt x="1673" y="1214"/>
                    <a:pt x="1898" y="1388"/>
                    <a:pt x="2112" y="1575"/>
                  </a:cubicBezTo>
                  <a:cubicBezTo>
                    <a:pt x="2320" y="1765"/>
                    <a:pt x="2519" y="1959"/>
                    <a:pt x="2656" y="2242"/>
                  </a:cubicBezTo>
                  <a:cubicBezTo>
                    <a:pt x="2715" y="1923"/>
                    <a:pt x="2570" y="1591"/>
                    <a:pt x="2385" y="1335"/>
                  </a:cubicBezTo>
                  <a:cubicBezTo>
                    <a:pt x="2200" y="1070"/>
                    <a:pt x="1963" y="853"/>
                    <a:pt x="1711" y="674"/>
                  </a:cubicBezTo>
                  <a:cubicBezTo>
                    <a:pt x="1453" y="497"/>
                    <a:pt x="1182" y="345"/>
                    <a:pt x="898" y="231"/>
                  </a:cubicBezTo>
                  <a:cubicBezTo>
                    <a:pt x="612" y="116"/>
                    <a:pt x="316" y="2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6;p67">
              <a:extLst>
                <a:ext uri="{FF2B5EF4-FFF2-40B4-BE49-F238E27FC236}">
                  <a16:creationId xmlns:a16="http://schemas.microsoft.com/office/drawing/2014/main" id="{5CD105BA-85F4-4E5A-B507-34CEF2F8144D}"/>
                </a:ext>
              </a:extLst>
            </p:cNvPr>
            <p:cNvSpPr/>
            <p:nvPr/>
          </p:nvSpPr>
          <p:spPr>
            <a:xfrm>
              <a:off x="-5816500" y="1800350"/>
              <a:ext cx="117700" cy="11675"/>
            </a:xfrm>
            <a:custGeom>
              <a:avLst/>
              <a:gdLst/>
              <a:ahLst/>
              <a:cxnLst/>
              <a:rect l="l" t="t" r="r" b="b"/>
              <a:pathLst>
                <a:path w="4708" h="467" extrusionOk="0">
                  <a:moveTo>
                    <a:pt x="1" y="0"/>
                  </a:moveTo>
                  <a:lnTo>
                    <a:pt x="1" y="467"/>
                  </a:lnTo>
                  <a:lnTo>
                    <a:pt x="4707" y="467"/>
                  </a:lnTo>
                  <a:lnTo>
                    <a:pt x="4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17;p67">
              <a:extLst>
                <a:ext uri="{FF2B5EF4-FFF2-40B4-BE49-F238E27FC236}">
                  <a16:creationId xmlns:a16="http://schemas.microsoft.com/office/drawing/2014/main" id="{35ECEF7A-EDFA-47C3-B0A8-5588FE3722C3}"/>
                </a:ext>
              </a:extLst>
            </p:cNvPr>
            <p:cNvSpPr/>
            <p:nvPr/>
          </p:nvSpPr>
          <p:spPr>
            <a:xfrm>
              <a:off x="-5956925" y="1800350"/>
              <a:ext cx="117675" cy="11675"/>
            </a:xfrm>
            <a:custGeom>
              <a:avLst/>
              <a:gdLst/>
              <a:ahLst/>
              <a:cxnLst/>
              <a:rect l="l" t="t" r="r" b="b"/>
              <a:pathLst>
                <a:path w="4707" h="467" extrusionOk="0">
                  <a:moveTo>
                    <a:pt x="0" y="0"/>
                  </a:moveTo>
                  <a:lnTo>
                    <a:pt x="0" y="467"/>
                  </a:lnTo>
                  <a:lnTo>
                    <a:pt x="4707" y="467"/>
                  </a:lnTo>
                  <a:lnTo>
                    <a:pt x="4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18;p67">
              <a:extLst>
                <a:ext uri="{FF2B5EF4-FFF2-40B4-BE49-F238E27FC236}">
                  <a16:creationId xmlns:a16="http://schemas.microsoft.com/office/drawing/2014/main" id="{A126E468-EEA2-4F1E-82A6-0C965DD7D34A}"/>
                </a:ext>
              </a:extLst>
            </p:cNvPr>
            <p:cNvSpPr/>
            <p:nvPr/>
          </p:nvSpPr>
          <p:spPr>
            <a:xfrm>
              <a:off x="-5949575" y="1837275"/>
              <a:ext cx="222225" cy="11675"/>
            </a:xfrm>
            <a:custGeom>
              <a:avLst/>
              <a:gdLst/>
              <a:ahLst/>
              <a:cxnLst/>
              <a:rect l="l" t="t" r="r" b="b"/>
              <a:pathLst>
                <a:path w="8889" h="467" extrusionOk="0">
                  <a:moveTo>
                    <a:pt x="1" y="0"/>
                  </a:moveTo>
                  <a:lnTo>
                    <a:pt x="1" y="467"/>
                  </a:lnTo>
                  <a:lnTo>
                    <a:pt x="8888" y="467"/>
                  </a:lnTo>
                  <a:lnTo>
                    <a:pt x="8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19;p67">
              <a:extLst>
                <a:ext uri="{FF2B5EF4-FFF2-40B4-BE49-F238E27FC236}">
                  <a16:creationId xmlns:a16="http://schemas.microsoft.com/office/drawing/2014/main" id="{C9F5EC31-73E9-4AFF-BCBC-04D6445EC88A}"/>
                </a:ext>
              </a:extLst>
            </p:cNvPr>
            <p:cNvSpPr/>
            <p:nvPr/>
          </p:nvSpPr>
          <p:spPr>
            <a:xfrm>
              <a:off x="-6103525" y="1472800"/>
              <a:ext cx="676175" cy="42150"/>
            </a:xfrm>
            <a:custGeom>
              <a:avLst/>
              <a:gdLst/>
              <a:ahLst/>
              <a:cxnLst/>
              <a:rect l="l" t="t" r="r" b="b"/>
              <a:pathLst>
                <a:path w="27047" h="1686" extrusionOk="0">
                  <a:moveTo>
                    <a:pt x="1704" y="0"/>
                  </a:moveTo>
                  <a:cubicBezTo>
                    <a:pt x="915" y="0"/>
                    <a:pt x="230" y="547"/>
                    <a:pt x="80" y="1293"/>
                  </a:cubicBezTo>
                  <a:lnTo>
                    <a:pt x="1" y="1685"/>
                  </a:lnTo>
                  <a:lnTo>
                    <a:pt x="26996" y="1685"/>
                  </a:lnTo>
                  <a:cubicBezTo>
                    <a:pt x="27047" y="785"/>
                    <a:pt x="26304" y="0"/>
                    <a:pt x="25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20;p67">
              <a:extLst>
                <a:ext uri="{FF2B5EF4-FFF2-40B4-BE49-F238E27FC236}">
                  <a16:creationId xmlns:a16="http://schemas.microsoft.com/office/drawing/2014/main" id="{2E002EC4-B5D9-4B63-AE43-EB1D3568906E}"/>
                </a:ext>
              </a:extLst>
            </p:cNvPr>
            <p:cNvSpPr/>
            <p:nvPr/>
          </p:nvSpPr>
          <p:spPr>
            <a:xfrm>
              <a:off x="-5591450" y="1486500"/>
              <a:ext cx="130250" cy="14800"/>
            </a:xfrm>
            <a:custGeom>
              <a:avLst/>
              <a:gdLst/>
              <a:ahLst/>
              <a:cxnLst/>
              <a:rect l="l" t="t" r="r" b="b"/>
              <a:pathLst>
                <a:path w="5210" h="592" extrusionOk="0">
                  <a:moveTo>
                    <a:pt x="99" y="0"/>
                  </a:moveTo>
                  <a:lnTo>
                    <a:pt x="0" y="591"/>
                  </a:lnTo>
                  <a:lnTo>
                    <a:pt x="5109" y="591"/>
                  </a:lnTo>
                  <a:lnTo>
                    <a:pt x="5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21;p67">
              <a:extLst>
                <a:ext uri="{FF2B5EF4-FFF2-40B4-BE49-F238E27FC236}">
                  <a16:creationId xmlns:a16="http://schemas.microsoft.com/office/drawing/2014/main" id="{4209C339-AB9F-4933-9C94-F58F00FE8E05}"/>
                </a:ext>
              </a:extLst>
            </p:cNvPr>
            <p:cNvSpPr/>
            <p:nvPr/>
          </p:nvSpPr>
          <p:spPr>
            <a:xfrm>
              <a:off x="-5747550" y="1486500"/>
              <a:ext cx="130275" cy="14800"/>
            </a:xfrm>
            <a:custGeom>
              <a:avLst/>
              <a:gdLst/>
              <a:ahLst/>
              <a:cxnLst/>
              <a:rect l="l" t="t" r="r" b="b"/>
              <a:pathLst>
                <a:path w="5211" h="592" extrusionOk="0">
                  <a:moveTo>
                    <a:pt x="101" y="0"/>
                  </a:moveTo>
                  <a:lnTo>
                    <a:pt x="1" y="591"/>
                  </a:lnTo>
                  <a:lnTo>
                    <a:pt x="5111" y="591"/>
                  </a:lnTo>
                  <a:lnTo>
                    <a:pt x="52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22;p67">
              <a:extLst>
                <a:ext uri="{FF2B5EF4-FFF2-40B4-BE49-F238E27FC236}">
                  <a16:creationId xmlns:a16="http://schemas.microsoft.com/office/drawing/2014/main" id="{E9A8AE0C-45C3-4939-B8CF-0652AFCB1FCF}"/>
                </a:ext>
              </a:extLst>
            </p:cNvPr>
            <p:cNvSpPr/>
            <p:nvPr/>
          </p:nvSpPr>
          <p:spPr>
            <a:xfrm>
              <a:off x="-5903575" y="1486500"/>
              <a:ext cx="130250" cy="14800"/>
            </a:xfrm>
            <a:custGeom>
              <a:avLst/>
              <a:gdLst/>
              <a:ahLst/>
              <a:cxnLst/>
              <a:rect l="l" t="t" r="r" b="b"/>
              <a:pathLst>
                <a:path w="5210" h="592" extrusionOk="0">
                  <a:moveTo>
                    <a:pt x="99" y="0"/>
                  </a:moveTo>
                  <a:lnTo>
                    <a:pt x="0" y="591"/>
                  </a:lnTo>
                  <a:lnTo>
                    <a:pt x="5109" y="591"/>
                  </a:lnTo>
                  <a:lnTo>
                    <a:pt x="5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23;p67">
              <a:extLst>
                <a:ext uri="{FF2B5EF4-FFF2-40B4-BE49-F238E27FC236}">
                  <a16:creationId xmlns:a16="http://schemas.microsoft.com/office/drawing/2014/main" id="{EA503274-2E99-4A60-B0B1-48C8CFCEA9AB}"/>
                </a:ext>
              </a:extLst>
            </p:cNvPr>
            <p:cNvSpPr/>
            <p:nvPr/>
          </p:nvSpPr>
          <p:spPr>
            <a:xfrm>
              <a:off x="-6059675" y="1486500"/>
              <a:ext cx="41775" cy="14800"/>
            </a:xfrm>
            <a:custGeom>
              <a:avLst/>
              <a:gdLst/>
              <a:ahLst/>
              <a:cxnLst/>
              <a:rect l="l" t="t" r="r" b="b"/>
              <a:pathLst>
                <a:path w="1671" h="592" extrusionOk="0">
                  <a:moveTo>
                    <a:pt x="101" y="0"/>
                  </a:moveTo>
                  <a:lnTo>
                    <a:pt x="1" y="591"/>
                  </a:lnTo>
                  <a:lnTo>
                    <a:pt x="1572" y="591"/>
                  </a:lnTo>
                  <a:lnTo>
                    <a:pt x="16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24;p67">
              <a:extLst>
                <a:ext uri="{FF2B5EF4-FFF2-40B4-BE49-F238E27FC236}">
                  <a16:creationId xmlns:a16="http://schemas.microsoft.com/office/drawing/2014/main" id="{5D1D3E30-1253-43AF-BE8C-33D7D9055439}"/>
                </a:ext>
              </a:extLst>
            </p:cNvPr>
            <p:cNvSpPr/>
            <p:nvPr/>
          </p:nvSpPr>
          <p:spPr>
            <a:xfrm>
              <a:off x="-5172075" y="1801100"/>
              <a:ext cx="340325" cy="327000"/>
            </a:xfrm>
            <a:custGeom>
              <a:avLst/>
              <a:gdLst/>
              <a:ahLst/>
              <a:cxnLst/>
              <a:rect l="l" t="t" r="r" b="b"/>
              <a:pathLst>
                <a:path w="13613" h="13080" extrusionOk="0">
                  <a:moveTo>
                    <a:pt x="1" y="0"/>
                  </a:moveTo>
                  <a:lnTo>
                    <a:pt x="1" y="13079"/>
                  </a:lnTo>
                  <a:lnTo>
                    <a:pt x="13613" y="13079"/>
                  </a:lnTo>
                  <a:lnTo>
                    <a:pt x="1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25;p67">
              <a:extLst>
                <a:ext uri="{FF2B5EF4-FFF2-40B4-BE49-F238E27FC236}">
                  <a16:creationId xmlns:a16="http://schemas.microsoft.com/office/drawing/2014/main" id="{F01607BF-3E48-46A9-8F69-43936C3A3073}"/>
                </a:ext>
              </a:extLst>
            </p:cNvPr>
            <p:cNvSpPr/>
            <p:nvPr/>
          </p:nvSpPr>
          <p:spPr>
            <a:xfrm>
              <a:off x="-4831775" y="1801100"/>
              <a:ext cx="129350" cy="327000"/>
            </a:xfrm>
            <a:custGeom>
              <a:avLst/>
              <a:gdLst/>
              <a:ahLst/>
              <a:cxnLst/>
              <a:rect l="l" t="t" r="r" b="b"/>
              <a:pathLst>
                <a:path w="5174" h="13080" extrusionOk="0">
                  <a:moveTo>
                    <a:pt x="1" y="0"/>
                  </a:moveTo>
                  <a:lnTo>
                    <a:pt x="1" y="13079"/>
                  </a:lnTo>
                  <a:lnTo>
                    <a:pt x="5174" y="13079"/>
                  </a:lnTo>
                  <a:lnTo>
                    <a:pt x="51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26;p67">
              <a:extLst>
                <a:ext uri="{FF2B5EF4-FFF2-40B4-BE49-F238E27FC236}">
                  <a16:creationId xmlns:a16="http://schemas.microsoft.com/office/drawing/2014/main" id="{B20F0BC2-B019-4B02-9C0A-9A5D04FBC5D6}"/>
                </a:ext>
              </a:extLst>
            </p:cNvPr>
            <p:cNvSpPr/>
            <p:nvPr/>
          </p:nvSpPr>
          <p:spPr>
            <a:xfrm>
              <a:off x="-5251750" y="1725700"/>
              <a:ext cx="259650" cy="394350"/>
            </a:xfrm>
            <a:custGeom>
              <a:avLst/>
              <a:gdLst/>
              <a:ahLst/>
              <a:cxnLst/>
              <a:rect l="l" t="t" r="r" b="b"/>
              <a:pathLst>
                <a:path w="10386" h="15774" extrusionOk="0">
                  <a:moveTo>
                    <a:pt x="9658" y="1"/>
                  </a:moveTo>
                  <a:cubicBezTo>
                    <a:pt x="9444" y="1"/>
                    <a:pt x="9236" y="108"/>
                    <a:pt x="9115" y="304"/>
                  </a:cubicBezTo>
                  <a:lnTo>
                    <a:pt x="186" y="14801"/>
                  </a:lnTo>
                  <a:cubicBezTo>
                    <a:pt x="0" y="15102"/>
                    <a:pt x="94" y="15494"/>
                    <a:pt x="394" y="15679"/>
                  </a:cubicBezTo>
                  <a:cubicBezTo>
                    <a:pt x="416" y="15693"/>
                    <a:pt x="440" y="15706"/>
                    <a:pt x="466" y="15717"/>
                  </a:cubicBezTo>
                  <a:cubicBezTo>
                    <a:pt x="550" y="15755"/>
                    <a:pt x="640" y="15774"/>
                    <a:pt x="728" y="15774"/>
                  </a:cubicBezTo>
                  <a:cubicBezTo>
                    <a:pt x="943" y="15774"/>
                    <a:pt x="1152" y="15664"/>
                    <a:pt x="1272" y="15470"/>
                  </a:cubicBezTo>
                  <a:lnTo>
                    <a:pt x="10202" y="973"/>
                  </a:lnTo>
                  <a:cubicBezTo>
                    <a:pt x="10386" y="673"/>
                    <a:pt x="10293" y="280"/>
                    <a:pt x="9994" y="96"/>
                  </a:cubicBezTo>
                  <a:cubicBezTo>
                    <a:pt x="9889" y="32"/>
                    <a:pt x="9773" y="1"/>
                    <a:pt x="9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27;p67">
              <a:extLst>
                <a:ext uri="{FF2B5EF4-FFF2-40B4-BE49-F238E27FC236}">
                  <a16:creationId xmlns:a16="http://schemas.microsoft.com/office/drawing/2014/main" id="{FEE0AF2C-E205-46E9-AC08-DD34EDE45EEF}"/>
                </a:ext>
              </a:extLst>
            </p:cNvPr>
            <p:cNvSpPr/>
            <p:nvPr/>
          </p:nvSpPr>
          <p:spPr>
            <a:xfrm>
              <a:off x="-5313200" y="1668600"/>
              <a:ext cx="136475" cy="445325"/>
            </a:xfrm>
            <a:custGeom>
              <a:avLst/>
              <a:gdLst/>
              <a:ahLst/>
              <a:cxnLst/>
              <a:rect l="l" t="t" r="r" b="b"/>
              <a:pathLst>
                <a:path w="5459" h="17813" extrusionOk="0">
                  <a:moveTo>
                    <a:pt x="706" y="0"/>
                  </a:moveTo>
                  <a:cubicBezTo>
                    <a:pt x="655" y="0"/>
                    <a:pt x="604" y="6"/>
                    <a:pt x="553" y="19"/>
                  </a:cubicBezTo>
                  <a:cubicBezTo>
                    <a:pt x="210" y="103"/>
                    <a:pt x="1" y="447"/>
                    <a:pt x="85" y="790"/>
                  </a:cubicBezTo>
                  <a:lnTo>
                    <a:pt x="4143" y="17326"/>
                  </a:lnTo>
                  <a:cubicBezTo>
                    <a:pt x="4214" y="17617"/>
                    <a:pt x="4476" y="17813"/>
                    <a:pt x="4762" y="17813"/>
                  </a:cubicBezTo>
                  <a:cubicBezTo>
                    <a:pt x="4812" y="17813"/>
                    <a:pt x="4863" y="17807"/>
                    <a:pt x="4914" y="17794"/>
                  </a:cubicBezTo>
                  <a:cubicBezTo>
                    <a:pt x="4941" y="17787"/>
                    <a:pt x="4966" y="17779"/>
                    <a:pt x="4992" y="17769"/>
                  </a:cubicBezTo>
                  <a:cubicBezTo>
                    <a:pt x="5291" y="17653"/>
                    <a:pt x="5459" y="17333"/>
                    <a:pt x="5382" y="17022"/>
                  </a:cubicBezTo>
                  <a:lnTo>
                    <a:pt x="1324" y="486"/>
                  </a:lnTo>
                  <a:cubicBezTo>
                    <a:pt x="1253" y="194"/>
                    <a:pt x="992"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28;p67">
              <a:extLst>
                <a:ext uri="{FF2B5EF4-FFF2-40B4-BE49-F238E27FC236}">
                  <a16:creationId xmlns:a16="http://schemas.microsoft.com/office/drawing/2014/main" id="{507553C8-1F73-475D-AA4B-6C40B1BC8C29}"/>
                </a:ext>
              </a:extLst>
            </p:cNvPr>
            <p:cNvSpPr/>
            <p:nvPr/>
          </p:nvSpPr>
          <p:spPr>
            <a:xfrm>
              <a:off x="-5244875" y="1662700"/>
              <a:ext cx="34100" cy="457300"/>
            </a:xfrm>
            <a:custGeom>
              <a:avLst/>
              <a:gdLst/>
              <a:ahLst/>
              <a:cxnLst/>
              <a:rect l="l" t="t" r="r" b="b"/>
              <a:pathLst>
                <a:path w="1364" h="18292" extrusionOk="0">
                  <a:moveTo>
                    <a:pt x="638" y="1"/>
                  </a:moveTo>
                  <a:cubicBezTo>
                    <a:pt x="637" y="1"/>
                    <a:pt x="636" y="1"/>
                    <a:pt x="635" y="1"/>
                  </a:cubicBezTo>
                  <a:cubicBezTo>
                    <a:pt x="286" y="2"/>
                    <a:pt x="3" y="283"/>
                    <a:pt x="0" y="631"/>
                  </a:cubicBezTo>
                  <a:lnTo>
                    <a:pt x="87" y="17657"/>
                  </a:lnTo>
                  <a:cubicBezTo>
                    <a:pt x="89" y="18008"/>
                    <a:pt x="375" y="18292"/>
                    <a:pt x="725" y="18292"/>
                  </a:cubicBezTo>
                  <a:cubicBezTo>
                    <a:pt x="726" y="18292"/>
                    <a:pt x="727" y="18292"/>
                    <a:pt x="728" y="18292"/>
                  </a:cubicBezTo>
                  <a:cubicBezTo>
                    <a:pt x="755" y="18292"/>
                    <a:pt x="782" y="18290"/>
                    <a:pt x="809" y="18287"/>
                  </a:cubicBezTo>
                  <a:cubicBezTo>
                    <a:pt x="1127" y="18246"/>
                    <a:pt x="1364" y="17973"/>
                    <a:pt x="1362" y="17651"/>
                  </a:cubicBezTo>
                  <a:lnTo>
                    <a:pt x="1275" y="625"/>
                  </a:lnTo>
                  <a:cubicBezTo>
                    <a:pt x="1268" y="277"/>
                    <a:pt x="985" y="1"/>
                    <a:pt x="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29;p67">
              <a:extLst>
                <a:ext uri="{FF2B5EF4-FFF2-40B4-BE49-F238E27FC236}">
                  <a16:creationId xmlns:a16="http://schemas.microsoft.com/office/drawing/2014/main" id="{8892BC58-4BB0-491F-8F59-BC0128D7F109}"/>
                </a:ext>
              </a:extLst>
            </p:cNvPr>
            <p:cNvSpPr/>
            <p:nvPr/>
          </p:nvSpPr>
          <p:spPr>
            <a:xfrm>
              <a:off x="-5293400" y="1871975"/>
              <a:ext cx="230400" cy="256125"/>
            </a:xfrm>
            <a:custGeom>
              <a:avLst/>
              <a:gdLst/>
              <a:ahLst/>
              <a:cxnLst/>
              <a:rect l="l" t="t" r="r" b="b"/>
              <a:pathLst>
                <a:path w="9216" h="10245" extrusionOk="0">
                  <a:moveTo>
                    <a:pt x="1" y="1"/>
                  </a:moveTo>
                  <a:lnTo>
                    <a:pt x="789" y="10244"/>
                  </a:lnTo>
                  <a:lnTo>
                    <a:pt x="8427" y="10244"/>
                  </a:lnTo>
                  <a:lnTo>
                    <a:pt x="9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430;p67">
              <a:extLst>
                <a:ext uri="{FF2B5EF4-FFF2-40B4-BE49-F238E27FC236}">
                  <a16:creationId xmlns:a16="http://schemas.microsoft.com/office/drawing/2014/main" id="{5BADDF08-F836-4162-BA5E-16BE670A1AB5}"/>
                </a:ext>
              </a:extLst>
            </p:cNvPr>
            <p:cNvSpPr/>
            <p:nvPr/>
          </p:nvSpPr>
          <p:spPr>
            <a:xfrm>
              <a:off x="-6769525" y="2667200"/>
              <a:ext cx="227525" cy="768550"/>
            </a:xfrm>
            <a:custGeom>
              <a:avLst/>
              <a:gdLst/>
              <a:ahLst/>
              <a:cxnLst/>
              <a:rect l="l" t="t" r="r" b="b"/>
              <a:pathLst>
                <a:path w="9101" h="30742" extrusionOk="0">
                  <a:moveTo>
                    <a:pt x="8070" y="1"/>
                  </a:moveTo>
                  <a:cubicBezTo>
                    <a:pt x="7650" y="1"/>
                    <a:pt x="7269" y="287"/>
                    <a:pt x="7164" y="713"/>
                  </a:cubicBezTo>
                  <a:lnTo>
                    <a:pt x="124" y="29588"/>
                  </a:lnTo>
                  <a:cubicBezTo>
                    <a:pt x="1" y="30089"/>
                    <a:pt x="308" y="30593"/>
                    <a:pt x="809" y="30716"/>
                  </a:cubicBezTo>
                  <a:cubicBezTo>
                    <a:pt x="881" y="30733"/>
                    <a:pt x="956" y="30742"/>
                    <a:pt x="1030" y="30742"/>
                  </a:cubicBezTo>
                  <a:cubicBezTo>
                    <a:pt x="1460" y="30742"/>
                    <a:pt x="1834" y="30448"/>
                    <a:pt x="1936" y="30029"/>
                  </a:cubicBezTo>
                  <a:lnTo>
                    <a:pt x="8980" y="1156"/>
                  </a:lnTo>
                  <a:cubicBezTo>
                    <a:pt x="9101" y="655"/>
                    <a:pt x="8794" y="149"/>
                    <a:pt x="8293" y="28"/>
                  </a:cubicBezTo>
                  <a:cubicBezTo>
                    <a:pt x="8218" y="10"/>
                    <a:pt x="8143" y="1"/>
                    <a:pt x="8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431;p67">
              <a:extLst>
                <a:ext uri="{FF2B5EF4-FFF2-40B4-BE49-F238E27FC236}">
                  <a16:creationId xmlns:a16="http://schemas.microsoft.com/office/drawing/2014/main" id="{C1E241ED-C0D0-40DC-9A6F-BCDDA0060DE3}"/>
                </a:ext>
              </a:extLst>
            </p:cNvPr>
            <p:cNvSpPr/>
            <p:nvPr/>
          </p:nvSpPr>
          <p:spPr>
            <a:xfrm>
              <a:off x="-6081450" y="2667200"/>
              <a:ext cx="227525" cy="768550"/>
            </a:xfrm>
            <a:custGeom>
              <a:avLst/>
              <a:gdLst/>
              <a:ahLst/>
              <a:cxnLst/>
              <a:rect l="l" t="t" r="r" b="b"/>
              <a:pathLst>
                <a:path w="9101" h="30742" extrusionOk="0">
                  <a:moveTo>
                    <a:pt x="1031" y="1"/>
                  </a:moveTo>
                  <a:cubicBezTo>
                    <a:pt x="958" y="1"/>
                    <a:pt x="883" y="10"/>
                    <a:pt x="809" y="28"/>
                  </a:cubicBezTo>
                  <a:cubicBezTo>
                    <a:pt x="308" y="151"/>
                    <a:pt x="1" y="655"/>
                    <a:pt x="124" y="1156"/>
                  </a:cubicBezTo>
                  <a:lnTo>
                    <a:pt x="7165" y="30029"/>
                  </a:lnTo>
                  <a:cubicBezTo>
                    <a:pt x="7266" y="30448"/>
                    <a:pt x="7640" y="30742"/>
                    <a:pt x="8071" y="30742"/>
                  </a:cubicBezTo>
                  <a:cubicBezTo>
                    <a:pt x="8146" y="30742"/>
                    <a:pt x="8220" y="30733"/>
                    <a:pt x="8293" y="30716"/>
                  </a:cubicBezTo>
                  <a:cubicBezTo>
                    <a:pt x="8794" y="30593"/>
                    <a:pt x="9101" y="30089"/>
                    <a:pt x="8978" y="29588"/>
                  </a:cubicBezTo>
                  <a:lnTo>
                    <a:pt x="1937" y="713"/>
                  </a:lnTo>
                  <a:cubicBezTo>
                    <a:pt x="1833" y="288"/>
                    <a:pt x="1452"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432;p67">
              <a:extLst>
                <a:ext uri="{FF2B5EF4-FFF2-40B4-BE49-F238E27FC236}">
                  <a16:creationId xmlns:a16="http://schemas.microsoft.com/office/drawing/2014/main" id="{7F17AE6E-88C7-4175-9CCA-8F15DF341DA7}"/>
                </a:ext>
              </a:extLst>
            </p:cNvPr>
            <p:cNvSpPr/>
            <p:nvPr/>
          </p:nvSpPr>
          <p:spPr>
            <a:xfrm>
              <a:off x="-6917825" y="2599475"/>
              <a:ext cx="227575" cy="768550"/>
            </a:xfrm>
            <a:custGeom>
              <a:avLst/>
              <a:gdLst/>
              <a:ahLst/>
              <a:cxnLst/>
              <a:rect l="l" t="t" r="r" b="b"/>
              <a:pathLst>
                <a:path w="9103" h="30742" extrusionOk="0">
                  <a:moveTo>
                    <a:pt x="8073" y="0"/>
                  </a:moveTo>
                  <a:cubicBezTo>
                    <a:pt x="7652" y="0"/>
                    <a:pt x="7269" y="286"/>
                    <a:pt x="7166" y="714"/>
                  </a:cubicBezTo>
                  <a:lnTo>
                    <a:pt x="123" y="29588"/>
                  </a:lnTo>
                  <a:cubicBezTo>
                    <a:pt x="1" y="30088"/>
                    <a:pt x="309" y="30594"/>
                    <a:pt x="809" y="30715"/>
                  </a:cubicBezTo>
                  <a:cubicBezTo>
                    <a:pt x="882" y="30733"/>
                    <a:pt x="957" y="30742"/>
                    <a:pt x="1032" y="30742"/>
                  </a:cubicBezTo>
                  <a:cubicBezTo>
                    <a:pt x="1461" y="30742"/>
                    <a:pt x="1835" y="30447"/>
                    <a:pt x="1937" y="30030"/>
                  </a:cubicBezTo>
                  <a:lnTo>
                    <a:pt x="8980" y="1155"/>
                  </a:lnTo>
                  <a:cubicBezTo>
                    <a:pt x="9102" y="654"/>
                    <a:pt x="8796" y="149"/>
                    <a:pt x="8294" y="27"/>
                  </a:cubicBezTo>
                  <a:cubicBezTo>
                    <a:pt x="8220" y="9"/>
                    <a:pt x="8146" y="0"/>
                    <a:pt x="8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433;p67">
              <a:extLst>
                <a:ext uri="{FF2B5EF4-FFF2-40B4-BE49-F238E27FC236}">
                  <a16:creationId xmlns:a16="http://schemas.microsoft.com/office/drawing/2014/main" id="{1A628373-4375-464F-A42C-CD10343DC6F0}"/>
                </a:ext>
              </a:extLst>
            </p:cNvPr>
            <p:cNvSpPr/>
            <p:nvPr/>
          </p:nvSpPr>
          <p:spPr>
            <a:xfrm>
              <a:off x="-6229700" y="2599450"/>
              <a:ext cx="227475" cy="768575"/>
            </a:xfrm>
            <a:custGeom>
              <a:avLst/>
              <a:gdLst/>
              <a:ahLst/>
              <a:cxnLst/>
              <a:rect l="l" t="t" r="r" b="b"/>
              <a:pathLst>
                <a:path w="9099" h="30743" extrusionOk="0">
                  <a:moveTo>
                    <a:pt x="1031" y="1"/>
                  </a:moveTo>
                  <a:cubicBezTo>
                    <a:pt x="957" y="1"/>
                    <a:pt x="883" y="10"/>
                    <a:pt x="808" y="28"/>
                  </a:cubicBezTo>
                  <a:cubicBezTo>
                    <a:pt x="307" y="150"/>
                    <a:pt x="0" y="655"/>
                    <a:pt x="122" y="1156"/>
                  </a:cubicBezTo>
                  <a:lnTo>
                    <a:pt x="7165" y="30031"/>
                  </a:lnTo>
                  <a:cubicBezTo>
                    <a:pt x="7267" y="30448"/>
                    <a:pt x="7641" y="30743"/>
                    <a:pt x="8071" y="30743"/>
                  </a:cubicBezTo>
                  <a:cubicBezTo>
                    <a:pt x="8146" y="30743"/>
                    <a:pt x="8219" y="30734"/>
                    <a:pt x="8292" y="30717"/>
                  </a:cubicBezTo>
                  <a:cubicBezTo>
                    <a:pt x="8792" y="30595"/>
                    <a:pt x="9099" y="30090"/>
                    <a:pt x="8978" y="29589"/>
                  </a:cubicBezTo>
                  <a:lnTo>
                    <a:pt x="1937" y="715"/>
                  </a:lnTo>
                  <a:cubicBezTo>
                    <a:pt x="1832" y="288"/>
                    <a:pt x="1451"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34;p67">
              <a:extLst>
                <a:ext uri="{FF2B5EF4-FFF2-40B4-BE49-F238E27FC236}">
                  <a16:creationId xmlns:a16="http://schemas.microsoft.com/office/drawing/2014/main" id="{6AC7063E-C265-4E57-845A-C752BA75669F}"/>
                </a:ext>
              </a:extLst>
            </p:cNvPr>
            <p:cNvSpPr/>
            <p:nvPr/>
          </p:nvSpPr>
          <p:spPr>
            <a:xfrm>
              <a:off x="-7091925" y="1632850"/>
              <a:ext cx="1222900" cy="1139525"/>
            </a:xfrm>
            <a:custGeom>
              <a:avLst/>
              <a:gdLst/>
              <a:ahLst/>
              <a:cxnLst/>
              <a:rect l="l" t="t" r="r" b="b"/>
              <a:pathLst>
                <a:path w="48916" h="45581" extrusionOk="0">
                  <a:moveTo>
                    <a:pt x="19218" y="1"/>
                  </a:moveTo>
                  <a:cubicBezTo>
                    <a:pt x="11062" y="1"/>
                    <a:pt x="2857" y="2231"/>
                    <a:pt x="1898" y="7234"/>
                  </a:cubicBezTo>
                  <a:cubicBezTo>
                    <a:pt x="0" y="17126"/>
                    <a:pt x="8131" y="32844"/>
                    <a:pt x="8131" y="36637"/>
                  </a:cubicBezTo>
                  <a:cubicBezTo>
                    <a:pt x="8131" y="40432"/>
                    <a:pt x="8536" y="45580"/>
                    <a:pt x="13822" y="45580"/>
                  </a:cubicBezTo>
                  <a:lnTo>
                    <a:pt x="42982" y="45580"/>
                  </a:lnTo>
                  <a:cubicBezTo>
                    <a:pt x="47860" y="45580"/>
                    <a:pt x="48915" y="38244"/>
                    <a:pt x="42982" y="37370"/>
                  </a:cubicBezTo>
                  <a:cubicBezTo>
                    <a:pt x="38424" y="36700"/>
                    <a:pt x="35637" y="35824"/>
                    <a:pt x="33333" y="34741"/>
                  </a:cubicBezTo>
                  <a:cubicBezTo>
                    <a:pt x="29503" y="32938"/>
                    <a:pt x="38346" y="13467"/>
                    <a:pt x="36179" y="5879"/>
                  </a:cubicBezTo>
                  <a:cubicBezTo>
                    <a:pt x="35107" y="2129"/>
                    <a:pt x="27186" y="1"/>
                    <a:pt x="19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435;p67">
              <a:extLst>
                <a:ext uri="{FF2B5EF4-FFF2-40B4-BE49-F238E27FC236}">
                  <a16:creationId xmlns:a16="http://schemas.microsoft.com/office/drawing/2014/main" id="{C720E22F-9D0D-4919-B434-410624487C8C}"/>
                </a:ext>
              </a:extLst>
            </p:cNvPr>
            <p:cNvSpPr/>
            <p:nvPr/>
          </p:nvSpPr>
          <p:spPr>
            <a:xfrm>
              <a:off x="-6681075" y="2261075"/>
              <a:ext cx="905175" cy="1145525"/>
            </a:xfrm>
            <a:custGeom>
              <a:avLst/>
              <a:gdLst/>
              <a:ahLst/>
              <a:cxnLst/>
              <a:rect l="l" t="t" r="r" b="b"/>
              <a:pathLst>
                <a:path w="36207" h="45821" extrusionOk="0">
                  <a:moveTo>
                    <a:pt x="2639" y="0"/>
                  </a:moveTo>
                  <a:cubicBezTo>
                    <a:pt x="2639" y="0"/>
                    <a:pt x="0" y="5132"/>
                    <a:pt x="0" y="9881"/>
                  </a:cubicBezTo>
                  <a:cubicBezTo>
                    <a:pt x="0" y="14637"/>
                    <a:pt x="4494" y="16684"/>
                    <a:pt x="8409" y="17133"/>
                  </a:cubicBezTo>
                  <a:cubicBezTo>
                    <a:pt x="9158" y="17219"/>
                    <a:pt x="10519" y="17252"/>
                    <a:pt x="12157" y="17252"/>
                  </a:cubicBezTo>
                  <a:cubicBezTo>
                    <a:pt x="17196" y="17252"/>
                    <a:pt x="24849" y="16945"/>
                    <a:pt x="25289" y="16945"/>
                  </a:cubicBezTo>
                  <a:cubicBezTo>
                    <a:pt x="25289" y="16945"/>
                    <a:pt x="20535" y="25677"/>
                    <a:pt x="20535" y="39399"/>
                  </a:cubicBezTo>
                  <a:cubicBezTo>
                    <a:pt x="20535" y="39399"/>
                    <a:pt x="20147" y="39964"/>
                    <a:pt x="19740" y="40609"/>
                  </a:cubicBezTo>
                  <a:cubicBezTo>
                    <a:pt x="19353" y="41227"/>
                    <a:pt x="18952" y="41910"/>
                    <a:pt x="18851" y="42231"/>
                  </a:cubicBezTo>
                  <a:cubicBezTo>
                    <a:pt x="18649" y="42892"/>
                    <a:pt x="22621" y="44451"/>
                    <a:pt x="24267" y="45107"/>
                  </a:cubicBezTo>
                  <a:cubicBezTo>
                    <a:pt x="25057" y="45420"/>
                    <a:pt x="27210" y="45821"/>
                    <a:pt x="28343" y="45821"/>
                  </a:cubicBezTo>
                  <a:cubicBezTo>
                    <a:pt x="28701" y="45821"/>
                    <a:pt x="28957" y="45781"/>
                    <a:pt x="29036" y="45686"/>
                  </a:cubicBezTo>
                  <a:cubicBezTo>
                    <a:pt x="29367" y="45290"/>
                    <a:pt x="27721" y="44534"/>
                    <a:pt x="26994" y="43735"/>
                  </a:cubicBezTo>
                  <a:cubicBezTo>
                    <a:pt x="26903" y="43634"/>
                    <a:pt x="26789" y="43504"/>
                    <a:pt x="26654" y="43361"/>
                  </a:cubicBezTo>
                  <a:cubicBezTo>
                    <a:pt x="26651" y="43355"/>
                    <a:pt x="26648" y="43350"/>
                    <a:pt x="26645" y="43346"/>
                  </a:cubicBezTo>
                  <a:cubicBezTo>
                    <a:pt x="25755" y="42361"/>
                    <a:pt x="24186" y="40600"/>
                    <a:pt x="24186" y="40600"/>
                  </a:cubicBezTo>
                  <a:cubicBezTo>
                    <a:pt x="24186" y="40600"/>
                    <a:pt x="36206" y="17689"/>
                    <a:pt x="35441" y="13554"/>
                  </a:cubicBezTo>
                  <a:cubicBezTo>
                    <a:pt x="34681" y="9420"/>
                    <a:pt x="32906" y="7966"/>
                    <a:pt x="31709" y="7426"/>
                  </a:cubicBezTo>
                  <a:cubicBezTo>
                    <a:pt x="30514" y="6879"/>
                    <a:pt x="19610" y="5660"/>
                    <a:pt x="18902" y="4952"/>
                  </a:cubicBezTo>
                  <a:cubicBezTo>
                    <a:pt x="18193" y="4244"/>
                    <a:pt x="15136" y="0"/>
                    <a:pt x="151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436;p67">
              <a:extLst>
                <a:ext uri="{FF2B5EF4-FFF2-40B4-BE49-F238E27FC236}">
                  <a16:creationId xmlns:a16="http://schemas.microsoft.com/office/drawing/2014/main" id="{E12D40A6-7315-4407-B4B1-FA67F8D1A187}"/>
                </a:ext>
              </a:extLst>
            </p:cNvPr>
            <p:cNvSpPr/>
            <p:nvPr/>
          </p:nvSpPr>
          <p:spPr>
            <a:xfrm>
              <a:off x="-6214850" y="3276325"/>
              <a:ext cx="267975" cy="130275"/>
            </a:xfrm>
            <a:custGeom>
              <a:avLst/>
              <a:gdLst/>
              <a:ahLst/>
              <a:cxnLst/>
              <a:rect l="l" t="t" r="r" b="b"/>
              <a:pathLst>
                <a:path w="10719" h="5211" extrusionOk="0">
                  <a:moveTo>
                    <a:pt x="1091" y="0"/>
                  </a:moveTo>
                  <a:cubicBezTo>
                    <a:pt x="705" y="617"/>
                    <a:pt x="303" y="1300"/>
                    <a:pt x="202" y="1621"/>
                  </a:cubicBezTo>
                  <a:cubicBezTo>
                    <a:pt x="0" y="2282"/>
                    <a:pt x="3972" y="3841"/>
                    <a:pt x="5618" y="4497"/>
                  </a:cubicBezTo>
                  <a:cubicBezTo>
                    <a:pt x="6408" y="4810"/>
                    <a:pt x="8561" y="5211"/>
                    <a:pt x="9694" y="5211"/>
                  </a:cubicBezTo>
                  <a:cubicBezTo>
                    <a:pt x="10052" y="5211"/>
                    <a:pt x="10308" y="5171"/>
                    <a:pt x="10387" y="5076"/>
                  </a:cubicBezTo>
                  <a:cubicBezTo>
                    <a:pt x="10718" y="4680"/>
                    <a:pt x="9072" y="3924"/>
                    <a:pt x="8345" y="3125"/>
                  </a:cubicBezTo>
                  <a:cubicBezTo>
                    <a:pt x="8254" y="3024"/>
                    <a:pt x="8140" y="2894"/>
                    <a:pt x="8005" y="2751"/>
                  </a:cubicBezTo>
                  <a:lnTo>
                    <a:pt x="8005" y="2751"/>
                  </a:lnTo>
                  <a:cubicBezTo>
                    <a:pt x="8067" y="2858"/>
                    <a:pt x="8472" y="3586"/>
                    <a:pt x="7804" y="3586"/>
                  </a:cubicBezTo>
                  <a:cubicBezTo>
                    <a:pt x="7133" y="3586"/>
                    <a:pt x="5376" y="2849"/>
                    <a:pt x="1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437;p67">
              <a:extLst>
                <a:ext uri="{FF2B5EF4-FFF2-40B4-BE49-F238E27FC236}">
                  <a16:creationId xmlns:a16="http://schemas.microsoft.com/office/drawing/2014/main" id="{F7CB3BFF-4CB7-416D-A66B-B6232B5C751E}"/>
                </a:ext>
              </a:extLst>
            </p:cNvPr>
            <p:cNvSpPr/>
            <p:nvPr/>
          </p:nvSpPr>
          <p:spPr>
            <a:xfrm>
              <a:off x="-6251225" y="2299900"/>
              <a:ext cx="805875" cy="914550"/>
            </a:xfrm>
            <a:custGeom>
              <a:avLst/>
              <a:gdLst/>
              <a:ahLst/>
              <a:cxnLst/>
              <a:rect l="l" t="t" r="r" b="b"/>
              <a:pathLst>
                <a:path w="32235" h="36582" extrusionOk="0">
                  <a:moveTo>
                    <a:pt x="12715" y="1"/>
                  </a:moveTo>
                  <a:cubicBezTo>
                    <a:pt x="7060" y="1"/>
                    <a:pt x="1" y="1277"/>
                    <a:pt x="1" y="1277"/>
                  </a:cubicBezTo>
                  <a:lnTo>
                    <a:pt x="1253" y="3222"/>
                  </a:lnTo>
                  <a:lnTo>
                    <a:pt x="12619" y="7032"/>
                  </a:lnTo>
                  <a:cubicBezTo>
                    <a:pt x="11763" y="17916"/>
                    <a:pt x="21894" y="31602"/>
                    <a:pt x="21894" y="31602"/>
                  </a:cubicBezTo>
                  <a:cubicBezTo>
                    <a:pt x="21894" y="31602"/>
                    <a:pt x="21866" y="31784"/>
                    <a:pt x="21821" y="32058"/>
                  </a:cubicBezTo>
                  <a:cubicBezTo>
                    <a:pt x="21739" y="32612"/>
                    <a:pt x="21610" y="33540"/>
                    <a:pt x="21610" y="34044"/>
                  </a:cubicBezTo>
                  <a:cubicBezTo>
                    <a:pt x="21610" y="34723"/>
                    <a:pt x="30444" y="36581"/>
                    <a:pt x="32002" y="36581"/>
                  </a:cubicBezTo>
                  <a:cubicBezTo>
                    <a:pt x="32152" y="36581"/>
                    <a:pt x="32235" y="36564"/>
                    <a:pt x="32235" y="36527"/>
                  </a:cubicBezTo>
                  <a:cubicBezTo>
                    <a:pt x="32235" y="35988"/>
                    <a:pt x="31183" y="34976"/>
                    <a:pt x="30022" y="34002"/>
                  </a:cubicBezTo>
                  <a:cubicBezTo>
                    <a:pt x="30004" y="33988"/>
                    <a:pt x="29990" y="33969"/>
                    <a:pt x="29971" y="33956"/>
                  </a:cubicBezTo>
                  <a:cubicBezTo>
                    <a:pt x="28727" y="32908"/>
                    <a:pt x="27379" y="31902"/>
                    <a:pt x="27050" y="31518"/>
                  </a:cubicBezTo>
                  <a:cubicBezTo>
                    <a:pt x="26409" y="30773"/>
                    <a:pt x="22146" y="4022"/>
                    <a:pt x="19087" y="1277"/>
                  </a:cubicBezTo>
                  <a:cubicBezTo>
                    <a:pt x="18019" y="320"/>
                    <a:pt x="15543" y="1"/>
                    <a:pt x="12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438;p67">
              <a:extLst>
                <a:ext uri="{FF2B5EF4-FFF2-40B4-BE49-F238E27FC236}">
                  <a16:creationId xmlns:a16="http://schemas.microsoft.com/office/drawing/2014/main" id="{8B807955-2F1D-470B-BBA8-C3B9E8E535D8}"/>
                </a:ext>
              </a:extLst>
            </p:cNvPr>
            <p:cNvSpPr/>
            <p:nvPr/>
          </p:nvSpPr>
          <p:spPr>
            <a:xfrm>
              <a:off x="-5711000" y="3101350"/>
              <a:ext cx="265650" cy="113100"/>
            </a:xfrm>
            <a:custGeom>
              <a:avLst/>
              <a:gdLst/>
              <a:ahLst/>
              <a:cxnLst/>
              <a:rect l="l" t="t" r="r" b="b"/>
              <a:pathLst>
                <a:path w="10626" h="4524" extrusionOk="0">
                  <a:moveTo>
                    <a:pt x="212" y="0"/>
                  </a:moveTo>
                  <a:cubicBezTo>
                    <a:pt x="130" y="554"/>
                    <a:pt x="1" y="1483"/>
                    <a:pt x="1" y="1986"/>
                  </a:cubicBezTo>
                  <a:cubicBezTo>
                    <a:pt x="1" y="2665"/>
                    <a:pt x="8831" y="4524"/>
                    <a:pt x="10392" y="4524"/>
                  </a:cubicBezTo>
                  <a:cubicBezTo>
                    <a:pt x="10543" y="4524"/>
                    <a:pt x="10626" y="4506"/>
                    <a:pt x="10626" y="4469"/>
                  </a:cubicBezTo>
                  <a:cubicBezTo>
                    <a:pt x="10626" y="3930"/>
                    <a:pt x="9574" y="2918"/>
                    <a:pt x="8413" y="1944"/>
                  </a:cubicBezTo>
                  <a:lnTo>
                    <a:pt x="8413" y="1944"/>
                  </a:lnTo>
                  <a:cubicBezTo>
                    <a:pt x="8679" y="2215"/>
                    <a:pt x="8856" y="2748"/>
                    <a:pt x="7948" y="2748"/>
                  </a:cubicBezTo>
                  <a:cubicBezTo>
                    <a:pt x="6985" y="2748"/>
                    <a:pt x="4802" y="2149"/>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439;p67">
              <a:extLst>
                <a:ext uri="{FF2B5EF4-FFF2-40B4-BE49-F238E27FC236}">
                  <a16:creationId xmlns:a16="http://schemas.microsoft.com/office/drawing/2014/main" id="{ED32A3D4-6E3F-4496-9336-2EB9278B6B3B}"/>
                </a:ext>
              </a:extLst>
            </p:cNvPr>
            <p:cNvSpPr/>
            <p:nvPr/>
          </p:nvSpPr>
          <p:spPr>
            <a:xfrm>
              <a:off x="-6779400" y="2261075"/>
              <a:ext cx="935100" cy="459875"/>
            </a:xfrm>
            <a:custGeom>
              <a:avLst/>
              <a:gdLst/>
              <a:ahLst/>
              <a:cxnLst/>
              <a:rect l="l" t="t" r="r" b="b"/>
              <a:pathLst>
                <a:path w="37404" h="18395" extrusionOk="0">
                  <a:moveTo>
                    <a:pt x="5946" y="0"/>
                  </a:moveTo>
                  <a:cubicBezTo>
                    <a:pt x="5946" y="0"/>
                    <a:pt x="1" y="6963"/>
                    <a:pt x="3932" y="13823"/>
                  </a:cubicBezTo>
                  <a:cubicBezTo>
                    <a:pt x="6064" y="17543"/>
                    <a:pt x="12150" y="18395"/>
                    <a:pt x="17276" y="18395"/>
                  </a:cubicBezTo>
                  <a:cubicBezTo>
                    <a:pt x="21605" y="18395"/>
                    <a:pt x="25249" y="17787"/>
                    <a:pt x="25249" y="17787"/>
                  </a:cubicBezTo>
                  <a:cubicBezTo>
                    <a:pt x="26792" y="11308"/>
                    <a:pt x="32320" y="8107"/>
                    <a:pt x="32320" y="8107"/>
                  </a:cubicBezTo>
                  <a:cubicBezTo>
                    <a:pt x="33005" y="5438"/>
                    <a:pt x="37404" y="1787"/>
                    <a:pt x="37404" y="1787"/>
                  </a:cubicBezTo>
                  <a:cubicBezTo>
                    <a:pt x="34770" y="1265"/>
                    <a:pt x="32263" y="1101"/>
                    <a:pt x="30064" y="1101"/>
                  </a:cubicBezTo>
                  <a:cubicBezTo>
                    <a:pt x="26379" y="1101"/>
                    <a:pt x="23559" y="1561"/>
                    <a:pt x="22459" y="1561"/>
                  </a:cubicBezTo>
                  <a:cubicBezTo>
                    <a:pt x="22309" y="1561"/>
                    <a:pt x="22191" y="1552"/>
                    <a:pt x="22107" y="1533"/>
                  </a:cubicBezTo>
                  <a:cubicBezTo>
                    <a:pt x="21040" y="1284"/>
                    <a:pt x="20514" y="0"/>
                    <a:pt x="2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40;p67">
              <a:extLst>
                <a:ext uri="{FF2B5EF4-FFF2-40B4-BE49-F238E27FC236}">
                  <a16:creationId xmlns:a16="http://schemas.microsoft.com/office/drawing/2014/main" id="{284329D0-43E6-499A-BBC0-7C0E96CDCB33}"/>
                </a:ext>
              </a:extLst>
            </p:cNvPr>
            <p:cNvSpPr/>
            <p:nvPr/>
          </p:nvSpPr>
          <p:spPr>
            <a:xfrm>
              <a:off x="-5972800" y="2463500"/>
              <a:ext cx="114950" cy="354325"/>
            </a:xfrm>
            <a:custGeom>
              <a:avLst/>
              <a:gdLst/>
              <a:ahLst/>
              <a:cxnLst/>
              <a:rect l="l" t="t" r="r" b="b"/>
              <a:pathLst>
                <a:path w="4598" h="14173" extrusionOk="0">
                  <a:moveTo>
                    <a:pt x="81" y="1"/>
                  </a:moveTo>
                  <a:cubicBezTo>
                    <a:pt x="41" y="1"/>
                    <a:pt x="1" y="3"/>
                    <a:pt x="26" y="29"/>
                  </a:cubicBezTo>
                  <a:cubicBezTo>
                    <a:pt x="207" y="237"/>
                    <a:pt x="674" y="433"/>
                    <a:pt x="924" y="542"/>
                  </a:cubicBezTo>
                  <a:cubicBezTo>
                    <a:pt x="668" y="5074"/>
                    <a:pt x="1705" y="10533"/>
                    <a:pt x="4580" y="14171"/>
                  </a:cubicBezTo>
                  <a:cubicBezTo>
                    <a:pt x="4581" y="14172"/>
                    <a:pt x="4583" y="14173"/>
                    <a:pt x="4585" y="14173"/>
                  </a:cubicBezTo>
                  <a:cubicBezTo>
                    <a:pt x="4591" y="14173"/>
                    <a:pt x="4597" y="14167"/>
                    <a:pt x="4595" y="14162"/>
                  </a:cubicBezTo>
                  <a:cubicBezTo>
                    <a:pt x="3724" y="12013"/>
                    <a:pt x="2706" y="9970"/>
                    <a:pt x="2126" y="7710"/>
                  </a:cubicBezTo>
                  <a:cubicBezTo>
                    <a:pt x="1518" y="5348"/>
                    <a:pt x="1259" y="2916"/>
                    <a:pt x="1240" y="479"/>
                  </a:cubicBezTo>
                  <a:cubicBezTo>
                    <a:pt x="1238" y="372"/>
                    <a:pt x="402" y="1"/>
                    <a:pt x="106" y="1"/>
                  </a:cubicBezTo>
                  <a:cubicBezTo>
                    <a:pt x="105" y="1"/>
                    <a:pt x="104" y="1"/>
                    <a:pt x="102" y="1"/>
                  </a:cubicBezTo>
                  <a:cubicBezTo>
                    <a:pt x="95" y="1"/>
                    <a:pt x="88" y="1"/>
                    <a:pt x="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441;p67">
              <a:extLst>
                <a:ext uri="{FF2B5EF4-FFF2-40B4-BE49-F238E27FC236}">
                  <a16:creationId xmlns:a16="http://schemas.microsoft.com/office/drawing/2014/main" id="{4E548AC0-1C98-43CF-A282-90E715F51760}"/>
                </a:ext>
              </a:extLst>
            </p:cNvPr>
            <p:cNvSpPr/>
            <p:nvPr/>
          </p:nvSpPr>
          <p:spPr>
            <a:xfrm>
              <a:off x="-6583325" y="1302175"/>
              <a:ext cx="434425" cy="447150"/>
            </a:xfrm>
            <a:custGeom>
              <a:avLst/>
              <a:gdLst/>
              <a:ahLst/>
              <a:cxnLst/>
              <a:rect l="l" t="t" r="r" b="b"/>
              <a:pathLst>
                <a:path w="17377" h="17886" extrusionOk="0">
                  <a:moveTo>
                    <a:pt x="10169" y="0"/>
                  </a:moveTo>
                  <a:cubicBezTo>
                    <a:pt x="6701" y="0"/>
                    <a:pt x="3625" y="1882"/>
                    <a:pt x="3124" y="4115"/>
                  </a:cubicBezTo>
                  <a:cubicBezTo>
                    <a:pt x="2476" y="7002"/>
                    <a:pt x="1" y="15076"/>
                    <a:pt x="649" y="15605"/>
                  </a:cubicBezTo>
                  <a:cubicBezTo>
                    <a:pt x="2658" y="17249"/>
                    <a:pt x="6601" y="17886"/>
                    <a:pt x="9939" y="17886"/>
                  </a:cubicBezTo>
                  <a:cubicBezTo>
                    <a:pt x="12626" y="17886"/>
                    <a:pt x="14920" y="17473"/>
                    <a:pt x="15498" y="16843"/>
                  </a:cubicBezTo>
                  <a:cubicBezTo>
                    <a:pt x="16794" y="15430"/>
                    <a:pt x="17376" y="1965"/>
                    <a:pt x="13258" y="521"/>
                  </a:cubicBezTo>
                  <a:cubicBezTo>
                    <a:pt x="12231" y="161"/>
                    <a:pt x="11184" y="0"/>
                    <a:pt x="10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442;p67">
              <a:extLst>
                <a:ext uri="{FF2B5EF4-FFF2-40B4-BE49-F238E27FC236}">
                  <a16:creationId xmlns:a16="http://schemas.microsoft.com/office/drawing/2014/main" id="{FC34CA7F-72F3-4968-9F18-F16B5601C741}"/>
                </a:ext>
              </a:extLst>
            </p:cNvPr>
            <p:cNvSpPr/>
            <p:nvPr/>
          </p:nvSpPr>
          <p:spPr>
            <a:xfrm>
              <a:off x="-6459525" y="1736400"/>
              <a:ext cx="684075" cy="331825"/>
            </a:xfrm>
            <a:custGeom>
              <a:avLst/>
              <a:gdLst/>
              <a:ahLst/>
              <a:cxnLst/>
              <a:rect l="l" t="t" r="r" b="b"/>
              <a:pathLst>
                <a:path w="27363" h="13273" extrusionOk="0">
                  <a:moveTo>
                    <a:pt x="4228" y="0"/>
                  </a:moveTo>
                  <a:cubicBezTo>
                    <a:pt x="1888" y="0"/>
                    <a:pt x="0" y="2874"/>
                    <a:pt x="3043" y="6124"/>
                  </a:cubicBezTo>
                  <a:cubicBezTo>
                    <a:pt x="7893" y="11306"/>
                    <a:pt x="9128" y="11966"/>
                    <a:pt x="10962" y="12852"/>
                  </a:cubicBezTo>
                  <a:cubicBezTo>
                    <a:pt x="11579" y="13150"/>
                    <a:pt x="12814" y="13272"/>
                    <a:pt x="14326" y="13272"/>
                  </a:cubicBezTo>
                  <a:cubicBezTo>
                    <a:pt x="18537" y="13272"/>
                    <a:pt x="24889" y="12325"/>
                    <a:pt x="25937" y="11603"/>
                  </a:cubicBezTo>
                  <a:cubicBezTo>
                    <a:pt x="27362" y="10621"/>
                    <a:pt x="27232" y="7898"/>
                    <a:pt x="25893" y="7398"/>
                  </a:cubicBezTo>
                  <a:cubicBezTo>
                    <a:pt x="25660" y="7311"/>
                    <a:pt x="25204" y="7276"/>
                    <a:pt x="24600" y="7276"/>
                  </a:cubicBezTo>
                  <a:cubicBezTo>
                    <a:pt x="21995" y="7276"/>
                    <a:pt x="16638" y="7932"/>
                    <a:pt x="14605" y="7932"/>
                  </a:cubicBezTo>
                  <a:cubicBezTo>
                    <a:pt x="14167" y="7932"/>
                    <a:pt x="13883" y="7901"/>
                    <a:pt x="13814" y="7827"/>
                  </a:cubicBezTo>
                  <a:cubicBezTo>
                    <a:pt x="13553" y="7546"/>
                    <a:pt x="9382" y="2988"/>
                    <a:pt x="6031" y="601"/>
                  </a:cubicBezTo>
                  <a:cubicBezTo>
                    <a:pt x="5450" y="187"/>
                    <a:pt x="4825" y="0"/>
                    <a:pt x="4228" y="0"/>
                  </a:cubicBez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443;p67">
              <a:extLst>
                <a:ext uri="{FF2B5EF4-FFF2-40B4-BE49-F238E27FC236}">
                  <a16:creationId xmlns:a16="http://schemas.microsoft.com/office/drawing/2014/main" id="{7CC559E9-6F31-4B3C-9D9D-BF401F6777B7}"/>
                </a:ext>
              </a:extLst>
            </p:cNvPr>
            <p:cNvSpPr/>
            <p:nvPr/>
          </p:nvSpPr>
          <p:spPr>
            <a:xfrm>
              <a:off x="-5907025" y="1877100"/>
              <a:ext cx="228300" cy="155825"/>
            </a:xfrm>
            <a:custGeom>
              <a:avLst/>
              <a:gdLst/>
              <a:ahLst/>
              <a:cxnLst/>
              <a:rect l="l" t="t" r="r" b="b"/>
              <a:pathLst>
                <a:path w="9132" h="6233" extrusionOk="0">
                  <a:moveTo>
                    <a:pt x="7405" y="0"/>
                  </a:moveTo>
                  <a:cubicBezTo>
                    <a:pt x="7194" y="0"/>
                    <a:pt x="7026" y="35"/>
                    <a:pt x="6943" y="124"/>
                  </a:cubicBezTo>
                  <a:cubicBezTo>
                    <a:pt x="6565" y="522"/>
                    <a:pt x="5882" y="1689"/>
                    <a:pt x="5326" y="1779"/>
                  </a:cubicBezTo>
                  <a:cubicBezTo>
                    <a:pt x="5164" y="1805"/>
                    <a:pt x="5012" y="1816"/>
                    <a:pt x="4869" y="1816"/>
                  </a:cubicBezTo>
                  <a:cubicBezTo>
                    <a:pt x="4114" y="1816"/>
                    <a:pt x="3573" y="1514"/>
                    <a:pt x="2810" y="1514"/>
                  </a:cubicBezTo>
                  <a:cubicBezTo>
                    <a:pt x="2783" y="1514"/>
                    <a:pt x="2756" y="1515"/>
                    <a:pt x="2729" y="1515"/>
                  </a:cubicBezTo>
                  <a:cubicBezTo>
                    <a:pt x="1169" y="1554"/>
                    <a:pt x="294" y="2519"/>
                    <a:pt x="0" y="2714"/>
                  </a:cubicBezTo>
                  <a:cubicBezTo>
                    <a:pt x="0" y="2714"/>
                    <a:pt x="3028" y="6232"/>
                    <a:pt x="3228" y="6232"/>
                  </a:cubicBezTo>
                  <a:cubicBezTo>
                    <a:pt x="3229" y="6232"/>
                    <a:pt x="3229" y="6232"/>
                    <a:pt x="3230" y="6232"/>
                  </a:cubicBezTo>
                  <a:cubicBezTo>
                    <a:pt x="3406" y="6210"/>
                    <a:pt x="5612" y="5114"/>
                    <a:pt x="6540" y="4727"/>
                  </a:cubicBezTo>
                  <a:cubicBezTo>
                    <a:pt x="8321" y="3977"/>
                    <a:pt x="9124" y="1050"/>
                    <a:pt x="9130" y="713"/>
                  </a:cubicBezTo>
                  <a:cubicBezTo>
                    <a:pt x="9132" y="616"/>
                    <a:pt x="9032" y="514"/>
                    <a:pt x="8876" y="418"/>
                  </a:cubicBezTo>
                  <a:cubicBezTo>
                    <a:pt x="8845" y="394"/>
                    <a:pt x="8809" y="375"/>
                    <a:pt x="8771" y="359"/>
                  </a:cubicBezTo>
                  <a:cubicBezTo>
                    <a:pt x="8611" y="273"/>
                    <a:pt x="8442" y="206"/>
                    <a:pt x="8267" y="156"/>
                  </a:cubicBezTo>
                  <a:cubicBezTo>
                    <a:pt x="8231" y="143"/>
                    <a:pt x="8194" y="133"/>
                    <a:pt x="8156" y="124"/>
                  </a:cubicBezTo>
                  <a:cubicBezTo>
                    <a:pt x="7971" y="70"/>
                    <a:pt x="7781" y="32"/>
                    <a:pt x="7589" y="11"/>
                  </a:cubicBezTo>
                  <a:cubicBezTo>
                    <a:pt x="7541" y="8"/>
                    <a:pt x="7499" y="5"/>
                    <a:pt x="7457" y="1"/>
                  </a:cubicBezTo>
                  <a:cubicBezTo>
                    <a:pt x="7440" y="0"/>
                    <a:pt x="7422" y="0"/>
                    <a:pt x="7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444;p67">
              <a:extLst>
                <a:ext uri="{FF2B5EF4-FFF2-40B4-BE49-F238E27FC236}">
                  <a16:creationId xmlns:a16="http://schemas.microsoft.com/office/drawing/2014/main" id="{3C91CB58-7D95-4ADE-A69E-DF6F6E08C4AB}"/>
                </a:ext>
              </a:extLst>
            </p:cNvPr>
            <p:cNvSpPr/>
            <p:nvPr/>
          </p:nvSpPr>
          <p:spPr>
            <a:xfrm>
              <a:off x="-5712500" y="1886025"/>
              <a:ext cx="27400" cy="59350"/>
            </a:xfrm>
            <a:custGeom>
              <a:avLst/>
              <a:gdLst/>
              <a:ahLst/>
              <a:cxnLst/>
              <a:rect l="l" t="t" r="r" b="b"/>
              <a:pathLst>
                <a:path w="1096" h="2374" extrusionOk="0">
                  <a:moveTo>
                    <a:pt x="990" y="0"/>
                  </a:moveTo>
                  <a:cubicBezTo>
                    <a:pt x="689" y="778"/>
                    <a:pt x="386" y="1564"/>
                    <a:pt x="16" y="2312"/>
                  </a:cubicBezTo>
                  <a:cubicBezTo>
                    <a:pt x="0" y="2344"/>
                    <a:pt x="31" y="2374"/>
                    <a:pt x="61" y="2374"/>
                  </a:cubicBezTo>
                  <a:cubicBezTo>
                    <a:pt x="74" y="2374"/>
                    <a:pt x="86" y="2369"/>
                    <a:pt x="95" y="2357"/>
                  </a:cubicBezTo>
                  <a:cubicBezTo>
                    <a:pt x="546" y="1630"/>
                    <a:pt x="902" y="887"/>
                    <a:pt x="1095" y="61"/>
                  </a:cubicBezTo>
                  <a:cubicBezTo>
                    <a:pt x="1064" y="37"/>
                    <a:pt x="1028" y="16"/>
                    <a:pt x="990" y="0"/>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445;p67">
              <a:extLst>
                <a:ext uri="{FF2B5EF4-FFF2-40B4-BE49-F238E27FC236}">
                  <a16:creationId xmlns:a16="http://schemas.microsoft.com/office/drawing/2014/main" id="{0FDF273A-B971-49AD-ADCA-4CA043B37323}"/>
                </a:ext>
              </a:extLst>
            </p:cNvPr>
            <p:cNvSpPr/>
            <p:nvPr/>
          </p:nvSpPr>
          <p:spPr>
            <a:xfrm>
              <a:off x="-5727750" y="1880175"/>
              <a:ext cx="27400" cy="58875"/>
            </a:xfrm>
            <a:custGeom>
              <a:avLst/>
              <a:gdLst/>
              <a:ahLst/>
              <a:cxnLst/>
              <a:rect l="l" t="t" r="r" b="b"/>
              <a:pathLst>
                <a:path w="1096" h="2355" extrusionOk="0">
                  <a:moveTo>
                    <a:pt x="985" y="1"/>
                  </a:moveTo>
                  <a:cubicBezTo>
                    <a:pt x="683" y="773"/>
                    <a:pt x="382" y="1549"/>
                    <a:pt x="17" y="2293"/>
                  </a:cubicBezTo>
                  <a:cubicBezTo>
                    <a:pt x="1" y="2324"/>
                    <a:pt x="32" y="2354"/>
                    <a:pt x="61" y="2354"/>
                  </a:cubicBezTo>
                  <a:cubicBezTo>
                    <a:pt x="73" y="2354"/>
                    <a:pt x="84" y="2350"/>
                    <a:pt x="92" y="2338"/>
                  </a:cubicBezTo>
                  <a:cubicBezTo>
                    <a:pt x="551" y="1611"/>
                    <a:pt x="903" y="864"/>
                    <a:pt x="1096" y="32"/>
                  </a:cubicBezTo>
                  <a:cubicBezTo>
                    <a:pt x="1059" y="20"/>
                    <a:pt x="1023" y="10"/>
                    <a:pt x="985" y="1"/>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446;p67">
              <a:extLst>
                <a:ext uri="{FF2B5EF4-FFF2-40B4-BE49-F238E27FC236}">
                  <a16:creationId xmlns:a16="http://schemas.microsoft.com/office/drawing/2014/main" id="{9D2A2539-E96F-4EA2-9BE0-42DDFC5491E2}"/>
                </a:ext>
              </a:extLst>
            </p:cNvPr>
            <p:cNvSpPr/>
            <p:nvPr/>
          </p:nvSpPr>
          <p:spPr>
            <a:xfrm>
              <a:off x="-5744225" y="1877150"/>
              <a:ext cx="26950" cy="56475"/>
            </a:xfrm>
            <a:custGeom>
              <a:avLst/>
              <a:gdLst/>
              <a:ahLst/>
              <a:cxnLst/>
              <a:rect l="l" t="t" r="r" b="b"/>
              <a:pathLst>
                <a:path w="1078" h="2259" extrusionOk="0">
                  <a:moveTo>
                    <a:pt x="945" y="0"/>
                  </a:moveTo>
                  <a:cubicBezTo>
                    <a:pt x="658" y="738"/>
                    <a:pt x="368" y="1486"/>
                    <a:pt x="16" y="2196"/>
                  </a:cubicBezTo>
                  <a:cubicBezTo>
                    <a:pt x="0" y="2227"/>
                    <a:pt x="31" y="2259"/>
                    <a:pt x="60" y="2259"/>
                  </a:cubicBezTo>
                  <a:cubicBezTo>
                    <a:pt x="72" y="2259"/>
                    <a:pt x="83" y="2254"/>
                    <a:pt x="91" y="2241"/>
                  </a:cubicBezTo>
                  <a:cubicBezTo>
                    <a:pt x="535" y="1537"/>
                    <a:pt x="881" y="814"/>
                    <a:pt x="1077" y="11"/>
                  </a:cubicBezTo>
                  <a:cubicBezTo>
                    <a:pt x="1029" y="8"/>
                    <a:pt x="987" y="3"/>
                    <a:pt x="945" y="0"/>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47;p67">
              <a:extLst>
                <a:ext uri="{FF2B5EF4-FFF2-40B4-BE49-F238E27FC236}">
                  <a16:creationId xmlns:a16="http://schemas.microsoft.com/office/drawing/2014/main" id="{BFF38D40-EB91-4AA7-AB05-D15D005AA383}"/>
                </a:ext>
              </a:extLst>
            </p:cNvPr>
            <p:cNvSpPr/>
            <p:nvPr/>
          </p:nvSpPr>
          <p:spPr>
            <a:xfrm>
              <a:off x="-5848425" y="1658200"/>
              <a:ext cx="333375" cy="337400"/>
            </a:xfrm>
            <a:custGeom>
              <a:avLst/>
              <a:gdLst/>
              <a:ahLst/>
              <a:cxnLst/>
              <a:rect l="l" t="t" r="r" b="b"/>
              <a:pathLst>
                <a:path w="13335" h="13496" extrusionOk="0">
                  <a:moveTo>
                    <a:pt x="6867" y="1"/>
                  </a:moveTo>
                  <a:cubicBezTo>
                    <a:pt x="6867" y="1"/>
                    <a:pt x="3521" y="6069"/>
                    <a:pt x="599" y="8853"/>
                  </a:cubicBezTo>
                  <a:cubicBezTo>
                    <a:pt x="1" y="9422"/>
                    <a:pt x="4672" y="13496"/>
                    <a:pt x="6311" y="13496"/>
                  </a:cubicBezTo>
                  <a:cubicBezTo>
                    <a:pt x="6403" y="13496"/>
                    <a:pt x="6486" y="13483"/>
                    <a:pt x="6557" y="13456"/>
                  </a:cubicBezTo>
                  <a:cubicBezTo>
                    <a:pt x="9428" y="12363"/>
                    <a:pt x="13335" y="4582"/>
                    <a:pt x="13335" y="4582"/>
                  </a:cubicBezTo>
                  <a:lnTo>
                    <a:pt x="68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48;p67">
              <a:extLst>
                <a:ext uri="{FF2B5EF4-FFF2-40B4-BE49-F238E27FC236}">
                  <a16:creationId xmlns:a16="http://schemas.microsoft.com/office/drawing/2014/main" id="{BD4E1A1F-2EB1-484C-B1A6-66390AA44329}"/>
                </a:ext>
              </a:extLst>
            </p:cNvPr>
            <p:cNvSpPr/>
            <p:nvPr/>
          </p:nvSpPr>
          <p:spPr>
            <a:xfrm>
              <a:off x="-5675750" y="1695475"/>
              <a:ext cx="104975" cy="77175"/>
            </a:xfrm>
            <a:custGeom>
              <a:avLst/>
              <a:gdLst/>
              <a:ahLst/>
              <a:cxnLst/>
              <a:rect l="l" t="t" r="r" b="b"/>
              <a:pathLst>
                <a:path w="4199" h="3087" extrusionOk="0">
                  <a:moveTo>
                    <a:pt x="135" y="0"/>
                  </a:moveTo>
                  <a:lnTo>
                    <a:pt x="1" y="191"/>
                  </a:lnTo>
                  <a:lnTo>
                    <a:pt x="4064" y="3086"/>
                  </a:lnTo>
                  <a:lnTo>
                    <a:pt x="4198" y="2898"/>
                  </a:lnTo>
                  <a:lnTo>
                    <a:pt x="135" y="0"/>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49;p67">
              <a:extLst>
                <a:ext uri="{FF2B5EF4-FFF2-40B4-BE49-F238E27FC236}">
                  <a16:creationId xmlns:a16="http://schemas.microsoft.com/office/drawing/2014/main" id="{4412562C-B140-4DD2-B93E-A0862EEAA6D4}"/>
                </a:ext>
              </a:extLst>
            </p:cNvPr>
            <p:cNvSpPr/>
            <p:nvPr/>
          </p:nvSpPr>
          <p:spPr>
            <a:xfrm>
              <a:off x="-5685550" y="1713100"/>
              <a:ext cx="104975" cy="77175"/>
            </a:xfrm>
            <a:custGeom>
              <a:avLst/>
              <a:gdLst/>
              <a:ahLst/>
              <a:cxnLst/>
              <a:rect l="l" t="t" r="r" b="b"/>
              <a:pathLst>
                <a:path w="4199" h="3087" extrusionOk="0">
                  <a:moveTo>
                    <a:pt x="135" y="0"/>
                  </a:moveTo>
                  <a:lnTo>
                    <a:pt x="1" y="189"/>
                  </a:lnTo>
                  <a:lnTo>
                    <a:pt x="4062" y="3086"/>
                  </a:lnTo>
                  <a:lnTo>
                    <a:pt x="4198" y="2896"/>
                  </a:lnTo>
                  <a:lnTo>
                    <a:pt x="135" y="0"/>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50;p67">
              <a:extLst>
                <a:ext uri="{FF2B5EF4-FFF2-40B4-BE49-F238E27FC236}">
                  <a16:creationId xmlns:a16="http://schemas.microsoft.com/office/drawing/2014/main" id="{06CE954B-036E-43B0-8DEA-38173DCE33F2}"/>
                </a:ext>
              </a:extLst>
            </p:cNvPr>
            <p:cNvSpPr/>
            <p:nvPr/>
          </p:nvSpPr>
          <p:spPr>
            <a:xfrm>
              <a:off x="-5695350" y="1730600"/>
              <a:ext cx="104975" cy="77175"/>
            </a:xfrm>
            <a:custGeom>
              <a:avLst/>
              <a:gdLst/>
              <a:ahLst/>
              <a:cxnLst/>
              <a:rect l="l" t="t" r="r" b="b"/>
              <a:pathLst>
                <a:path w="4199" h="3087" extrusionOk="0">
                  <a:moveTo>
                    <a:pt x="135" y="1"/>
                  </a:moveTo>
                  <a:lnTo>
                    <a:pt x="0" y="189"/>
                  </a:lnTo>
                  <a:lnTo>
                    <a:pt x="4063" y="3086"/>
                  </a:lnTo>
                  <a:lnTo>
                    <a:pt x="4198" y="2896"/>
                  </a:lnTo>
                  <a:lnTo>
                    <a:pt x="135"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51;p67">
              <a:extLst>
                <a:ext uri="{FF2B5EF4-FFF2-40B4-BE49-F238E27FC236}">
                  <a16:creationId xmlns:a16="http://schemas.microsoft.com/office/drawing/2014/main" id="{C821728A-0DE9-40A5-B892-8BE8C2413571}"/>
                </a:ext>
              </a:extLst>
            </p:cNvPr>
            <p:cNvSpPr/>
            <p:nvPr/>
          </p:nvSpPr>
          <p:spPr>
            <a:xfrm>
              <a:off x="-5705125" y="1748075"/>
              <a:ext cx="51150" cy="38825"/>
            </a:xfrm>
            <a:custGeom>
              <a:avLst/>
              <a:gdLst/>
              <a:ahLst/>
              <a:cxnLst/>
              <a:rect l="l" t="t" r="r" b="b"/>
              <a:pathLst>
                <a:path w="2046" h="1553" extrusionOk="0">
                  <a:moveTo>
                    <a:pt x="136" y="1"/>
                  </a:moveTo>
                  <a:lnTo>
                    <a:pt x="1" y="191"/>
                  </a:lnTo>
                  <a:lnTo>
                    <a:pt x="1910" y="1552"/>
                  </a:lnTo>
                  <a:lnTo>
                    <a:pt x="2045" y="1362"/>
                  </a:lnTo>
                  <a:lnTo>
                    <a:pt x="136"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52;p67">
              <a:extLst>
                <a:ext uri="{FF2B5EF4-FFF2-40B4-BE49-F238E27FC236}">
                  <a16:creationId xmlns:a16="http://schemas.microsoft.com/office/drawing/2014/main" id="{0F5624E0-907B-4D2D-BC80-294043CF8C12}"/>
                </a:ext>
              </a:extLst>
            </p:cNvPr>
            <p:cNvSpPr/>
            <p:nvPr/>
          </p:nvSpPr>
          <p:spPr>
            <a:xfrm>
              <a:off x="-5716275" y="1765050"/>
              <a:ext cx="104975" cy="77175"/>
            </a:xfrm>
            <a:custGeom>
              <a:avLst/>
              <a:gdLst/>
              <a:ahLst/>
              <a:cxnLst/>
              <a:rect l="l" t="t" r="r" b="b"/>
              <a:pathLst>
                <a:path w="4199" h="3087" extrusionOk="0">
                  <a:moveTo>
                    <a:pt x="136" y="1"/>
                  </a:moveTo>
                  <a:lnTo>
                    <a:pt x="1" y="189"/>
                  </a:lnTo>
                  <a:lnTo>
                    <a:pt x="4062" y="3087"/>
                  </a:lnTo>
                  <a:lnTo>
                    <a:pt x="4199" y="2897"/>
                  </a:lnTo>
                  <a:lnTo>
                    <a:pt x="136"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53;p67">
              <a:extLst>
                <a:ext uri="{FF2B5EF4-FFF2-40B4-BE49-F238E27FC236}">
                  <a16:creationId xmlns:a16="http://schemas.microsoft.com/office/drawing/2014/main" id="{9001FF2A-7F5D-49BF-9D3B-02A32900CD2C}"/>
                </a:ext>
              </a:extLst>
            </p:cNvPr>
            <p:cNvSpPr/>
            <p:nvPr/>
          </p:nvSpPr>
          <p:spPr>
            <a:xfrm>
              <a:off x="-5727550" y="1782275"/>
              <a:ext cx="81600" cy="60525"/>
            </a:xfrm>
            <a:custGeom>
              <a:avLst/>
              <a:gdLst/>
              <a:ahLst/>
              <a:cxnLst/>
              <a:rect l="l" t="t" r="r" b="b"/>
              <a:pathLst>
                <a:path w="3264" h="2421" extrusionOk="0">
                  <a:moveTo>
                    <a:pt x="136" y="0"/>
                  </a:moveTo>
                  <a:lnTo>
                    <a:pt x="0" y="190"/>
                  </a:lnTo>
                  <a:lnTo>
                    <a:pt x="3128" y="2420"/>
                  </a:lnTo>
                  <a:lnTo>
                    <a:pt x="3264" y="2232"/>
                  </a:lnTo>
                  <a:lnTo>
                    <a:pt x="136" y="0"/>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54;p67">
              <a:extLst>
                <a:ext uri="{FF2B5EF4-FFF2-40B4-BE49-F238E27FC236}">
                  <a16:creationId xmlns:a16="http://schemas.microsoft.com/office/drawing/2014/main" id="{E08131B4-F648-4E68-B100-C19546B6B791}"/>
                </a:ext>
              </a:extLst>
            </p:cNvPr>
            <p:cNvSpPr/>
            <p:nvPr/>
          </p:nvSpPr>
          <p:spPr>
            <a:xfrm>
              <a:off x="-5745675" y="1807775"/>
              <a:ext cx="104975" cy="77225"/>
            </a:xfrm>
            <a:custGeom>
              <a:avLst/>
              <a:gdLst/>
              <a:ahLst/>
              <a:cxnLst/>
              <a:rect l="l" t="t" r="r" b="b"/>
              <a:pathLst>
                <a:path w="4199" h="3089" extrusionOk="0">
                  <a:moveTo>
                    <a:pt x="135" y="1"/>
                  </a:moveTo>
                  <a:lnTo>
                    <a:pt x="1" y="191"/>
                  </a:lnTo>
                  <a:lnTo>
                    <a:pt x="4062" y="3088"/>
                  </a:lnTo>
                  <a:lnTo>
                    <a:pt x="4198" y="2898"/>
                  </a:lnTo>
                  <a:lnTo>
                    <a:pt x="135"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55;p67">
              <a:extLst>
                <a:ext uri="{FF2B5EF4-FFF2-40B4-BE49-F238E27FC236}">
                  <a16:creationId xmlns:a16="http://schemas.microsoft.com/office/drawing/2014/main" id="{DDC6B666-3527-49D2-941F-F87A9407E583}"/>
                </a:ext>
              </a:extLst>
            </p:cNvPr>
            <p:cNvSpPr/>
            <p:nvPr/>
          </p:nvSpPr>
          <p:spPr>
            <a:xfrm>
              <a:off x="-5774850" y="1827425"/>
              <a:ext cx="58725" cy="44350"/>
            </a:xfrm>
            <a:custGeom>
              <a:avLst/>
              <a:gdLst/>
              <a:ahLst/>
              <a:cxnLst/>
              <a:rect l="l" t="t" r="r" b="b"/>
              <a:pathLst>
                <a:path w="2349" h="1774" extrusionOk="0">
                  <a:moveTo>
                    <a:pt x="135" y="1"/>
                  </a:moveTo>
                  <a:lnTo>
                    <a:pt x="0" y="191"/>
                  </a:lnTo>
                  <a:lnTo>
                    <a:pt x="2212" y="1774"/>
                  </a:lnTo>
                  <a:lnTo>
                    <a:pt x="2348" y="1585"/>
                  </a:lnTo>
                  <a:lnTo>
                    <a:pt x="135"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56;p67">
              <a:extLst>
                <a:ext uri="{FF2B5EF4-FFF2-40B4-BE49-F238E27FC236}">
                  <a16:creationId xmlns:a16="http://schemas.microsoft.com/office/drawing/2014/main" id="{5D398838-B462-4A38-825F-C47536CFAB7E}"/>
                </a:ext>
              </a:extLst>
            </p:cNvPr>
            <p:cNvSpPr/>
            <p:nvPr/>
          </p:nvSpPr>
          <p:spPr>
            <a:xfrm>
              <a:off x="-5780650" y="1890050"/>
              <a:ext cx="104975" cy="77175"/>
            </a:xfrm>
            <a:custGeom>
              <a:avLst/>
              <a:gdLst/>
              <a:ahLst/>
              <a:cxnLst/>
              <a:rect l="l" t="t" r="r" b="b"/>
              <a:pathLst>
                <a:path w="4199" h="3087" extrusionOk="0">
                  <a:moveTo>
                    <a:pt x="135" y="1"/>
                  </a:moveTo>
                  <a:lnTo>
                    <a:pt x="1" y="191"/>
                  </a:lnTo>
                  <a:lnTo>
                    <a:pt x="4062" y="3086"/>
                  </a:lnTo>
                  <a:lnTo>
                    <a:pt x="4198" y="2898"/>
                  </a:lnTo>
                  <a:lnTo>
                    <a:pt x="135" y="1"/>
                  </a:lnTo>
                  <a:close/>
                </a:path>
              </a:pathLst>
            </a:custGeom>
            <a:solidFill>
              <a:srgbClr val="F8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57;p67">
              <a:extLst>
                <a:ext uri="{FF2B5EF4-FFF2-40B4-BE49-F238E27FC236}">
                  <a16:creationId xmlns:a16="http://schemas.microsoft.com/office/drawing/2014/main" id="{BE239523-E77D-4F38-A196-63AD0E5276DA}"/>
                </a:ext>
              </a:extLst>
            </p:cNvPr>
            <p:cNvSpPr/>
            <p:nvPr/>
          </p:nvSpPr>
          <p:spPr>
            <a:xfrm>
              <a:off x="-5897600" y="1866550"/>
              <a:ext cx="106600" cy="69700"/>
            </a:xfrm>
            <a:custGeom>
              <a:avLst/>
              <a:gdLst/>
              <a:ahLst/>
              <a:cxnLst/>
              <a:rect l="l" t="t" r="r" b="b"/>
              <a:pathLst>
                <a:path w="4264" h="2788" extrusionOk="0">
                  <a:moveTo>
                    <a:pt x="3733" y="1"/>
                  </a:moveTo>
                  <a:cubicBezTo>
                    <a:pt x="3539" y="1"/>
                    <a:pt x="3288" y="202"/>
                    <a:pt x="2993" y="595"/>
                  </a:cubicBezTo>
                  <a:cubicBezTo>
                    <a:pt x="2444" y="1328"/>
                    <a:pt x="458" y="2694"/>
                    <a:pt x="4" y="2787"/>
                  </a:cubicBezTo>
                  <a:lnTo>
                    <a:pt x="4" y="2787"/>
                  </a:lnTo>
                  <a:lnTo>
                    <a:pt x="3496" y="2096"/>
                  </a:lnTo>
                  <a:cubicBezTo>
                    <a:pt x="3496" y="2096"/>
                    <a:pt x="4264" y="1120"/>
                    <a:pt x="4102" y="459"/>
                  </a:cubicBezTo>
                  <a:cubicBezTo>
                    <a:pt x="4027" y="151"/>
                    <a:pt x="3902" y="1"/>
                    <a:pt x="3733" y="1"/>
                  </a:cubicBezTo>
                  <a:close/>
                  <a:moveTo>
                    <a:pt x="4" y="2787"/>
                  </a:moveTo>
                  <a:lnTo>
                    <a:pt x="1" y="2787"/>
                  </a:lnTo>
                  <a:cubicBezTo>
                    <a:pt x="2" y="2787"/>
                    <a:pt x="3" y="2787"/>
                    <a:pt x="4" y="27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58;p67">
              <a:extLst>
                <a:ext uri="{FF2B5EF4-FFF2-40B4-BE49-F238E27FC236}">
                  <a16:creationId xmlns:a16="http://schemas.microsoft.com/office/drawing/2014/main" id="{A7B5CC5D-50F1-4197-82F6-84DEF3A3471B}"/>
                </a:ext>
              </a:extLst>
            </p:cNvPr>
            <p:cNvSpPr/>
            <p:nvPr/>
          </p:nvSpPr>
          <p:spPr>
            <a:xfrm>
              <a:off x="-6448200" y="1733875"/>
              <a:ext cx="612400" cy="346725"/>
            </a:xfrm>
            <a:custGeom>
              <a:avLst/>
              <a:gdLst/>
              <a:ahLst/>
              <a:cxnLst/>
              <a:rect l="l" t="t" r="r" b="b"/>
              <a:pathLst>
                <a:path w="24496" h="13869" extrusionOk="0">
                  <a:moveTo>
                    <a:pt x="3567" y="1"/>
                  </a:moveTo>
                  <a:cubicBezTo>
                    <a:pt x="994" y="1"/>
                    <a:pt x="0" y="3077"/>
                    <a:pt x="1333" y="5068"/>
                  </a:cubicBezTo>
                  <a:cubicBezTo>
                    <a:pt x="3105" y="7716"/>
                    <a:pt x="8778" y="12965"/>
                    <a:pt x="10562" y="13550"/>
                  </a:cubicBezTo>
                  <a:cubicBezTo>
                    <a:pt x="11232" y="13770"/>
                    <a:pt x="13152" y="13868"/>
                    <a:pt x="15311" y="13868"/>
                  </a:cubicBezTo>
                  <a:cubicBezTo>
                    <a:pt x="18894" y="13868"/>
                    <a:pt x="23137" y="13599"/>
                    <a:pt x="23436" y="13170"/>
                  </a:cubicBezTo>
                  <a:cubicBezTo>
                    <a:pt x="24495" y="11647"/>
                    <a:pt x="23909" y="7285"/>
                    <a:pt x="23201" y="7009"/>
                  </a:cubicBezTo>
                  <a:cubicBezTo>
                    <a:pt x="22954" y="6913"/>
                    <a:pt x="22367" y="6879"/>
                    <a:pt x="21595" y="6879"/>
                  </a:cubicBezTo>
                  <a:cubicBezTo>
                    <a:pt x="19629" y="6879"/>
                    <a:pt x="16459" y="7102"/>
                    <a:pt x="14612" y="7102"/>
                  </a:cubicBezTo>
                  <a:cubicBezTo>
                    <a:pt x="13934" y="7102"/>
                    <a:pt x="13435" y="7072"/>
                    <a:pt x="13239" y="6990"/>
                  </a:cubicBezTo>
                  <a:cubicBezTo>
                    <a:pt x="12296" y="6596"/>
                    <a:pt x="11289" y="4446"/>
                    <a:pt x="6596" y="1151"/>
                  </a:cubicBezTo>
                  <a:cubicBezTo>
                    <a:pt x="5433" y="335"/>
                    <a:pt x="4414" y="1"/>
                    <a:pt x="3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59;p67">
              <a:extLst>
                <a:ext uri="{FF2B5EF4-FFF2-40B4-BE49-F238E27FC236}">
                  <a16:creationId xmlns:a16="http://schemas.microsoft.com/office/drawing/2014/main" id="{0727717B-DB25-47C2-B342-F03CECE93611}"/>
                </a:ext>
              </a:extLst>
            </p:cNvPr>
            <p:cNvSpPr/>
            <p:nvPr/>
          </p:nvSpPr>
          <p:spPr>
            <a:xfrm>
              <a:off x="-6679100" y="1679250"/>
              <a:ext cx="503550" cy="655175"/>
            </a:xfrm>
            <a:custGeom>
              <a:avLst/>
              <a:gdLst/>
              <a:ahLst/>
              <a:cxnLst/>
              <a:rect l="l" t="t" r="r" b="b"/>
              <a:pathLst>
                <a:path w="20142" h="26207" extrusionOk="0">
                  <a:moveTo>
                    <a:pt x="10976" y="1"/>
                  </a:moveTo>
                  <a:cubicBezTo>
                    <a:pt x="9902" y="1"/>
                    <a:pt x="8784" y="263"/>
                    <a:pt x="7708" y="854"/>
                  </a:cubicBezTo>
                  <a:cubicBezTo>
                    <a:pt x="1" y="5087"/>
                    <a:pt x="1484" y="24288"/>
                    <a:pt x="1484" y="24288"/>
                  </a:cubicBezTo>
                  <a:cubicBezTo>
                    <a:pt x="4305" y="25712"/>
                    <a:pt x="6877" y="26207"/>
                    <a:pt x="9090" y="26207"/>
                  </a:cubicBezTo>
                  <a:cubicBezTo>
                    <a:pt x="14115" y="26207"/>
                    <a:pt x="17281" y="23655"/>
                    <a:pt x="17281" y="23655"/>
                  </a:cubicBezTo>
                  <a:lnTo>
                    <a:pt x="17539" y="14857"/>
                  </a:lnTo>
                  <a:cubicBezTo>
                    <a:pt x="17539" y="14857"/>
                    <a:pt x="20142" y="13367"/>
                    <a:pt x="19545" y="10071"/>
                  </a:cubicBezTo>
                  <a:cubicBezTo>
                    <a:pt x="19322" y="8835"/>
                    <a:pt x="16954" y="2951"/>
                    <a:pt x="15088" y="1441"/>
                  </a:cubicBezTo>
                  <a:cubicBezTo>
                    <a:pt x="13986" y="548"/>
                    <a:pt x="12528" y="1"/>
                    <a:pt x="10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60;p67">
              <a:extLst>
                <a:ext uri="{FF2B5EF4-FFF2-40B4-BE49-F238E27FC236}">
                  <a16:creationId xmlns:a16="http://schemas.microsoft.com/office/drawing/2014/main" id="{7F1340EF-1594-4086-BF95-513504CF0FEC}"/>
                </a:ext>
              </a:extLst>
            </p:cNvPr>
            <p:cNvSpPr/>
            <p:nvPr/>
          </p:nvSpPr>
          <p:spPr>
            <a:xfrm>
              <a:off x="-6454875" y="1336750"/>
              <a:ext cx="302650" cy="440175"/>
            </a:xfrm>
            <a:custGeom>
              <a:avLst/>
              <a:gdLst/>
              <a:ahLst/>
              <a:cxnLst/>
              <a:rect l="l" t="t" r="r" b="b"/>
              <a:pathLst>
                <a:path w="12106" h="17607" extrusionOk="0">
                  <a:moveTo>
                    <a:pt x="5499" y="0"/>
                  </a:moveTo>
                  <a:cubicBezTo>
                    <a:pt x="3679" y="0"/>
                    <a:pt x="1944" y="405"/>
                    <a:pt x="1244" y="1043"/>
                  </a:cubicBezTo>
                  <a:cubicBezTo>
                    <a:pt x="0" y="2173"/>
                    <a:pt x="243" y="7165"/>
                    <a:pt x="304" y="9199"/>
                  </a:cubicBezTo>
                  <a:cubicBezTo>
                    <a:pt x="331" y="10363"/>
                    <a:pt x="156" y="13546"/>
                    <a:pt x="296" y="14469"/>
                  </a:cubicBezTo>
                  <a:cubicBezTo>
                    <a:pt x="377" y="15000"/>
                    <a:pt x="3593" y="17401"/>
                    <a:pt x="4894" y="17582"/>
                  </a:cubicBezTo>
                  <a:cubicBezTo>
                    <a:pt x="5014" y="17599"/>
                    <a:pt x="5123" y="17607"/>
                    <a:pt x="5221" y="17607"/>
                  </a:cubicBezTo>
                  <a:cubicBezTo>
                    <a:pt x="6913" y="17607"/>
                    <a:pt x="5325" y="15205"/>
                    <a:pt x="5417" y="14816"/>
                  </a:cubicBezTo>
                  <a:cubicBezTo>
                    <a:pt x="5435" y="14731"/>
                    <a:pt x="5455" y="14644"/>
                    <a:pt x="5468" y="14554"/>
                  </a:cubicBezTo>
                  <a:cubicBezTo>
                    <a:pt x="5506" y="14372"/>
                    <a:pt x="5539" y="14186"/>
                    <a:pt x="5562" y="14005"/>
                  </a:cubicBezTo>
                  <a:cubicBezTo>
                    <a:pt x="5646" y="13381"/>
                    <a:pt x="5676" y="12843"/>
                    <a:pt x="5679" y="12789"/>
                  </a:cubicBezTo>
                  <a:lnTo>
                    <a:pt x="5679" y="12784"/>
                  </a:lnTo>
                  <a:cubicBezTo>
                    <a:pt x="5684" y="12784"/>
                    <a:pt x="5687" y="12787"/>
                    <a:pt x="5688" y="12790"/>
                  </a:cubicBezTo>
                  <a:cubicBezTo>
                    <a:pt x="5693" y="12793"/>
                    <a:pt x="5697" y="12795"/>
                    <a:pt x="5702" y="12795"/>
                  </a:cubicBezTo>
                  <a:cubicBezTo>
                    <a:pt x="5846" y="12841"/>
                    <a:pt x="6751" y="13126"/>
                    <a:pt x="7805" y="13126"/>
                  </a:cubicBezTo>
                  <a:cubicBezTo>
                    <a:pt x="9025" y="13126"/>
                    <a:pt x="10443" y="12744"/>
                    <a:pt x="11110" y="11169"/>
                  </a:cubicBezTo>
                  <a:cubicBezTo>
                    <a:pt x="12063" y="8937"/>
                    <a:pt x="12105" y="3268"/>
                    <a:pt x="10362" y="1477"/>
                  </a:cubicBezTo>
                  <a:cubicBezTo>
                    <a:pt x="9343" y="430"/>
                    <a:pt x="7376" y="0"/>
                    <a:pt x="5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61;p67">
              <a:extLst>
                <a:ext uri="{FF2B5EF4-FFF2-40B4-BE49-F238E27FC236}">
                  <a16:creationId xmlns:a16="http://schemas.microsoft.com/office/drawing/2014/main" id="{30A1332B-8C7C-4EFD-AD25-0953885CEA71}"/>
                </a:ext>
              </a:extLst>
            </p:cNvPr>
            <p:cNvSpPr/>
            <p:nvPr/>
          </p:nvSpPr>
          <p:spPr>
            <a:xfrm>
              <a:off x="-6199700" y="1507725"/>
              <a:ext cx="17350" cy="20825"/>
            </a:xfrm>
            <a:custGeom>
              <a:avLst/>
              <a:gdLst/>
              <a:ahLst/>
              <a:cxnLst/>
              <a:rect l="l" t="t" r="r" b="b"/>
              <a:pathLst>
                <a:path w="694" h="833" extrusionOk="0">
                  <a:moveTo>
                    <a:pt x="366" y="1"/>
                  </a:moveTo>
                  <a:cubicBezTo>
                    <a:pt x="202" y="1"/>
                    <a:pt x="53" y="162"/>
                    <a:pt x="27" y="378"/>
                  </a:cubicBezTo>
                  <a:cubicBezTo>
                    <a:pt x="1" y="607"/>
                    <a:pt x="120" y="809"/>
                    <a:pt x="297" y="830"/>
                  </a:cubicBezTo>
                  <a:cubicBezTo>
                    <a:pt x="307" y="832"/>
                    <a:pt x="318" y="832"/>
                    <a:pt x="328" y="832"/>
                  </a:cubicBezTo>
                  <a:cubicBezTo>
                    <a:pt x="491" y="832"/>
                    <a:pt x="640" y="670"/>
                    <a:pt x="665" y="455"/>
                  </a:cubicBezTo>
                  <a:cubicBezTo>
                    <a:pt x="693" y="226"/>
                    <a:pt x="572" y="24"/>
                    <a:pt x="396" y="3"/>
                  </a:cubicBezTo>
                  <a:cubicBezTo>
                    <a:pt x="386"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62;p67">
              <a:extLst>
                <a:ext uri="{FF2B5EF4-FFF2-40B4-BE49-F238E27FC236}">
                  <a16:creationId xmlns:a16="http://schemas.microsoft.com/office/drawing/2014/main" id="{2444985A-7BB4-4FCD-BEB4-9E9FF88C44F9}"/>
                </a:ext>
              </a:extLst>
            </p:cNvPr>
            <p:cNvSpPr/>
            <p:nvPr/>
          </p:nvSpPr>
          <p:spPr>
            <a:xfrm>
              <a:off x="-6299075" y="1506300"/>
              <a:ext cx="17350" cy="20825"/>
            </a:xfrm>
            <a:custGeom>
              <a:avLst/>
              <a:gdLst/>
              <a:ahLst/>
              <a:cxnLst/>
              <a:rect l="l" t="t" r="r" b="b"/>
              <a:pathLst>
                <a:path w="694" h="833" extrusionOk="0">
                  <a:moveTo>
                    <a:pt x="366" y="1"/>
                  </a:moveTo>
                  <a:cubicBezTo>
                    <a:pt x="202" y="1"/>
                    <a:pt x="55" y="163"/>
                    <a:pt x="29" y="378"/>
                  </a:cubicBezTo>
                  <a:cubicBezTo>
                    <a:pt x="1" y="607"/>
                    <a:pt x="122" y="809"/>
                    <a:pt x="297" y="830"/>
                  </a:cubicBezTo>
                  <a:cubicBezTo>
                    <a:pt x="307" y="832"/>
                    <a:pt x="317" y="832"/>
                    <a:pt x="327" y="832"/>
                  </a:cubicBezTo>
                  <a:cubicBezTo>
                    <a:pt x="492" y="832"/>
                    <a:pt x="641" y="671"/>
                    <a:pt x="667" y="455"/>
                  </a:cubicBezTo>
                  <a:cubicBezTo>
                    <a:pt x="694" y="226"/>
                    <a:pt x="573" y="24"/>
                    <a:pt x="397" y="3"/>
                  </a:cubicBezTo>
                  <a:cubicBezTo>
                    <a:pt x="387" y="1"/>
                    <a:pt x="376"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63;p67">
              <a:extLst>
                <a:ext uri="{FF2B5EF4-FFF2-40B4-BE49-F238E27FC236}">
                  <a16:creationId xmlns:a16="http://schemas.microsoft.com/office/drawing/2014/main" id="{2321CCCD-036B-41D8-B240-72070E9AE30B}"/>
                </a:ext>
              </a:extLst>
            </p:cNvPr>
            <p:cNvSpPr/>
            <p:nvPr/>
          </p:nvSpPr>
          <p:spPr>
            <a:xfrm>
              <a:off x="-6207750" y="1453775"/>
              <a:ext cx="42300" cy="20950"/>
            </a:xfrm>
            <a:custGeom>
              <a:avLst/>
              <a:gdLst/>
              <a:ahLst/>
              <a:cxnLst/>
              <a:rect l="l" t="t" r="r" b="b"/>
              <a:pathLst>
                <a:path w="1692" h="838" extrusionOk="0">
                  <a:moveTo>
                    <a:pt x="639" y="1"/>
                  </a:moveTo>
                  <a:cubicBezTo>
                    <a:pt x="316" y="1"/>
                    <a:pt x="68" y="108"/>
                    <a:pt x="38" y="280"/>
                  </a:cubicBezTo>
                  <a:cubicBezTo>
                    <a:pt x="1" y="497"/>
                    <a:pt x="332" y="736"/>
                    <a:pt x="777" y="814"/>
                  </a:cubicBezTo>
                  <a:cubicBezTo>
                    <a:pt x="872" y="830"/>
                    <a:pt x="964" y="838"/>
                    <a:pt x="1050" y="838"/>
                  </a:cubicBezTo>
                  <a:cubicBezTo>
                    <a:pt x="1375" y="838"/>
                    <a:pt x="1625" y="731"/>
                    <a:pt x="1654" y="559"/>
                  </a:cubicBezTo>
                  <a:cubicBezTo>
                    <a:pt x="1692" y="342"/>
                    <a:pt x="1361" y="103"/>
                    <a:pt x="915" y="25"/>
                  </a:cubicBezTo>
                  <a:cubicBezTo>
                    <a:pt x="820" y="9"/>
                    <a:pt x="727" y="1"/>
                    <a:pt x="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64;p67">
              <a:extLst>
                <a:ext uri="{FF2B5EF4-FFF2-40B4-BE49-F238E27FC236}">
                  <a16:creationId xmlns:a16="http://schemas.microsoft.com/office/drawing/2014/main" id="{05BE6816-5736-4028-A764-87954E6F0DE7}"/>
                </a:ext>
              </a:extLst>
            </p:cNvPr>
            <p:cNvSpPr/>
            <p:nvPr/>
          </p:nvSpPr>
          <p:spPr>
            <a:xfrm>
              <a:off x="-6313425" y="1454100"/>
              <a:ext cx="42400" cy="21125"/>
            </a:xfrm>
            <a:custGeom>
              <a:avLst/>
              <a:gdLst/>
              <a:ahLst/>
              <a:cxnLst/>
              <a:rect l="l" t="t" r="r" b="b"/>
              <a:pathLst>
                <a:path w="1696" h="845" extrusionOk="0">
                  <a:moveTo>
                    <a:pt x="1074" y="1"/>
                  </a:moveTo>
                  <a:cubicBezTo>
                    <a:pt x="979" y="1"/>
                    <a:pt x="878" y="10"/>
                    <a:pt x="774" y="30"/>
                  </a:cubicBezTo>
                  <a:cubicBezTo>
                    <a:pt x="328" y="114"/>
                    <a:pt x="0" y="359"/>
                    <a:pt x="42" y="576"/>
                  </a:cubicBezTo>
                  <a:cubicBezTo>
                    <a:pt x="74" y="743"/>
                    <a:pt x="314" y="844"/>
                    <a:pt x="626" y="844"/>
                  </a:cubicBezTo>
                  <a:cubicBezTo>
                    <a:pt x="720" y="844"/>
                    <a:pt x="820" y="835"/>
                    <a:pt x="924" y="816"/>
                  </a:cubicBezTo>
                  <a:cubicBezTo>
                    <a:pt x="1368" y="730"/>
                    <a:pt x="1696" y="485"/>
                    <a:pt x="1654" y="268"/>
                  </a:cubicBezTo>
                  <a:cubicBezTo>
                    <a:pt x="1622" y="102"/>
                    <a:pt x="1383" y="1"/>
                    <a:pt x="10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65;p67">
              <a:extLst>
                <a:ext uri="{FF2B5EF4-FFF2-40B4-BE49-F238E27FC236}">
                  <a16:creationId xmlns:a16="http://schemas.microsoft.com/office/drawing/2014/main" id="{1C70E663-7C16-44C0-9C57-730FBC30E56D}"/>
                </a:ext>
              </a:extLst>
            </p:cNvPr>
            <p:cNvSpPr/>
            <p:nvPr/>
          </p:nvSpPr>
          <p:spPr>
            <a:xfrm>
              <a:off x="-6240525" y="1470150"/>
              <a:ext cx="30750" cy="88750"/>
            </a:xfrm>
            <a:custGeom>
              <a:avLst/>
              <a:gdLst/>
              <a:ahLst/>
              <a:cxnLst/>
              <a:rect l="l" t="t" r="r" b="b"/>
              <a:pathLst>
                <a:path w="1230" h="3550" extrusionOk="0">
                  <a:moveTo>
                    <a:pt x="673" y="0"/>
                  </a:moveTo>
                  <a:cubicBezTo>
                    <a:pt x="646" y="0"/>
                    <a:pt x="618" y="20"/>
                    <a:pt x="623" y="56"/>
                  </a:cubicBezTo>
                  <a:cubicBezTo>
                    <a:pt x="658" y="648"/>
                    <a:pt x="882" y="3090"/>
                    <a:pt x="709" y="3260"/>
                  </a:cubicBezTo>
                  <a:cubicBezTo>
                    <a:pt x="673" y="3294"/>
                    <a:pt x="627" y="3308"/>
                    <a:pt x="577" y="3308"/>
                  </a:cubicBezTo>
                  <a:cubicBezTo>
                    <a:pt x="429" y="3308"/>
                    <a:pt x="242" y="3190"/>
                    <a:pt x="157" y="3137"/>
                  </a:cubicBezTo>
                  <a:cubicBezTo>
                    <a:pt x="140" y="3126"/>
                    <a:pt x="124" y="3122"/>
                    <a:pt x="109" y="3122"/>
                  </a:cubicBezTo>
                  <a:cubicBezTo>
                    <a:pt x="43" y="3122"/>
                    <a:pt x="1" y="3207"/>
                    <a:pt x="59" y="3264"/>
                  </a:cubicBezTo>
                  <a:cubicBezTo>
                    <a:pt x="209" y="3410"/>
                    <a:pt x="476" y="3550"/>
                    <a:pt x="726" y="3550"/>
                  </a:cubicBezTo>
                  <a:cubicBezTo>
                    <a:pt x="741" y="3550"/>
                    <a:pt x="756" y="3549"/>
                    <a:pt x="770" y="3548"/>
                  </a:cubicBezTo>
                  <a:cubicBezTo>
                    <a:pt x="1229" y="3515"/>
                    <a:pt x="924" y="988"/>
                    <a:pt x="721" y="41"/>
                  </a:cubicBezTo>
                  <a:cubicBezTo>
                    <a:pt x="715" y="13"/>
                    <a:pt x="694"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66;p67">
              <a:extLst>
                <a:ext uri="{FF2B5EF4-FFF2-40B4-BE49-F238E27FC236}">
                  <a16:creationId xmlns:a16="http://schemas.microsoft.com/office/drawing/2014/main" id="{1BA3F276-F749-4046-8B27-063CB2DBD4A7}"/>
                </a:ext>
              </a:extLst>
            </p:cNvPr>
            <p:cNvSpPr/>
            <p:nvPr/>
          </p:nvSpPr>
          <p:spPr>
            <a:xfrm>
              <a:off x="-6289675" y="1565975"/>
              <a:ext cx="49175" cy="35050"/>
            </a:xfrm>
            <a:custGeom>
              <a:avLst/>
              <a:gdLst/>
              <a:ahLst/>
              <a:cxnLst/>
              <a:rect l="l" t="t" r="r" b="b"/>
              <a:pathLst>
                <a:path w="1967" h="1402" extrusionOk="0">
                  <a:moveTo>
                    <a:pt x="461" y="0"/>
                  </a:moveTo>
                  <a:cubicBezTo>
                    <a:pt x="262" y="0"/>
                    <a:pt x="117" y="142"/>
                    <a:pt x="45" y="314"/>
                  </a:cubicBezTo>
                  <a:lnTo>
                    <a:pt x="45" y="324"/>
                  </a:lnTo>
                  <a:cubicBezTo>
                    <a:pt x="29" y="368"/>
                    <a:pt x="17" y="413"/>
                    <a:pt x="11" y="459"/>
                  </a:cubicBezTo>
                  <a:cubicBezTo>
                    <a:pt x="5" y="477"/>
                    <a:pt x="10" y="491"/>
                    <a:pt x="4" y="510"/>
                  </a:cubicBezTo>
                  <a:cubicBezTo>
                    <a:pt x="1" y="550"/>
                    <a:pt x="4" y="592"/>
                    <a:pt x="10" y="633"/>
                  </a:cubicBezTo>
                  <a:cubicBezTo>
                    <a:pt x="65" y="957"/>
                    <a:pt x="387" y="1195"/>
                    <a:pt x="687" y="1303"/>
                  </a:cubicBezTo>
                  <a:cubicBezTo>
                    <a:pt x="842" y="1357"/>
                    <a:pt x="1038" y="1401"/>
                    <a:pt x="1229" y="1401"/>
                  </a:cubicBezTo>
                  <a:cubicBezTo>
                    <a:pt x="1343" y="1401"/>
                    <a:pt x="1455" y="1385"/>
                    <a:pt x="1555" y="1346"/>
                  </a:cubicBezTo>
                  <a:cubicBezTo>
                    <a:pt x="1618" y="1323"/>
                    <a:pt x="1675" y="1288"/>
                    <a:pt x="1726" y="1246"/>
                  </a:cubicBezTo>
                  <a:cubicBezTo>
                    <a:pt x="1780" y="1201"/>
                    <a:pt x="1825" y="1146"/>
                    <a:pt x="1855" y="1083"/>
                  </a:cubicBezTo>
                  <a:cubicBezTo>
                    <a:pt x="1885" y="1040"/>
                    <a:pt x="1906" y="992"/>
                    <a:pt x="1918" y="939"/>
                  </a:cubicBezTo>
                  <a:cubicBezTo>
                    <a:pt x="1967" y="773"/>
                    <a:pt x="1937" y="588"/>
                    <a:pt x="1769" y="461"/>
                  </a:cubicBezTo>
                  <a:cubicBezTo>
                    <a:pt x="1536" y="282"/>
                    <a:pt x="1341" y="332"/>
                    <a:pt x="1082" y="271"/>
                  </a:cubicBezTo>
                  <a:cubicBezTo>
                    <a:pt x="894" y="224"/>
                    <a:pt x="774" y="66"/>
                    <a:pt x="566" y="13"/>
                  </a:cubicBezTo>
                  <a:cubicBezTo>
                    <a:pt x="530" y="4"/>
                    <a:pt x="495"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67;p67">
              <a:extLst>
                <a:ext uri="{FF2B5EF4-FFF2-40B4-BE49-F238E27FC236}">
                  <a16:creationId xmlns:a16="http://schemas.microsoft.com/office/drawing/2014/main" id="{FD67359D-F072-43CC-B38F-2EEA51AC157B}"/>
                </a:ext>
              </a:extLst>
            </p:cNvPr>
            <p:cNvSpPr/>
            <p:nvPr/>
          </p:nvSpPr>
          <p:spPr>
            <a:xfrm>
              <a:off x="-6289450" y="1579175"/>
              <a:ext cx="38675" cy="21850"/>
            </a:xfrm>
            <a:custGeom>
              <a:avLst/>
              <a:gdLst/>
              <a:ahLst/>
              <a:cxnLst/>
              <a:rect l="l" t="t" r="r" b="b"/>
              <a:pathLst>
                <a:path w="1547" h="874" extrusionOk="0">
                  <a:moveTo>
                    <a:pt x="482" y="1"/>
                  </a:moveTo>
                  <a:cubicBezTo>
                    <a:pt x="316" y="1"/>
                    <a:pt x="152" y="36"/>
                    <a:pt x="1" y="105"/>
                  </a:cubicBezTo>
                  <a:cubicBezTo>
                    <a:pt x="56" y="429"/>
                    <a:pt x="378" y="667"/>
                    <a:pt x="678" y="775"/>
                  </a:cubicBezTo>
                  <a:cubicBezTo>
                    <a:pt x="833" y="829"/>
                    <a:pt x="1029" y="874"/>
                    <a:pt x="1220" y="874"/>
                  </a:cubicBezTo>
                  <a:cubicBezTo>
                    <a:pt x="1334" y="874"/>
                    <a:pt x="1447" y="858"/>
                    <a:pt x="1546" y="818"/>
                  </a:cubicBezTo>
                  <a:cubicBezTo>
                    <a:pt x="1488" y="385"/>
                    <a:pt x="1076" y="31"/>
                    <a:pt x="556" y="3"/>
                  </a:cubicBezTo>
                  <a:cubicBezTo>
                    <a:pt x="531" y="1"/>
                    <a:pt x="507" y="1"/>
                    <a:pt x="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68;p67">
              <a:extLst>
                <a:ext uri="{FF2B5EF4-FFF2-40B4-BE49-F238E27FC236}">
                  <a16:creationId xmlns:a16="http://schemas.microsoft.com/office/drawing/2014/main" id="{D4912404-F84E-4C73-AFD3-97EEA3B41AC9}"/>
                </a:ext>
              </a:extLst>
            </p:cNvPr>
            <p:cNvSpPr/>
            <p:nvPr/>
          </p:nvSpPr>
          <p:spPr>
            <a:xfrm>
              <a:off x="-6492700" y="1309850"/>
              <a:ext cx="346975" cy="216550"/>
            </a:xfrm>
            <a:custGeom>
              <a:avLst/>
              <a:gdLst/>
              <a:ahLst/>
              <a:cxnLst/>
              <a:rect l="l" t="t" r="r" b="b"/>
              <a:pathLst>
                <a:path w="13879" h="8662" extrusionOk="0">
                  <a:moveTo>
                    <a:pt x="9451" y="1"/>
                  </a:moveTo>
                  <a:cubicBezTo>
                    <a:pt x="7537" y="1"/>
                    <a:pt x="5219" y="502"/>
                    <a:pt x="3595" y="1025"/>
                  </a:cubicBezTo>
                  <a:cubicBezTo>
                    <a:pt x="3595" y="1025"/>
                    <a:pt x="3511" y="1017"/>
                    <a:pt x="3372" y="1017"/>
                  </a:cubicBezTo>
                  <a:cubicBezTo>
                    <a:pt x="2822" y="1017"/>
                    <a:pt x="1402" y="1135"/>
                    <a:pt x="780" y="2301"/>
                  </a:cubicBezTo>
                  <a:cubicBezTo>
                    <a:pt x="0" y="3763"/>
                    <a:pt x="1088" y="8658"/>
                    <a:pt x="2197" y="8661"/>
                  </a:cubicBezTo>
                  <a:cubicBezTo>
                    <a:pt x="2198" y="8661"/>
                    <a:pt x="2198" y="8661"/>
                    <a:pt x="2199" y="8661"/>
                  </a:cubicBezTo>
                  <a:cubicBezTo>
                    <a:pt x="3368" y="8661"/>
                    <a:pt x="4292" y="6141"/>
                    <a:pt x="4292" y="6141"/>
                  </a:cubicBezTo>
                  <a:cubicBezTo>
                    <a:pt x="10059" y="5522"/>
                    <a:pt x="11098" y="2925"/>
                    <a:pt x="11098" y="2925"/>
                  </a:cubicBezTo>
                  <a:cubicBezTo>
                    <a:pt x="11098" y="2925"/>
                    <a:pt x="12014" y="4962"/>
                    <a:pt x="12845" y="4962"/>
                  </a:cubicBezTo>
                  <a:cubicBezTo>
                    <a:pt x="12900" y="4962"/>
                    <a:pt x="12955" y="4953"/>
                    <a:pt x="13009" y="4934"/>
                  </a:cubicBezTo>
                  <a:cubicBezTo>
                    <a:pt x="13878" y="4624"/>
                    <a:pt x="13344" y="1571"/>
                    <a:pt x="12298" y="705"/>
                  </a:cubicBezTo>
                  <a:cubicBezTo>
                    <a:pt x="11685" y="196"/>
                    <a:pt x="10647" y="1"/>
                    <a:pt x="9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69;p67">
              <a:extLst>
                <a:ext uri="{FF2B5EF4-FFF2-40B4-BE49-F238E27FC236}">
                  <a16:creationId xmlns:a16="http://schemas.microsoft.com/office/drawing/2014/main" id="{0BBDFC60-0EDF-4D85-B048-15E3DC3A678F}"/>
                </a:ext>
              </a:extLst>
            </p:cNvPr>
            <p:cNvSpPr/>
            <p:nvPr/>
          </p:nvSpPr>
          <p:spPr>
            <a:xfrm>
              <a:off x="-6502425" y="1488350"/>
              <a:ext cx="94000" cy="82500"/>
            </a:xfrm>
            <a:custGeom>
              <a:avLst/>
              <a:gdLst/>
              <a:ahLst/>
              <a:cxnLst/>
              <a:rect l="l" t="t" r="r" b="b"/>
              <a:pathLst>
                <a:path w="3760" h="3300" extrusionOk="0">
                  <a:moveTo>
                    <a:pt x="2227" y="0"/>
                  </a:moveTo>
                  <a:cubicBezTo>
                    <a:pt x="2134" y="0"/>
                    <a:pt x="2037" y="7"/>
                    <a:pt x="1937" y="20"/>
                  </a:cubicBezTo>
                  <a:cubicBezTo>
                    <a:pt x="564" y="207"/>
                    <a:pt x="0" y="2359"/>
                    <a:pt x="1664" y="3144"/>
                  </a:cubicBezTo>
                  <a:cubicBezTo>
                    <a:pt x="1914" y="3261"/>
                    <a:pt x="2189" y="3300"/>
                    <a:pt x="2443" y="3300"/>
                  </a:cubicBezTo>
                  <a:cubicBezTo>
                    <a:pt x="2928" y="3300"/>
                    <a:pt x="3334" y="3159"/>
                    <a:pt x="3334" y="3159"/>
                  </a:cubicBezTo>
                  <a:lnTo>
                    <a:pt x="3759" y="700"/>
                  </a:lnTo>
                  <a:cubicBezTo>
                    <a:pt x="3759" y="700"/>
                    <a:pt x="3211" y="0"/>
                    <a:pt x="22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70;p67">
              <a:extLst>
                <a:ext uri="{FF2B5EF4-FFF2-40B4-BE49-F238E27FC236}">
                  <a16:creationId xmlns:a16="http://schemas.microsoft.com/office/drawing/2014/main" id="{BF1357C0-BE3C-4209-93EF-CE8878764711}"/>
                </a:ext>
              </a:extLst>
            </p:cNvPr>
            <p:cNvSpPr/>
            <p:nvPr/>
          </p:nvSpPr>
          <p:spPr>
            <a:xfrm>
              <a:off x="-6469075" y="1504850"/>
              <a:ext cx="40775" cy="52500"/>
            </a:xfrm>
            <a:custGeom>
              <a:avLst/>
              <a:gdLst/>
              <a:ahLst/>
              <a:cxnLst/>
              <a:rect l="l" t="t" r="r" b="b"/>
              <a:pathLst>
                <a:path w="1631" h="2100" extrusionOk="0">
                  <a:moveTo>
                    <a:pt x="458" y="1"/>
                  </a:moveTo>
                  <a:cubicBezTo>
                    <a:pt x="426" y="1"/>
                    <a:pt x="406" y="49"/>
                    <a:pt x="442" y="62"/>
                  </a:cubicBezTo>
                  <a:cubicBezTo>
                    <a:pt x="1045" y="272"/>
                    <a:pt x="1228" y="1030"/>
                    <a:pt x="1262" y="1523"/>
                  </a:cubicBezTo>
                  <a:cubicBezTo>
                    <a:pt x="1071" y="1401"/>
                    <a:pt x="832" y="1317"/>
                    <a:pt x="605" y="1317"/>
                  </a:cubicBezTo>
                  <a:cubicBezTo>
                    <a:pt x="374" y="1317"/>
                    <a:pt x="156" y="1403"/>
                    <a:pt x="10" y="1622"/>
                  </a:cubicBezTo>
                  <a:cubicBezTo>
                    <a:pt x="0" y="1635"/>
                    <a:pt x="11" y="1651"/>
                    <a:pt x="25" y="1651"/>
                  </a:cubicBezTo>
                  <a:cubicBezTo>
                    <a:pt x="29" y="1651"/>
                    <a:pt x="32" y="1650"/>
                    <a:pt x="35" y="1649"/>
                  </a:cubicBezTo>
                  <a:cubicBezTo>
                    <a:pt x="153" y="1579"/>
                    <a:pt x="291" y="1548"/>
                    <a:pt x="430" y="1548"/>
                  </a:cubicBezTo>
                  <a:cubicBezTo>
                    <a:pt x="775" y="1548"/>
                    <a:pt x="1135" y="1736"/>
                    <a:pt x="1261" y="1994"/>
                  </a:cubicBezTo>
                  <a:cubicBezTo>
                    <a:pt x="1295" y="2065"/>
                    <a:pt x="1333" y="2099"/>
                    <a:pt x="1370" y="2099"/>
                  </a:cubicBezTo>
                  <a:cubicBezTo>
                    <a:pt x="1451" y="2099"/>
                    <a:pt x="1529" y="1934"/>
                    <a:pt x="1559" y="1644"/>
                  </a:cubicBezTo>
                  <a:cubicBezTo>
                    <a:pt x="1631" y="962"/>
                    <a:pt x="1237" y="65"/>
                    <a:pt x="460" y="1"/>
                  </a:cubicBezTo>
                  <a:cubicBezTo>
                    <a:pt x="459" y="1"/>
                    <a:pt x="459"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71;p67">
              <a:extLst>
                <a:ext uri="{FF2B5EF4-FFF2-40B4-BE49-F238E27FC236}">
                  <a16:creationId xmlns:a16="http://schemas.microsoft.com/office/drawing/2014/main" id="{EEC25583-9981-44EE-B79D-6866CE7D2883}"/>
                </a:ext>
              </a:extLst>
            </p:cNvPr>
            <p:cNvSpPr/>
            <p:nvPr/>
          </p:nvSpPr>
          <p:spPr>
            <a:xfrm>
              <a:off x="-6245475" y="1805275"/>
              <a:ext cx="66375" cy="252675"/>
            </a:xfrm>
            <a:custGeom>
              <a:avLst/>
              <a:gdLst/>
              <a:ahLst/>
              <a:cxnLst/>
              <a:rect l="l" t="t" r="r" b="b"/>
              <a:pathLst>
                <a:path w="2655" h="10107" extrusionOk="0">
                  <a:moveTo>
                    <a:pt x="90" y="0"/>
                  </a:moveTo>
                  <a:cubicBezTo>
                    <a:pt x="44" y="0"/>
                    <a:pt x="0" y="43"/>
                    <a:pt x="30" y="93"/>
                  </a:cubicBezTo>
                  <a:cubicBezTo>
                    <a:pt x="922" y="1638"/>
                    <a:pt x="1897" y="3245"/>
                    <a:pt x="2200" y="5030"/>
                  </a:cubicBezTo>
                  <a:cubicBezTo>
                    <a:pt x="2553" y="7112"/>
                    <a:pt x="1326" y="8472"/>
                    <a:pt x="124" y="9976"/>
                  </a:cubicBezTo>
                  <a:cubicBezTo>
                    <a:pt x="76" y="10035"/>
                    <a:pt x="137" y="10106"/>
                    <a:pt x="199" y="10106"/>
                  </a:cubicBezTo>
                  <a:cubicBezTo>
                    <a:pt x="217" y="10106"/>
                    <a:pt x="234" y="10101"/>
                    <a:pt x="250" y="10087"/>
                  </a:cubicBezTo>
                  <a:cubicBezTo>
                    <a:pt x="1469" y="8993"/>
                    <a:pt x="2655" y="7589"/>
                    <a:pt x="2598" y="5855"/>
                  </a:cubicBezTo>
                  <a:cubicBezTo>
                    <a:pt x="2530" y="3743"/>
                    <a:pt x="1231" y="1757"/>
                    <a:pt x="148" y="34"/>
                  </a:cubicBezTo>
                  <a:cubicBezTo>
                    <a:pt x="133" y="10"/>
                    <a:pt x="111" y="0"/>
                    <a:pt x="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72;p67">
              <a:extLst>
                <a:ext uri="{FF2B5EF4-FFF2-40B4-BE49-F238E27FC236}">
                  <a16:creationId xmlns:a16="http://schemas.microsoft.com/office/drawing/2014/main" id="{3DDFEAEF-90ED-4664-A47B-FB4E370A31DF}"/>
                </a:ext>
              </a:extLst>
            </p:cNvPr>
            <p:cNvSpPr/>
            <p:nvPr/>
          </p:nvSpPr>
          <p:spPr>
            <a:xfrm>
              <a:off x="-6519450" y="2033850"/>
              <a:ext cx="209850" cy="41825"/>
            </a:xfrm>
            <a:custGeom>
              <a:avLst/>
              <a:gdLst/>
              <a:ahLst/>
              <a:cxnLst/>
              <a:rect l="l" t="t" r="r" b="b"/>
              <a:pathLst>
                <a:path w="8394" h="1673" extrusionOk="0">
                  <a:moveTo>
                    <a:pt x="134" y="0"/>
                  </a:moveTo>
                  <a:cubicBezTo>
                    <a:pt x="52" y="0"/>
                    <a:pt x="1" y="119"/>
                    <a:pt x="80" y="185"/>
                  </a:cubicBezTo>
                  <a:cubicBezTo>
                    <a:pt x="1280" y="1185"/>
                    <a:pt x="2724" y="1672"/>
                    <a:pt x="4169" y="1672"/>
                  </a:cubicBezTo>
                  <a:cubicBezTo>
                    <a:pt x="5662" y="1672"/>
                    <a:pt x="7156" y="1152"/>
                    <a:pt x="8385" y="139"/>
                  </a:cubicBezTo>
                  <a:cubicBezTo>
                    <a:pt x="8394" y="131"/>
                    <a:pt x="8387" y="117"/>
                    <a:pt x="8378" y="117"/>
                  </a:cubicBezTo>
                  <a:cubicBezTo>
                    <a:pt x="8376" y="117"/>
                    <a:pt x="8374" y="118"/>
                    <a:pt x="8371" y="119"/>
                  </a:cubicBezTo>
                  <a:cubicBezTo>
                    <a:pt x="7117" y="935"/>
                    <a:pt x="5753" y="1332"/>
                    <a:pt x="4390" y="1332"/>
                  </a:cubicBezTo>
                  <a:cubicBezTo>
                    <a:pt x="2945" y="1332"/>
                    <a:pt x="1501" y="886"/>
                    <a:pt x="192" y="19"/>
                  </a:cubicBezTo>
                  <a:cubicBezTo>
                    <a:pt x="172" y="6"/>
                    <a:pt x="152" y="0"/>
                    <a:pt x="134"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73;p67">
              <a:extLst>
                <a:ext uri="{FF2B5EF4-FFF2-40B4-BE49-F238E27FC236}">
                  <a16:creationId xmlns:a16="http://schemas.microsoft.com/office/drawing/2014/main" id="{48E73F8B-B342-4488-8D17-36ABA52A1E0F}"/>
                </a:ext>
              </a:extLst>
            </p:cNvPr>
            <p:cNvSpPr/>
            <p:nvPr/>
          </p:nvSpPr>
          <p:spPr>
            <a:xfrm>
              <a:off x="-6320775" y="2044075"/>
              <a:ext cx="43700" cy="15025"/>
            </a:xfrm>
            <a:custGeom>
              <a:avLst/>
              <a:gdLst/>
              <a:ahLst/>
              <a:cxnLst/>
              <a:rect l="l" t="t" r="r" b="b"/>
              <a:pathLst>
                <a:path w="1748" h="601" extrusionOk="0">
                  <a:moveTo>
                    <a:pt x="1681" y="1"/>
                  </a:moveTo>
                  <a:cubicBezTo>
                    <a:pt x="1678" y="1"/>
                    <a:pt x="1674" y="1"/>
                    <a:pt x="1670" y="2"/>
                  </a:cubicBezTo>
                  <a:cubicBezTo>
                    <a:pt x="1146" y="95"/>
                    <a:pt x="555" y="188"/>
                    <a:pt x="79" y="435"/>
                  </a:cubicBezTo>
                  <a:cubicBezTo>
                    <a:pt x="0" y="476"/>
                    <a:pt x="33" y="601"/>
                    <a:pt x="114" y="601"/>
                  </a:cubicBezTo>
                  <a:cubicBezTo>
                    <a:pt x="121" y="601"/>
                    <a:pt x="128" y="600"/>
                    <a:pt x="136" y="598"/>
                  </a:cubicBezTo>
                  <a:cubicBezTo>
                    <a:pt x="661" y="462"/>
                    <a:pt x="1159" y="231"/>
                    <a:pt x="1689" y="96"/>
                  </a:cubicBezTo>
                  <a:cubicBezTo>
                    <a:pt x="1748" y="84"/>
                    <a:pt x="1735" y="1"/>
                    <a:pt x="1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74;p67">
              <a:extLst>
                <a:ext uri="{FF2B5EF4-FFF2-40B4-BE49-F238E27FC236}">
                  <a16:creationId xmlns:a16="http://schemas.microsoft.com/office/drawing/2014/main" id="{DC5AC0F7-EC29-4329-9DA4-94327F930971}"/>
                </a:ext>
              </a:extLst>
            </p:cNvPr>
            <p:cNvSpPr/>
            <p:nvPr/>
          </p:nvSpPr>
          <p:spPr>
            <a:xfrm>
              <a:off x="-6449050" y="1710800"/>
              <a:ext cx="182325" cy="91525"/>
            </a:xfrm>
            <a:custGeom>
              <a:avLst/>
              <a:gdLst/>
              <a:ahLst/>
              <a:cxnLst/>
              <a:rect l="l" t="t" r="r" b="b"/>
              <a:pathLst>
                <a:path w="7293" h="3661" extrusionOk="0">
                  <a:moveTo>
                    <a:pt x="5496" y="0"/>
                  </a:moveTo>
                  <a:cubicBezTo>
                    <a:pt x="5476" y="0"/>
                    <a:pt x="5459" y="22"/>
                    <a:pt x="5473" y="43"/>
                  </a:cubicBezTo>
                  <a:cubicBezTo>
                    <a:pt x="5689" y="353"/>
                    <a:pt x="5913" y="647"/>
                    <a:pt x="6088" y="983"/>
                  </a:cubicBezTo>
                  <a:cubicBezTo>
                    <a:pt x="6477" y="1728"/>
                    <a:pt x="6528" y="2431"/>
                    <a:pt x="6165" y="2880"/>
                  </a:cubicBezTo>
                  <a:cubicBezTo>
                    <a:pt x="5875" y="3239"/>
                    <a:pt x="5398" y="3430"/>
                    <a:pt x="4694" y="3430"/>
                  </a:cubicBezTo>
                  <a:cubicBezTo>
                    <a:pt x="4577" y="3430"/>
                    <a:pt x="4454" y="3425"/>
                    <a:pt x="4324" y="3414"/>
                  </a:cubicBezTo>
                  <a:cubicBezTo>
                    <a:pt x="4026" y="3389"/>
                    <a:pt x="3734" y="3295"/>
                    <a:pt x="3450" y="3209"/>
                  </a:cubicBezTo>
                  <a:cubicBezTo>
                    <a:pt x="2250" y="2852"/>
                    <a:pt x="1205" y="2199"/>
                    <a:pt x="135" y="1563"/>
                  </a:cubicBezTo>
                  <a:cubicBezTo>
                    <a:pt x="123" y="1556"/>
                    <a:pt x="111" y="1553"/>
                    <a:pt x="100" y="1553"/>
                  </a:cubicBezTo>
                  <a:cubicBezTo>
                    <a:pt x="44" y="1553"/>
                    <a:pt x="1" y="1624"/>
                    <a:pt x="59" y="1665"/>
                  </a:cubicBezTo>
                  <a:cubicBezTo>
                    <a:pt x="1225" y="2492"/>
                    <a:pt x="3000" y="3660"/>
                    <a:pt x="4596" y="3660"/>
                  </a:cubicBezTo>
                  <a:cubicBezTo>
                    <a:pt x="4874" y="3660"/>
                    <a:pt x="5146" y="3625"/>
                    <a:pt x="5409" y="3546"/>
                  </a:cubicBezTo>
                  <a:cubicBezTo>
                    <a:pt x="7293" y="2981"/>
                    <a:pt x="6494" y="1019"/>
                    <a:pt x="5517" y="10"/>
                  </a:cubicBezTo>
                  <a:cubicBezTo>
                    <a:pt x="5510" y="3"/>
                    <a:pt x="5503" y="0"/>
                    <a:pt x="5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75;p67">
              <a:extLst>
                <a:ext uri="{FF2B5EF4-FFF2-40B4-BE49-F238E27FC236}">
                  <a16:creationId xmlns:a16="http://schemas.microsoft.com/office/drawing/2014/main" id="{284A82A9-73E8-4F90-BAA6-84AD8C109CA3}"/>
                </a:ext>
              </a:extLst>
            </p:cNvPr>
            <p:cNvSpPr/>
            <p:nvPr/>
          </p:nvSpPr>
          <p:spPr>
            <a:xfrm>
              <a:off x="-6278775" y="1557275"/>
              <a:ext cx="197950" cy="160125"/>
            </a:xfrm>
            <a:custGeom>
              <a:avLst/>
              <a:gdLst/>
              <a:ahLst/>
              <a:cxnLst/>
              <a:rect l="l" t="t" r="r" b="b"/>
              <a:pathLst>
                <a:path w="7918" h="6405" extrusionOk="0">
                  <a:moveTo>
                    <a:pt x="6752" y="0"/>
                  </a:moveTo>
                  <a:lnTo>
                    <a:pt x="0" y="3288"/>
                  </a:lnTo>
                  <a:cubicBezTo>
                    <a:pt x="0" y="3288"/>
                    <a:pt x="2313" y="6405"/>
                    <a:pt x="3380" y="6405"/>
                  </a:cubicBezTo>
                  <a:cubicBezTo>
                    <a:pt x="3450" y="6405"/>
                    <a:pt x="3514" y="6392"/>
                    <a:pt x="3572" y="6363"/>
                  </a:cubicBezTo>
                  <a:lnTo>
                    <a:pt x="5271" y="5536"/>
                  </a:lnTo>
                  <a:lnTo>
                    <a:pt x="6971" y="4708"/>
                  </a:lnTo>
                  <a:cubicBezTo>
                    <a:pt x="7918" y="4247"/>
                    <a:pt x="6752" y="0"/>
                    <a:pt x="6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76;p67">
              <a:extLst>
                <a:ext uri="{FF2B5EF4-FFF2-40B4-BE49-F238E27FC236}">
                  <a16:creationId xmlns:a16="http://schemas.microsoft.com/office/drawing/2014/main" id="{05E023AA-7962-4709-A908-EB91C1C22134}"/>
                </a:ext>
              </a:extLst>
            </p:cNvPr>
            <p:cNvSpPr/>
            <p:nvPr/>
          </p:nvSpPr>
          <p:spPr>
            <a:xfrm>
              <a:off x="-6303750" y="1647175"/>
              <a:ext cx="95025" cy="75675"/>
            </a:xfrm>
            <a:custGeom>
              <a:avLst/>
              <a:gdLst/>
              <a:ahLst/>
              <a:cxnLst/>
              <a:rect l="l" t="t" r="r" b="b"/>
              <a:pathLst>
                <a:path w="3801" h="3027" extrusionOk="0">
                  <a:moveTo>
                    <a:pt x="1769" y="1"/>
                  </a:moveTo>
                  <a:cubicBezTo>
                    <a:pt x="1358" y="1"/>
                    <a:pt x="504" y="105"/>
                    <a:pt x="191" y="931"/>
                  </a:cubicBezTo>
                  <a:cubicBezTo>
                    <a:pt x="1" y="1433"/>
                    <a:pt x="243" y="2072"/>
                    <a:pt x="794" y="2519"/>
                  </a:cubicBezTo>
                  <a:cubicBezTo>
                    <a:pt x="1152" y="2811"/>
                    <a:pt x="1659" y="3027"/>
                    <a:pt x="2251" y="3027"/>
                  </a:cubicBezTo>
                  <a:cubicBezTo>
                    <a:pt x="2623" y="3027"/>
                    <a:pt x="3028" y="2942"/>
                    <a:pt x="3450" y="2736"/>
                  </a:cubicBezTo>
                  <a:cubicBezTo>
                    <a:pt x="3570" y="2676"/>
                    <a:pt x="3687" y="2610"/>
                    <a:pt x="3800" y="2539"/>
                  </a:cubicBezTo>
                  <a:lnTo>
                    <a:pt x="3443" y="1976"/>
                  </a:lnTo>
                  <a:cubicBezTo>
                    <a:pt x="2989" y="2265"/>
                    <a:pt x="2587" y="2362"/>
                    <a:pt x="2252" y="2362"/>
                  </a:cubicBezTo>
                  <a:cubicBezTo>
                    <a:pt x="1718" y="2362"/>
                    <a:pt x="1352" y="2115"/>
                    <a:pt x="1214" y="2003"/>
                  </a:cubicBezTo>
                  <a:cubicBezTo>
                    <a:pt x="858" y="1712"/>
                    <a:pt x="743" y="1356"/>
                    <a:pt x="813" y="1168"/>
                  </a:cubicBezTo>
                  <a:cubicBezTo>
                    <a:pt x="981" y="725"/>
                    <a:pt x="1495" y="666"/>
                    <a:pt x="1757" y="666"/>
                  </a:cubicBezTo>
                  <a:cubicBezTo>
                    <a:pt x="1845" y="666"/>
                    <a:pt x="1905" y="673"/>
                    <a:pt x="1913" y="674"/>
                  </a:cubicBezTo>
                  <a:lnTo>
                    <a:pt x="1996" y="12"/>
                  </a:lnTo>
                  <a:cubicBezTo>
                    <a:pt x="1982" y="11"/>
                    <a:pt x="1897" y="1"/>
                    <a:pt x="1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77;p67">
              <a:extLst>
                <a:ext uri="{FF2B5EF4-FFF2-40B4-BE49-F238E27FC236}">
                  <a16:creationId xmlns:a16="http://schemas.microsoft.com/office/drawing/2014/main" id="{3613CD46-7B72-4DEB-96BC-58D6BFF8AAA5}"/>
                </a:ext>
              </a:extLst>
            </p:cNvPr>
            <p:cNvSpPr/>
            <p:nvPr/>
          </p:nvSpPr>
          <p:spPr>
            <a:xfrm>
              <a:off x="-6609550" y="1759650"/>
              <a:ext cx="353575" cy="421125"/>
            </a:xfrm>
            <a:custGeom>
              <a:avLst/>
              <a:gdLst/>
              <a:ahLst/>
              <a:cxnLst/>
              <a:rect l="l" t="t" r="r" b="b"/>
              <a:pathLst>
                <a:path w="14143" h="16845" extrusionOk="0">
                  <a:moveTo>
                    <a:pt x="11355" y="1"/>
                  </a:moveTo>
                  <a:cubicBezTo>
                    <a:pt x="11088" y="1"/>
                    <a:pt x="10832" y="47"/>
                    <a:pt x="10602" y="144"/>
                  </a:cubicBezTo>
                  <a:cubicBezTo>
                    <a:pt x="9285" y="697"/>
                    <a:pt x="7637" y="7147"/>
                    <a:pt x="6967" y="7255"/>
                  </a:cubicBezTo>
                  <a:cubicBezTo>
                    <a:pt x="6964" y="7255"/>
                    <a:pt x="6962" y="7255"/>
                    <a:pt x="6960" y="7255"/>
                  </a:cubicBezTo>
                  <a:cubicBezTo>
                    <a:pt x="6587" y="7255"/>
                    <a:pt x="6477" y="2380"/>
                    <a:pt x="4950" y="1312"/>
                  </a:cubicBezTo>
                  <a:cubicBezTo>
                    <a:pt x="4260" y="831"/>
                    <a:pt x="3602" y="603"/>
                    <a:pt x="3015" y="603"/>
                  </a:cubicBezTo>
                  <a:cubicBezTo>
                    <a:pt x="1148" y="603"/>
                    <a:pt x="1" y="2912"/>
                    <a:pt x="858" y="6743"/>
                  </a:cubicBezTo>
                  <a:cubicBezTo>
                    <a:pt x="2211" y="12777"/>
                    <a:pt x="4559" y="16780"/>
                    <a:pt x="6452" y="16844"/>
                  </a:cubicBezTo>
                  <a:cubicBezTo>
                    <a:pt x="6461" y="16845"/>
                    <a:pt x="6470" y="16845"/>
                    <a:pt x="6479" y="16845"/>
                  </a:cubicBezTo>
                  <a:cubicBezTo>
                    <a:pt x="9078" y="16845"/>
                    <a:pt x="14142" y="4171"/>
                    <a:pt x="14120" y="2447"/>
                  </a:cubicBezTo>
                  <a:cubicBezTo>
                    <a:pt x="14100" y="1018"/>
                    <a:pt x="12613" y="1"/>
                    <a:pt x="11355" y="1"/>
                  </a:cubicBez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78;p67">
              <a:extLst>
                <a:ext uri="{FF2B5EF4-FFF2-40B4-BE49-F238E27FC236}">
                  <a16:creationId xmlns:a16="http://schemas.microsoft.com/office/drawing/2014/main" id="{3E8C400A-5E98-4013-9B93-79A4DBEC84C9}"/>
                </a:ext>
              </a:extLst>
            </p:cNvPr>
            <p:cNvSpPr/>
            <p:nvPr/>
          </p:nvSpPr>
          <p:spPr>
            <a:xfrm>
              <a:off x="-6362850" y="1661225"/>
              <a:ext cx="150825" cy="174375"/>
            </a:xfrm>
            <a:custGeom>
              <a:avLst/>
              <a:gdLst/>
              <a:ahLst/>
              <a:cxnLst/>
              <a:rect l="l" t="t" r="r" b="b"/>
              <a:pathLst>
                <a:path w="6033" h="6975" extrusionOk="0">
                  <a:moveTo>
                    <a:pt x="4110" y="1"/>
                  </a:moveTo>
                  <a:cubicBezTo>
                    <a:pt x="4057" y="1"/>
                    <a:pt x="4018" y="6"/>
                    <a:pt x="3999" y="19"/>
                  </a:cubicBezTo>
                  <a:cubicBezTo>
                    <a:pt x="3837" y="128"/>
                    <a:pt x="1266" y="1372"/>
                    <a:pt x="904" y="2029"/>
                  </a:cubicBezTo>
                  <a:cubicBezTo>
                    <a:pt x="544" y="2686"/>
                    <a:pt x="258" y="4751"/>
                    <a:pt x="0" y="5246"/>
                  </a:cubicBezTo>
                  <a:cubicBezTo>
                    <a:pt x="0" y="5246"/>
                    <a:pt x="2701" y="6975"/>
                    <a:pt x="3778" y="6975"/>
                  </a:cubicBezTo>
                  <a:cubicBezTo>
                    <a:pt x="3988" y="6975"/>
                    <a:pt x="4137" y="6908"/>
                    <a:pt x="4191" y="6750"/>
                  </a:cubicBezTo>
                  <a:cubicBezTo>
                    <a:pt x="4521" y="5785"/>
                    <a:pt x="5451" y="3579"/>
                    <a:pt x="5331" y="3178"/>
                  </a:cubicBezTo>
                  <a:cubicBezTo>
                    <a:pt x="5210" y="2777"/>
                    <a:pt x="5802" y="2170"/>
                    <a:pt x="5861" y="2032"/>
                  </a:cubicBezTo>
                  <a:cubicBezTo>
                    <a:pt x="5919" y="1894"/>
                    <a:pt x="6033" y="684"/>
                    <a:pt x="5876" y="492"/>
                  </a:cubicBezTo>
                  <a:cubicBezTo>
                    <a:pt x="5738" y="323"/>
                    <a:pt x="4510" y="1"/>
                    <a:pt x="4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79;p67">
              <a:extLst>
                <a:ext uri="{FF2B5EF4-FFF2-40B4-BE49-F238E27FC236}">
                  <a16:creationId xmlns:a16="http://schemas.microsoft.com/office/drawing/2014/main" id="{925F9BB6-F0C1-4E82-808D-BC5E30EF5673}"/>
                </a:ext>
              </a:extLst>
            </p:cNvPr>
            <p:cNvSpPr/>
            <p:nvPr/>
          </p:nvSpPr>
          <p:spPr>
            <a:xfrm>
              <a:off x="-6612800" y="1734825"/>
              <a:ext cx="384100" cy="470900"/>
            </a:xfrm>
            <a:custGeom>
              <a:avLst/>
              <a:gdLst/>
              <a:ahLst/>
              <a:cxnLst/>
              <a:rect l="l" t="t" r="r" b="b"/>
              <a:pathLst>
                <a:path w="15364" h="18836" extrusionOk="0">
                  <a:moveTo>
                    <a:pt x="3560" y="1"/>
                  </a:moveTo>
                  <a:cubicBezTo>
                    <a:pt x="1722" y="1"/>
                    <a:pt x="0" y="4071"/>
                    <a:pt x="231" y="6870"/>
                  </a:cubicBezTo>
                  <a:cubicBezTo>
                    <a:pt x="579" y="11104"/>
                    <a:pt x="4406" y="18836"/>
                    <a:pt x="6294" y="18836"/>
                  </a:cubicBezTo>
                  <a:cubicBezTo>
                    <a:pt x="6300" y="18836"/>
                    <a:pt x="6305" y="18836"/>
                    <a:pt x="6311" y="18835"/>
                  </a:cubicBezTo>
                  <a:cubicBezTo>
                    <a:pt x="9524" y="18755"/>
                    <a:pt x="15363" y="4798"/>
                    <a:pt x="15051" y="4327"/>
                  </a:cubicBezTo>
                  <a:cubicBezTo>
                    <a:pt x="14106" y="2904"/>
                    <a:pt x="10989" y="1579"/>
                    <a:pt x="9782" y="1579"/>
                  </a:cubicBezTo>
                  <a:cubicBezTo>
                    <a:pt x="9591" y="1579"/>
                    <a:pt x="9448" y="1612"/>
                    <a:pt x="9368" y="1683"/>
                  </a:cubicBezTo>
                  <a:cubicBezTo>
                    <a:pt x="8786" y="2202"/>
                    <a:pt x="7296" y="6940"/>
                    <a:pt x="7097" y="6986"/>
                  </a:cubicBezTo>
                  <a:cubicBezTo>
                    <a:pt x="7096" y="6987"/>
                    <a:pt x="7094" y="6987"/>
                    <a:pt x="7093" y="6987"/>
                  </a:cubicBezTo>
                  <a:cubicBezTo>
                    <a:pt x="6888" y="6987"/>
                    <a:pt x="6213" y="3394"/>
                    <a:pt x="5542" y="1912"/>
                  </a:cubicBezTo>
                  <a:cubicBezTo>
                    <a:pt x="4926" y="550"/>
                    <a:pt x="4235" y="1"/>
                    <a:pt x="3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80;p67">
              <a:extLst>
                <a:ext uri="{FF2B5EF4-FFF2-40B4-BE49-F238E27FC236}">
                  <a16:creationId xmlns:a16="http://schemas.microsoft.com/office/drawing/2014/main" id="{AA9EC687-0205-44B2-B2C5-DF1B3711F182}"/>
                </a:ext>
              </a:extLst>
            </p:cNvPr>
            <p:cNvSpPr/>
            <p:nvPr/>
          </p:nvSpPr>
          <p:spPr>
            <a:xfrm>
              <a:off x="-6474050" y="1860625"/>
              <a:ext cx="33350" cy="46625"/>
            </a:xfrm>
            <a:custGeom>
              <a:avLst/>
              <a:gdLst/>
              <a:ahLst/>
              <a:cxnLst/>
              <a:rect l="l" t="t" r="r" b="b"/>
              <a:pathLst>
                <a:path w="1334" h="1865" extrusionOk="0">
                  <a:moveTo>
                    <a:pt x="11" y="1"/>
                  </a:moveTo>
                  <a:cubicBezTo>
                    <a:pt x="6" y="1"/>
                    <a:pt x="0" y="7"/>
                    <a:pt x="4" y="12"/>
                  </a:cubicBezTo>
                  <a:cubicBezTo>
                    <a:pt x="384" y="631"/>
                    <a:pt x="752" y="1329"/>
                    <a:pt x="1259" y="1853"/>
                  </a:cubicBezTo>
                  <a:cubicBezTo>
                    <a:pt x="1267" y="1861"/>
                    <a:pt x="1277" y="1864"/>
                    <a:pt x="1285" y="1864"/>
                  </a:cubicBezTo>
                  <a:cubicBezTo>
                    <a:pt x="1311" y="1864"/>
                    <a:pt x="1334" y="1834"/>
                    <a:pt x="1319" y="1806"/>
                  </a:cubicBezTo>
                  <a:cubicBezTo>
                    <a:pt x="1001" y="1157"/>
                    <a:pt x="465" y="567"/>
                    <a:pt x="16" y="3"/>
                  </a:cubicBezTo>
                  <a:cubicBezTo>
                    <a:pt x="14" y="2"/>
                    <a:pt x="13" y="1"/>
                    <a:pt x="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81;p67">
              <a:extLst>
                <a:ext uri="{FF2B5EF4-FFF2-40B4-BE49-F238E27FC236}">
                  <a16:creationId xmlns:a16="http://schemas.microsoft.com/office/drawing/2014/main" id="{C5547E18-0FC1-47F3-A3A7-3DFAE69CA374}"/>
                </a:ext>
              </a:extLst>
            </p:cNvPr>
            <p:cNvSpPr/>
            <p:nvPr/>
          </p:nvSpPr>
          <p:spPr>
            <a:xfrm>
              <a:off x="-6462775" y="1774800"/>
              <a:ext cx="102575" cy="185175"/>
            </a:xfrm>
            <a:custGeom>
              <a:avLst/>
              <a:gdLst/>
              <a:ahLst/>
              <a:cxnLst/>
              <a:rect l="l" t="t" r="r" b="b"/>
              <a:pathLst>
                <a:path w="4103" h="7407" extrusionOk="0">
                  <a:moveTo>
                    <a:pt x="3877" y="0"/>
                  </a:moveTo>
                  <a:cubicBezTo>
                    <a:pt x="2946" y="0"/>
                    <a:pt x="2573" y="1206"/>
                    <a:pt x="2271" y="1936"/>
                  </a:cubicBezTo>
                  <a:cubicBezTo>
                    <a:pt x="1863" y="2924"/>
                    <a:pt x="1483" y="3913"/>
                    <a:pt x="991" y="4862"/>
                  </a:cubicBezTo>
                  <a:cubicBezTo>
                    <a:pt x="575" y="5663"/>
                    <a:pt x="175" y="6421"/>
                    <a:pt x="11" y="7315"/>
                  </a:cubicBezTo>
                  <a:cubicBezTo>
                    <a:pt x="1" y="7370"/>
                    <a:pt x="44" y="7406"/>
                    <a:pt x="86" y="7406"/>
                  </a:cubicBezTo>
                  <a:cubicBezTo>
                    <a:pt x="114" y="7406"/>
                    <a:pt x="141" y="7391"/>
                    <a:pt x="152" y="7354"/>
                  </a:cubicBezTo>
                  <a:cubicBezTo>
                    <a:pt x="541" y="6050"/>
                    <a:pt x="1278" y="4919"/>
                    <a:pt x="1816" y="3678"/>
                  </a:cubicBezTo>
                  <a:cubicBezTo>
                    <a:pt x="2281" y="2601"/>
                    <a:pt x="2694" y="260"/>
                    <a:pt x="4078" y="67"/>
                  </a:cubicBezTo>
                  <a:cubicBezTo>
                    <a:pt x="4102" y="63"/>
                    <a:pt x="4102" y="22"/>
                    <a:pt x="4078" y="18"/>
                  </a:cubicBezTo>
                  <a:cubicBezTo>
                    <a:pt x="4008" y="6"/>
                    <a:pt x="3941" y="0"/>
                    <a:pt x="38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82;p67">
              <a:extLst>
                <a:ext uri="{FF2B5EF4-FFF2-40B4-BE49-F238E27FC236}">
                  <a16:creationId xmlns:a16="http://schemas.microsoft.com/office/drawing/2014/main" id="{366D6747-C3DB-4A4F-81BA-4185D3D2C908}"/>
                </a:ext>
              </a:extLst>
            </p:cNvPr>
            <p:cNvSpPr/>
            <p:nvPr/>
          </p:nvSpPr>
          <p:spPr>
            <a:xfrm>
              <a:off x="-6593450" y="1823150"/>
              <a:ext cx="368925" cy="346025"/>
            </a:xfrm>
            <a:custGeom>
              <a:avLst/>
              <a:gdLst/>
              <a:ahLst/>
              <a:cxnLst/>
              <a:rect l="l" t="t" r="r" b="b"/>
              <a:pathLst>
                <a:path w="14757" h="13841" extrusionOk="0">
                  <a:moveTo>
                    <a:pt x="13606" y="0"/>
                  </a:moveTo>
                  <a:cubicBezTo>
                    <a:pt x="13551" y="0"/>
                    <a:pt x="13540" y="74"/>
                    <a:pt x="13621" y="158"/>
                  </a:cubicBezTo>
                  <a:cubicBezTo>
                    <a:pt x="14586" y="1164"/>
                    <a:pt x="14429" y="1373"/>
                    <a:pt x="13866" y="2549"/>
                  </a:cubicBezTo>
                  <a:cubicBezTo>
                    <a:pt x="10995" y="8546"/>
                    <a:pt x="7830" y="13195"/>
                    <a:pt x="6821" y="13417"/>
                  </a:cubicBezTo>
                  <a:cubicBezTo>
                    <a:pt x="6766" y="13429"/>
                    <a:pt x="6706" y="13435"/>
                    <a:pt x="6643" y="13435"/>
                  </a:cubicBezTo>
                  <a:cubicBezTo>
                    <a:pt x="5102" y="13435"/>
                    <a:pt x="1419" y="9931"/>
                    <a:pt x="44" y="8719"/>
                  </a:cubicBezTo>
                  <a:cubicBezTo>
                    <a:pt x="39" y="8715"/>
                    <a:pt x="34" y="8714"/>
                    <a:pt x="30" y="8714"/>
                  </a:cubicBezTo>
                  <a:cubicBezTo>
                    <a:pt x="14" y="8714"/>
                    <a:pt x="0" y="8734"/>
                    <a:pt x="15" y="8748"/>
                  </a:cubicBezTo>
                  <a:cubicBezTo>
                    <a:pt x="1702" y="10557"/>
                    <a:pt x="4780" y="13656"/>
                    <a:pt x="6700" y="13839"/>
                  </a:cubicBezTo>
                  <a:cubicBezTo>
                    <a:pt x="6714" y="13840"/>
                    <a:pt x="6728" y="13841"/>
                    <a:pt x="6742" y="13841"/>
                  </a:cubicBezTo>
                  <a:cubicBezTo>
                    <a:pt x="8585" y="13841"/>
                    <a:pt x="14170" y="2938"/>
                    <a:pt x="14507" y="1848"/>
                  </a:cubicBezTo>
                  <a:cubicBezTo>
                    <a:pt x="14757" y="1044"/>
                    <a:pt x="14283" y="592"/>
                    <a:pt x="13700" y="50"/>
                  </a:cubicBezTo>
                  <a:cubicBezTo>
                    <a:pt x="13663" y="15"/>
                    <a:pt x="13630" y="0"/>
                    <a:pt x="136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4" name="Text Placeholder 3583">
            <a:extLst>
              <a:ext uri="{FF2B5EF4-FFF2-40B4-BE49-F238E27FC236}">
                <a16:creationId xmlns:a16="http://schemas.microsoft.com/office/drawing/2014/main" id="{3773B394-C536-41ED-9ED2-216EAF8A3837}"/>
              </a:ext>
            </a:extLst>
          </p:cNvPr>
          <p:cNvSpPr>
            <a:spLocks noGrp="1"/>
          </p:cNvSpPr>
          <p:nvPr>
            <p:ph type="body" idx="1"/>
          </p:nvPr>
        </p:nvSpPr>
        <p:spPr>
          <a:xfrm>
            <a:off x="3537476" y="3018632"/>
            <a:ext cx="3951000" cy="918000"/>
          </a:xfrm>
        </p:spPr>
        <p:txBody>
          <a:bodyPr/>
          <a:lstStyle/>
          <a:p>
            <a:pPr marL="139700" indent="0">
              <a:buNone/>
            </a:pPr>
            <a:r>
              <a:rPr lang="id-ID" sz="1600" dirty="0">
                <a:latin typeface="Bell MT" panose="02020503060305020303" pitchFamily="18" charset="0"/>
                <a:ea typeface="NSimSun" panose="02010609030101010101" pitchFamily="49" charset="-122"/>
              </a:rPr>
              <a:t>Oleh :</a:t>
            </a:r>
          </a:p>
          <a:p>
            <a:pPr marL="139700" indent="0">
              <a:buNone/>
            </a:pPr>
            <a:endParaRPr lang="id-ID" sz="1600" dirty="0">
              <a:latin typeface="Bell MT" panose="02020503060305020303" pitchFamily="18" charset="0"/>
              <a:ea typeface="NSimSun" panose="02010609030101010101" pitchFamily="49" charset="-122"/>
            </a:endParaRPr>
          </a:p>
          <a:p>
            <a:pPr marL="139700" indent="0">
              <a:buNone/>
            </a:pPr>
            <a:r>
              <a:rPr lang="id-ID" sz="1600" dirty="0">
                <a:latin typeface="Bell MT" panose="02020503060305020303" pitchFamily="18" charset="0"/>
                <a:ea typeface="NSimSun" panose="02010609030101010101" pitchFamily="49" charset="-122"/>
              </a:rPr>
              <a:t>Sri Soerya Ningsih	</a:t>
            </a:r>
            <a:endParaRPr lang="en-ID" sz="1600" dirty="0">
              <a:latin typeface="Bell MT" panose="02020503060305020303" pitchFamily="18" charset="0"/>
              <a:ea typeface="NSimSun" panose="02010609030101010101" pitchFamily="49" charset="-122"/>
            </a:endParaRPr>
          </a:p>
        </p:txBody>
      </p:sp>
      <p:sp>
        <p:nvSpPr>
          <p:cNvPr id="10" name="Title 9">
            <a:extLst>
              <a:ext uri="{FF2B5EF4-FFF2-40B4-BE49-F238E27FC236}">
                <a16:creationId xmlns:a16="http://schemas.microsoft.com/office/drawing/2014/main" id="{A44F4EF0-5BC7-4F96-A35D-763C0D9823EE}"/>
              </a:ext>
            </a:extLst>
          </p:cNvPr>
          <p:cNvSpPr>
            <a:spLocks noGrp="1"/>
          </p:cNvSpPr>
          <p:nvPr>
            <p:ph type="title"/>
          </p:nvPr>
        </p:nvSpPr>
        <p:spPr>
          <a:xfrm>
            <a:off x="2091349" y="1186006"/>
            <a:ext cx="7066500" cy="572700"/>
          </a:xfrm>
        </p:spPr>
        <p:txBody>
          <a:bodyPr/>
          <a:lstStyle/>
          <a:p>
            <a:pPr algn="ctr"/>
            <a:r>
              <a:rPr lang="id-ID" sz="1800" dirty="0">
                <a:latin typeface="a Aha Wow" panose="02000503000000000000" pitchFamily="2" charset="0"/>
              </a:rPr>
              <a:t>PERAMALAN OUTFLOW UANG KARTAL</a:t>
            </a:r>
            <a:r>
              <a:rPr lang="en-ID" sz="1800" dirty="0">
                <a:latin typeface="a Aha Wow" panose="02000503000000000000" pitchFamily="2" charset="0"/>
              </a:rPr>
              <a:t> BANK INDONESIA</a:t>
            </a:r>
            <a:r>
              <a:rPr lang="id-ID" sz="1800" dirty="0">
                <a:latin typeface="a Aha Wow" panose="02000503000000000000" pitchFamily="2" charset="0"/>
              </a:rPr>
              <a:t> DENGAN MENGGUNAKAN METODE ARIMA </a:t>
            </a:r>
            <a:br>
              <a:rPr lang="id-ID" sz="1800" dirty="0">
                <a:latin typeface="a Aha Wow" panose="02000503000000000000" pitchFamily="2" charset="0"/>
              </a:rPr>
            </a:br>
            <a:r>
              <a:rPr lang="id-ID" sz="1800" dirty="0">
                <a:latin typeface="a Aha Wow" panose="02000503000000000000" pitchFamily="2" charset="0"/>
              </a:rPr>
              <a:t>(Autoregressive Integrated Moving Average)</a:t>
            </a:r>
            <a:br>
              <a:rPr lang="id-ID" sz="1800" dirty="0">
                <a:latin typeface="Tekton Pro" panose="020F0603020208020904" pitchFamily="34" charset="0"/>
              </a:rPr>
            </a:br>
            <a:br>
              <a:rPr lang="id-ID" sz="1600" dirty="0">
                <a:latin typeface="Bell MT" panose="02020503060305020303" pitchFamily="18" charset="0"/>
              </a:rPr>
            </a:br>
            <a:r>
              <a:rPr lang="id-ID" sz="1600" b="1" dirty="0">
                <a:latin typeface="Bell MT" panose="02020503060305020303" pitchFamily="18" charset="0"/>
              </a:rPr>
              <a:t>Studi Kasus Outflow Uang Kartal Bulanan Nasional Tahun 2003-2014</a:t>
            </a:r>
            <a:br>
              <a:rPr lang="en-ID" sz="1800" dirty="0">
                <a:latin typeface="a Arbei Berry" panose="02000503000000000000" pitchFamily="2" charset="0"/>
              </a:rPr>
            </a:br>
            <a:endParaRPr lang="en-ID" sz="1800" dirty="0">
              <a:latin typeface="a Arbei Berry" panose="02000503000000000000" pitchFamily="2" charset="0"/>
            </a:endParaRPr>
          </a:p>
        </p:txBody>
      </p:sp>
    </p:spTree>
    <p:extLst>
      <p:ext uri="{BB962C8B-B14F-4D97-AF65-F5344CB8AC3E}">
        <p14:creationId xmlns:p14="http://schemas.microsoft.com/office/powerpoint/2010/main" val="3429902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53"/>
          <p:cNvSpPr txBox="1">
            <a:spLocks noGrp="1"/>
          </p:cNvSpPr>
          <p:nvPr>
            <p:ph type="title"/>
          </p:nvPr>
        </p:nvSpPr>
        <p:spPr>
          <a:xfrm>
            <a:off x="1297329" y="172875"/>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TAHAP PERAMALAN DENGAN ARIMA</a:t>
            </a:r>
            <a:endParaRPr dirty="0"/>
          </a:p>
        </p:txBody>
      </p:sp>
      <p:sp>
        <p:nvSpPr>
          <p:cNvPr id="1703" name="Google Shape;1703;p53"/>
          <p:cNvSpPr/>
          <p:nvPr/>
        </p:nvSpPr>
        <p:spPr>
          <a:xfrm>
            <a:off x="866850" y="2475675"/>
            <a:ext cx="1500900" cy="824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4"/>
                </a:solidFill>
                <a:latin typeface="Righteous"/>
                <a:ea typeface="Righteous"/>
                <a:cs typeface="Righteous"/>
                <a:sym typeface="Righteous"/>
              </a:rPr>
              <a:t>1</a:t>
            </a:r>
            <a:endParaRPr sz="1600" dirty="0">
              <a:solidFill>
                <a:schemeClr val="accent4"/>
              </a:solidFill>
              <a:latin typeface="Righteous"/>
              <a:ea typeface="Righteous"/>
              <a:cs typeface="Righteous"/>
              <a:sym typeface="Righteous"/>
            </a:endParaRPr>
          </a:p>
        </p:txBody>
      </p:sp>
      <p:sp>
        <p:nvSpPr>
          <p:cNvPr id="1704" name="Google Shape;1704;p53"/>
          <p:cNvSpPr txBox="1">
            <a:spLocks noGrp="1"/>
          </p:cNvSpPr>
          <p:nvPr>
            <p:ph type="subTitle" idx="4294967295"/>
          </p:nvPr>
        </p:nvSpPr>
        <p:spPr>
          <a:xfrm>
            <a:off x="780175" y="3618225"/>
            <a:ext cx="1674300" cy="77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1400" dirty="0"/>
              <a:t>Identifikasi Model</a:t>
            </a:r>
            <a:endParaRPr sz="1400" dirty="0"/>
          </a:p>
        </p:txBody>
      </p:sp>
      <p:sp>
        <p:nvSpPr>
          <p:cNvPr id="1705" name="Google Shape;1705;p53"/>
          <p:cNvSpPr txBox="1">
            <a:spLocks noGrp="1"/>
          </p:cNvSpPr>
          <p:nvPr>
            <p:ph type="subTitle" idx="4294967295"/>
          </p:nvPr>
        </p:nvSpPr>
        <p:spPr>
          <a:xfrm>
            <a:off x="2749960" y="3618225"/>
            <a:ext cx="1674300" cy="77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d-ID" sz="1400" dirty="0"/>
              <a:t>Estimasi</a:t>
            </a:r>
            <a:endParaRPr sz="1400" dirty="0"/>
          </a:p>
        </p:txBody>
      </p:sp>
      <p:sp>
        <p:nvSpPr>
          <p:cNvPr id="1706" name="Google Shape;1706;p53"/>
          <p:cNvSpPr txBox="1">
            <a:spLocks noGrp="1"/>
          </p:cNvSpPr>
          <p:nvPr>
            <p:ph type="subTitle" idx="4294967295"/>
          </p:nvPr>
        </p:nvSpPr>
        <p:spPr>
          <a:xfrm>
            <a:off x="4719744" y="3618225"/>
            <a:ext cx="1674300" cy="77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400" dirty="0"/>
              <a:t>Cek Diagnostik</a:t>
            </a:r>
            <a:endParaRPr sz="1400" dirty="0"/>
          </a:p>
        </p:txBody>
      </p:sp>
      <p:sp>
        <p:nvSpPr>
          <p:cNvPr id="1707" name="Google Shape;1707;p53"/>
          <p:cNvSpPr txBox="1">
            <a:spLocks noGrp="1"/>
          </p:cNvSpPr>
          <p:nvPr>
            <p:ph type="subTitle" idx="4294967295"/>
          </p:nvPr>
        </p:nvSpPr>
        <p:spPr>
          <a:xfrm>
            <a:off x="6689529" y="3618225"/>
            <a:ext cx="1674300" cy="77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sz="1400" dirty="0"/>
              <a:t>P</a:t>
            </a:r>
            <a:r>
              <a:rPr lang="id-ID" sz="1400" dirty="0"/>
              <a:t>eramalan</a:t>
            </a:r>
            <a:endParaRPr sz="1400" dirty="0"/>
          </a:p>
          <a:p>
            <a:pPr marL="0" lvl="0" indent="0" algn="ctr" rtl="0">
              <a:spcBef>
                <a:spcPts val="0"/>
              </a:spcBef>
              <a:spcAft>
                <a:spcPts val="1600"/>
              </a:spcAft>
              <a:buNone/>
            </a:pPr>
            <a:endParaRPr sz="1400" dirty="0"/>
          </a:p>
        </p:txBody>
      </p:sp>
      <p:sp>
        <p:nvSpPr>
          <p:cNvPr id="1708" name="Google Shape;1708;p53"/>
          <p:cNvSpPr/>
          <p:nvPr/>
        </p:nvSpPr>
        <p:spPr>
          <a:xfrm>
            <a:off x="2836647" y="2475675"/>
            <a:ext cx="1500900" cy="824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accent4"/>
                </a:solidFill>
                <a:latin typeface="Righteous"/>
                <a:ea typeface="Righteous"/>
                <a:cs typeface="Righteous"/>
                <a:sym typeface="Righteous"/>
              </a:rPr>
              <a:t>2</a:t>
            </a:r>
            <a:endParaRPr sz="1600" dirty="0"/>
          </a:p>
        </p:txBody>
      </p:sp>
      <p:sp>
        <p:nvSpPr>
          <p:cNvPr id="1709" name="Google Shape;1709;p53"/>
          <p:cNvSpPr/>
          <p:nvPr/>
        </p:nvSpPr>
        <p:spPr>
          <a:xfrm>
            <a:off x="4806442" y="2475675"/>
            <a:ext cx="1500900" cy="824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accent4"/>
                </a:solidFill>
                <a:latin typeface="Righteous"/>
                <a:ea typeface="Righteous"/>
                <a:cs typeface="Righteous"/>
                <a:sym typeface="Righteous"/>
              </a:rPr>
              <a:t>3</a:t>
            </a:r>
            <a:endParaRPr sz="1600" dirty="0"/>
          </a:p>
        </p:txBody>
      </p:sp>
      <p:sp>
        <p:nvSpPr>
          <p:cNvPr id="1710" name="Google Shape;1710;p53"/>
          <p:cNvSpPr/>
          <p:nvPr/>
        </p:nvSpPr>
        <p:spPr>
          <a:xfrm>
            <a:off x="6776224" y="2475675"/>
            <a:ext cx="1500900" cy="824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accent4"/>
                </a:solidFill>
                <a:latin typeface="Righteous"/>
                <a:ea typeface="Righteous"/>
                <a:cs typeface="Righteous"/>
                <a:sym typeface="Righteous"/>
              </a:rPr>
              <a:t>4</a:t>
            </a:r>
            <a:endParaRPr sz="1600" dirty="0"/>
          </a:p>
        </p:txBody>
      </p:sp>
      <p:cxnSp>
        <p:nvCxnSpPr>
          <p:cNvPr id="1711" name="Google Shape;1711;p53"/>
          <p:cNvCxnSpPr>
            <a:stCxn id="1703" idx="0"/>
            <a:endCxn id="1708" idx="0"/>
          </p:cNvCxnSpPr>
          <p:nvPr/>
        </p:nvCxnSpPr>
        <p:spPr>
          <a:xfrm rot="-5400000" flipH="1">
            <a:off x="2601900" y="1491075"/>
            <a:ext cx="600" cy="1969800"/>
          </a:xfrm>
          <a:prstGeom prst="curvedConnector3">
            <a:avLst>
              <a:gd name="adj1" fmla="val -98183333"/>
            </a:avLst>
          </a:prstGeom>
          <a:noFill/>
          <a:ln w="28575" cap="flat" cmpd="sng">
            <a:solidFill>
              <a:schemeClr val="accent5"/>
            </a:solidFill>
            <a:prstDash val="solid"/>
            <a:round/>
            <a:headEnd type="none" w="med" len="med"/>
            <a:tailEnd type="triangle" w="med" len="med"/>
          </a:ln>
        </p:spPr>
      </p:cxnSp>
      <p:cxnSp>
        <p:nvCxnSpPr>
          <p:cNvPr id="1712" name="Google Shape;1712;p53"/>
          <p:cNvCxnSpPr>
            <a:stCxn id="1708" idx="0"/>
            <a:endCxn id="1709" idx="0"/>
          </p:cNvCxnSpPr>
          <p:nvPr/>
        </p:nvCxnSpPr>
        <p:spPr>
          <a:xfrm rot="-5400000" flipH="1">
            <a:off x="4571697" y="1491075"/>
            <a:ext cx="600" cy="1969800"/>
          </a:xfrm>
          <a:prstGeom prst="curvedConnector3">
            <a:avLst>
              <a:gd name="adj1" fmla="val -98183333"/>
            </a:avLst>
          </a:prstGeom>
          <a:noFill/>
          <a:ln w="28575" cap="flat" cmpd="sng">
            <a:solidFill>
              <a:schemeClr val="accent5"/>
            </a:solidFill>
            <a:prstDash val="solid"/>
            <a:round/>
            <a:headEnd type="none" w="med" len="med"/>
            <a:tailEnd type="triangle" w="med" len="med"/>
          </a:ln>
        </p:spPr>
      </p:cxnSp>
      <p:cxnSp>
        <p:nvCxnSpPr>
          <p:cNvPr id="1713" name="Google Shape;1713;p53"/>
          <p:cNvCxnSpPr>
            <a:stCxn id="1709" idx="0"/>
            <a:endCxn id="1710" idx="0"/>
          </p:cNvCxnSpPr>
          <p:nvPr/>
        </p:nvCxnSpPr>
        <p:spPr>
          <a:xfrm rot="-5400000" flipH="1">
            <a:off x="6541492" y="1491075"/>
            <a:ext cx="600" cy="1969800"/>
          </a:xfrm>
          <a:prstGeom prst="curvedConnector3">
            <a:avLst>
              <a:gd name="adj1" fmla="val -98225000"/>
            </a:avLst>
          </a:prstGeom>
          <a:noFill/>
          <a:ln w="28575" cap="flat" cmpd="sng">
            <a:solidFill>
              <a:schemeClr val="accent5"/>
            </a:solidFill>
            <a:prstDash val="solid"/>
            <a:round/>
            <a:headEnd type="none" w="med" len="med"/>
            <a:tailEnd type="triangl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D5B4-E92D-4153-80B3-D29A78AEAC00}"/>
              </a:ext>
            </a:extLst>
          </p:cNvPr>
          <p:cNvSpPr>
            <a:spLocks noGrp="1"/>
          </p:cNvSpPr>
          <p:nvPr>
            <p:ph type="title"/>
          </p:nvPr>
        </p:nvSpPr>
        <p:spPr>
          <a:xfrm>
            <a:off x="357795" y="211942"/>
            <a:ext cx="7066500" cy="572700"/>
          </a:xfrm>
        </p:spPr>
        <p:txBody>
          <a:bodyPr/>
          <a:lstStyle/>
          <a:p>
            <a:r>
              <a:rPr lang="id-ID" dirty="0"/>
              <a:t>DIAGRAM ALIR</a:t>
            </a:r>
            <a:endParaRPr lang="en-ID" dirty="0"/>
          </a:p>
        </p:txBody>
      </p:sp>
      <p:pic>
        <p:nvPicPr>
          <p:cNvPr id="3" name="Picture 2">
            <a:extLst>
              <a:ext uri="{FF2B5EF4-FFF2-40B4-BE49-F238E27FC236}">
                <a16:creationId xmlns:a16="http://schemas.microsoft.com/office/drawing/2014/main" id="{16717339-8301-4CE8-BCEC-4BCE423FF5A0}"/>
              </a:ext>
            </a:extLst>
          </p:cNvPr>
          <p:cNvPicPr/>
          <p:nvPr/>
        </p:nvPicPr>
        <p:blipFill rotWithShape="1">
          <a:blip r:embed="rId2"/>
          <a:srcRect l="55388" t="23783" r="17379" b="19036"/>
          <a:stretch/>
        </p:blipFill>
        <p:spPr bwMode="auto">
          <a:xfrm>
            <a:off x="2360181" y="784642"/>
            <a:ext cx="3807536" cy="43588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3448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55"/>
          <p:cNvSpPr txBox="1">
            <a:spLocks noGrp="1"/>
          </p:cNvSpPr>
          <p:nvPr>
            <p:ph type="title"/>
          </p:nvPr>
        </p:nvSpPr>
        <p:spPr>
          <a:xfrm>
            <a:off x="1165031" y="2560525"/>
            <a:ext cx="4387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HASIL DAN PEMBAHASAN</a:t>
            </a:r>
            <a:endParaRPr dirty="0"/>
          </a:p>
        </p:txBody>
      </p:sp>
      <p:sp>
        <p:nvSpPr>
          <p:cNvPr id="1784" name="Google Shape;1784;p55"/>
          <p:cNvSpPr txBox="1">
            <a:spLocks noGrp="1"/>
          </p:cNvSpPr>
          <p:nvPr>
            <p:ph type="title" idx="2"/>
          </p:nvPr>
        </p:nvSpPr>
        <p:spPr>
          <a:xfrm>
            <a:off x="1165031" y="945225"/>
            <a:ext cx="2511900" cy="7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1786" name="Google Shape;1786;p55"/>
          <p:cNvGrpSpPr/>
          <p:nvPr/>
        </p:nvGrpSpPr>
        <p:grpSpPr>
          <a:xfrm>
            <a:off x="5885344" y="1308286"/>
            <a:ext cx="2891233" cy="3346284"/>
            <a:chOff x="-3194600" y="-1375400"/>
            <a:chExt cx="2145150" cy="2482775"/>
          </a:xfrm>
        </p:grpSpPr>
        <p:sp>
          <p:nvSpPr>
            <p:cNvPr id="1787" name="Google Shape;1787;p55"/>
            <p:cNvSpPr/>
            <p:nvPr/>
          </p:nvSpPr>
          <p:spPr>
            <a:xfrm>
              <a:off x="-3181425" y="-1119000"/>
              <a:ext cx="328725" cy="2115525"/>
            </a:xfrm>
            <a:custGeom>
              <a:avLst/>
              <a:gdLst/>
              <a:ahLst/>
              <a:cxnLst/>
              <a:rect l="l" t="t" r="r" b="b"/>
              <a:pathLst>
                <a:path w="13149" h="84621" extrusionOk="0">
                  <a:moveTo>
                    <a:pt x="12159" y="0"/>
                  </a:moveTo>
                  <a:cubicBezTo>
                    <a:pt x="11702" y="0"/>
                    <a:pt x="11303" y="335"/>
                    <a:pt x="11234" y="800"/>
                  </a:cubicBezTo>
                  <a:lnTo>
                    <a:pt x="75" y="83563"/>
                  </a:lnTo>
                  <a:cubicBezTo>
                    <a:pt x="0" y="84124"/>
                    <a:pt x="436" y="84621"/>
                    <a:pt x="1002" y="84621"/>
                  </a:cubicBezTo>
                  <a:cubicBezTo>
                    <a:pt x="1468" y="84619"/>
                    <a:pt x="1863" y="84275"/>
                    <a:pt x="1926" y="83813"/>
                  </a:cubicBezTo>
                  <a:lnTo>
                    <a:pt x="13086" y="1049"/>
                  </a:lnTo>
                  <a:cubicBezTo>
                    <a:pt x="13148" y="541"/>
                    <a:pt x="12791" y="77"/>
                    <a:pt x="12283" y="9"/>
                  </a:cubicBezTo>
                  <a:cubicBezTo>
                    <a:pt x="12242" y="3"/>
                    <a:pt x="12200" y="0"/>
                    <a:pt x="12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5"/>
            <p:cNvSpPr/>
            <p:nvPr/>
          </p:nvSpPr>
          <p:spPr>
            <a:xfrm>
              <a:off x="-2744000" y="-1119225"/>
              <a:ext cx="342000" cy="2214125"/>
            </a:xfrm>
            <a:custGeom>
              <a:avLst/>
              <a:gdLst/>
              <a:ahLst/>
              <a:cxnLst/>
              <a:rect l="l" t="t" r="r" b="b"/>
              <a:pathLst>
                <a:path w="13680" h="88565" extrusionOk="0">
                  <a:moveTo>
                    <a:pt x="12684" y="0"/>
                  </a:moveTo>
                  <a:cubicBezTo>
                    <a:pt x="12223" y="0"/>
                    <a:pt x="11823" y="340"/>
                    <a:pt x="11759" y="809"/>
                  </a:cubicBezTo>
                  <a:lnTo>
                    <a:pt x="69" y="87505"/>
                  </a:lnTo>
                  <a:cubicBezTo>
                    <a:pt x="0" y="88016"/>
                    <a:pt x="359" y="88486"/>
                    <a:pt x="870" y="88555"/>
                  </a:cubicBezTo>
                  <a:cubicBezTo>
                    <a:pt x="911" y="88561"/>
                    <a:pt x="953" y="88564"/>
                    <a:pt x="997" y="88564"/>
                  </a:cubicBezTo>
                  <a:cubicBezTo>
                    <a:pt x="1462" y="88563"/>
                    <a:pt x="1857" y="88217"/>
                    <a:pt x="1920" y="87754"/>
                  </a:cubicBezTo>
                  <a:lnTo>
                    <a:pt x="13611" y="1058"/>
                  </a:lnTo>
                  <a:cubicBezTo>
                    <a:pt x="13679" y="547"/>
                    <a:pt x="13320" y="77"/>
                    <a:pt x="12810" y="9"/>
                  </a:cubicBezTo>
                  <a:cubicBezTo>
                    <a:pt x="12767" y="3"/>
                    <a:pt x="12725" y="0"/>
                    <a:pt x="12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5"/>
            <p:cNvSpPr/>
            <p:nvPr/>
          </p:nvSpPr>
          <p:spPr>
            <a:xfrm>
              <a:off x="-2072800" y="-1119225"/>
              <a:ext cx="341925" cy="2214125"/>
            </a:xfrm>
            <a:custGeom>
              <a:avLst/>
              <a:gdLst/>
              <a:ahLst/>
              <a:cxnLst/>
              <a:rect l="l" t="t" r="r" b="b"/>
              <a:pathLst>
                <a:path w="13677" h="88565" extrusionOk="0">
                  <a:moveTo>
                    <a:pt x="996" y="0"/>
                  </a:moveTo>
                  <a:cubicBezTo>
                    <a:pt x="954" y="0"/>
                    <a:pt x="912" y="3"/>
                    <a:pt x="870" y="9"/>
                  </a:cubicBezTo>
                  <a:cubicBezTo>
                    <a:pt x="358" y="77"/>
                    <a:pt x="0" y="547"/>
                    <a:pt x="69" y="1058"/>
                  </a:cubicBezTo>
                  <a:lnTo>
                    <a:pt x="11760" y="87754"/>
                  </a:lnTo>
                  <a:cubicBezTo>
                    <a:pt x="11821" y="88217"/>
                    <a:pt x="12216" y="88563"/>
                    <a:pt x="12683" y="88564"/>
                  </a:cubicBezTo>
                  <a:cubicBezTo>
                    <a:pt x="12725" y="88564"/>
                    <a:pt x="12767" y="88561"/>
                    <a:pt x="12809" y="88555"/>
                  </a:cubicBezTo>
                  <a:cubicBezTo>
                    <a:pt x="13319" y="88486"/>
                    <a:pt x="13677" y="88016"/>
                    <a:pt x="13609" y="87505"/>
                  </a:cubicBezTo>
                  <a:lnTo>
                    <a:pt x="1920" y="809"/>
                  </a:lnTo>
                  <a:cubicBezTo>
                    <a:pt x="1856" y="340"/>
                    <a:pt x="1455"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5"/>
            <p:cNvSpPr/>
            <p:nvPr/>
          </p:nvSpPr>
          <p:spPr>
            <a:xfrm>
              <a:off x="-3017500" y="-1375400"/>
              <a:ext cx="1298150" cy="1392225"/>
            </a:xfrm>
            <a:custGeom>
              <a:avLst/>
              <a:gdLst/>
              <a:ahLst/>
              <a:cxnLst/>
              <a:rect l="l" t="t" r="r" b="b"/>
              <a:pathLst>
                <a:path w="51926" h="55689" extrusionOk="0">
                  <a:moveTo>
                    <a:pt x="1" y="0"/>
                  </a:moveTo>
                  <a:lnTo>
                    <a:pt x="5605" y="55689"/>
                  </a:lnTo>
                  <a:lnTo>
                    <a:pt x="51925" y="55689"/>
                  </a:lnTo>
                  <a:lnTo>
                    <a:pt x="46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5"/>
            <p:cNvSpPr/>
            <p:nvPr/>
          </p:nvSpPr>
          <p:spPr>
            <a:xfrm>
              <a:off x="-2938100" y="16800"/>
              <a:ext cx="1260750" cy="115925"/>
            </a:xfrm>
            <a:custGeom>
              <a:avLst/>
              <a:gdLst/>
              <a:ahLst/>
              <a:cxnLst/>
              <a:rect l="l" t="t" r="r" b="b"/>
              <a:pathLst>
                <a:path w="50430" h="4637" extrusionOk="0">
                  <a:moveTo>
                    <a:pt x="0" y="1"/>
                  </a:moveTo>
                  <a:lnTo>
                    <a:pt x="0" y="4637"/>
                  </a:lnTo>
                  <a:lnTo>
                    <a:pt x="50430" y="4637"/>
                  </a:lnTo>
                  <a:lnTo>
                    <a:pt x="50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5"/>
            <p:cNvSpPr/>
            <p:nvPr/>
          </p:nvSpPr>
          <p:spPr>
            <a:xfrm>
              <a:off x="-3194600" y="424775"/>
              <a:ext cx="1500875" cy="120675"/>
            </a:xfrm>
            <a:custGeom>
              <a:avLst/>
              <a:gdLst/>
              <a:ahLst/>
              <a:cxnLst/>
              <a:rect l="l" t="t" r="r" b="b"/>
              <a:pathLst>
                <a:path w="60035" h="4827" extrusionOk="0">
                  <a:moveTo>
                    <a:pt x="996" y="0"/>
                  </a:moveTo>
                  <a:cubicBezTo>
                    <a:pt x="537" y="0"/>
                    <a:pt x="138" y="337"/>
                    <a:pt x="72" y="803"/>
                  </a:cubicBezTo>
                  <a:cubicBezTo>
                    <a:pt x="1" y="1315"/>
                    <a:pt x="355" y="1786"/>
                    <a:pt x="867" y="1858"/>
                  </a:cubicBezTo>
                  <a:lnTo>
                    <a:pt x="21851" y="4818"/>
                  </a:lnTo>
                  <a:cubicBezTo>
                    <a:pt x="21894" y="4824"/>
                    <a:pt x="21939" y="4827"/>
                    <a:pt x="21982" y="4827"/>
                  </a:cubicBezTo>
                  <a:lnTo>
                    <a:pt x="59102" y="4827"/>
                  </a:lnTo>
                  <a:cubicBezTo>
                    <a:pt x="59617" y="4827"/>
                    <a:pt x="60035" y="4408"/>
                    <a:pt x="60035" y="3893"/>
                  </a:cubicBezTo>
                  <a:cubicBezTo>
                    <a:pt x="60035" y="3378"/>
                    <a:pt x="59617" y="2959"/>
                    <a:pt x="59102" y="2959"/>
                  </a:cubicBezTo>
                  <a:lnTo>
                    <a:pt x="22047" y="2959"/>
                  </a:lnTo>
                  <a:lnTo>
                    <a:pt x="1127" y="10"/>
                  </a:lnTo>
                  <a:cubicBezTo>
                    <a:pt x="1083" y="3"/>
                    <a:pt x="1039"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5"/>
            <p:cNvSpPr/>
            <p:nvPr/>
          </p:nvSpPr>
          <p:spPr>
            <a:xfrm>
              <a:off x="-2709850" y="-1033750"/>
              <a:ext cx="170325" cy="480050"/>
            </a:xfrm>
            <a:custGeom>
              <a:avLst/>
              <a:gdLst/>
              <a:ahLst/>
              <a:cxnLst/>
              <a:rect l="l" t="t" r="r" b="b"/>
              <a:pathLst>
                <a:path w="6813" h="19202" extrusionOk="0">
                  <a:moveTo>
                    <a:pt x="0" y="0"/>
                  </a:moveTo>
                  <a:lnTo>
                    <a:pt x="2003" y="19201"/>
                  </a:lnTo>
                  <a:lnTo>
                    <a:pt x="6812" y="19201"/>
                  </a:lnTo>
                  <a:lnTo>
                    <a:pt x="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5"/>
            <p:cNvSpPr/>
            <p:nvPr/>
          </p:nvSpPr>
          <p:spPr>
            <a:xfrm>
              <a:off x="-2495975" y="-892075"/>
              <a:ext cx="153350" cy="338375"/>
            </a:xfrm>
            <a:custGeom>
              <a:avLst/>
              <a:gdLst/>
              <a:ahLst/>
              <a:cxnLst/>
              <a:rect l="l" t="t" r="r" b="b"/>
              <a:pathLst>
                <a:path w="6134" h="13535" extrusionOk="0">
                  <a:moveTo>
                    <a:pt x="1" y="0"/>
                  </a:moveTo>
                  <a:lnTo>
                    <a:pt x="1324" y="13534"/>
                  </a:lnTo>
                  <a:lnTo>
                    <a:pt x="6133" y="13534"/>
                  </a:lnTo>
                  <a:lnTo>
                    <a:pt x="48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5"/>
            <p:cNvSpPr/>
            <p:nvPr/>
          </p:nvSpPr>
          <p:spPr>
            <a:xfrm>
              <a:off x="-2303450" y="-927050"/>
              <a:ext cx="157725" cy="373350"/>
            </a:xfrm>
            <a:custGeom>
              <a:avLst/>
              <a:gdLst/>
              <a:ahLst/>
              <a:cxnLst/>
              <a:rect l="l" t="t" r="r" b="b"/>
              <a:pathLst>
                <a:path w="6309" h="14934" extrusionOk="0">
                  <a:moveTo>
                    <a:pt x="1" y="0"/>
                  </a:moveTo>
                  <a:lnTo>
                    <a:pt x="1499" y="14933"/>
                  </a:lnTo>
                  <a:lnTo>
                    <a:pt x="6308" y="14933"/>
                  </a:lnTo>
                  <a:lnTo>
                    <a:pt x="48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5"/>
            <p:cNvSpPr/>
            <p:nvPr/>
          </p:nvSpPr>
          <p:spPr>
            <a:xfrm>
              <a:off x="-2089750" y="-799675"/>
              <a:ext cx="140925" cy="245975"/>
            </a:xfrm>
            <a:custGeom>
              <a:avLst/>
              <a:gdLst/>
              <a:ahLst/>
              <a:cxnLst/>
              <a:rect l="l" t="t" r="r" b="b"/>
              <a:pathLst>
                <a:path w="5637" h="9839" extrusionOk="0">
                  <a:moveTo>
                    <a:pt x="0" y="1"/>
                  </a:moveTo>
                  <a:lnTo>
                    <a:pt x="826" y="9838"/>
                  </a:lnTo>
                  <a:lnTo>
                    <a:pt x="5636" y="9838"/>
                  </a:lnTo>
                  <a:lnTo>
                    <a:pt x="4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5"/>
            <p:cNvSpPr/>
            <p:nvPr/>
          </p:nvSpPr>
          <p:spPr>
            <a:xfrm>
              <a:off x="-2816150" y="-1150400"/>
              <a:ext cx="928400" cy="603775"/>
            </a:xfrm>
            <a:custGeom>
              <a:avLst/>
              <a:gdLst/>
              <a:ahLst/>
              <a:cxnLst/>
              <a:rect l="l" t="t" r="r" b="b"/>
              <a:pathLst>
                <a:path w="37136" h="24151" extrusionOk="0">
                  <a:moveTo>
                    <a:pt x="465" y="0"/>
                  </a:moveTo>
                  <a:lnTo>
                    <a:pt x="1" y="51"/>
                  </a:lnTo>
                  <a:lnTo>
                    <a:pt x="2590" y="24150"/>
                  </a:lnTo>
                  <a:lnTo>
                    <a:pt x="37136" y="24150"/>
                  </a:lnTo>
                  <a:lnTo>
                    <a:pt x="37136" y="23683"/>
                  </a:lnTo>
                  <a:lnTo>
                    <a:pt x="3010" y="23683"/>
                  </a:lnTo>
                  <a:lnTo>
                    <a:pt x="4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5"/>
            <p:cNvSpPr/>
            <p:nvPr/>
          </p:nvSpPr>
          <p:spPr>
            <a:xfrm>
              <a:off x="-2645125" y="-486650"/>
              <a:ext cx="411800" cy="11700"/>
            </a:xfrm>
            <a:custGeom>
              <a:avLst/>
              <a:gdLst/>
              <a:ahLst/>
              <a:cxnLst/>
              <a:rect l="l" t="t" r="r" b="b"/>
              <a:pathLst>
                <a:path w="16472" h="468" extrusionOk="0">
                  <a:moveTo>
                    <a:pt x="0" y="1"/>
                  </a:moveTo>
                  <a:lnTo>
                    <a:pt x="0" y="467"/>
                  </a:lnTo>
                  <a:lnTo>
                    <a:pt x="16472" y="467"/>
                  </a:lnTo>
                  <a:lnTo>
                    <a:pt x="164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5"/>
            <p:cNvSpPr/>
            <p:nvPr/>
          </p:nvSpPr>
          <p:spPr>
            <a:xfrm>
              <a:off x="-2636275" y="-451975"/>
              <a:ext cx="176625" cy="11700"/>
            </a:xfrm>
            <a:custGeom>
              <a:avLst/>
              <a:gdLst/>
              <a:ahLst/>
              <a:cxnLst/>
              <a:rect l="l" t="t" r="r" b="b"/>
              <a:pathLst>
                <a:path w="7065" h="468" extrusionOk="0">
                  <a:moveTo>
                    <a:pt x="1" y="1"/>
                  </a:moveTo>
                  <a:lnTo>
                    <a:pt x="1" y="468"/>
                  </a:lnTo>
                  <a:lnTo>
                    <a:pt x="7064" y="468"/>
                  </a:lnTo>
                  <a:lnTo>
                    <a:pt x="70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5"/>
            <p:cNvSpPr/>
            <p:nvPr/>
          </p:nvSpPr>
          <p:spPr>
            <a:xfrm>
              <a:off x="-2420725" y="-451975"/>
              <a:ext cx="196275" cy="11700"/>
            </a:xfrm>
            <a:custGeom>
              <a:avLst/>
              <a:gdLst/>
              <a:ahLst/>
              <a:cxnLst/>
              <a:rect l="l" t="t" r="r" b="b"/>
              <a:pathLst>
                <a:path w="7851" h="468" extrusionOk="0">
                  <a:moveTo>
                    <a:pt x="0" y="1"/>
                  </a:moveTo>
                  <a:lnTo>
                    <a:pt x="0" y="468"/>
                  </a:lnTo>
                  <a:lnTo>
                    <a:pt x="7851" y="468"/>
                  </a:lnTo>
                  <a:lnTo>
                    <a:pt x="7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5"/>
            <p:cNvSpPr/>
            <p:nvPr/>
          </p:nvSpPr>
          <p:spPr>
            <a:xfrm>
              <a:off x="-2620475" y="-343575"/>
              <a:ext cx="321650" cy="11675"/>
            </a:xfrm>
            <a:custGeom>
              <a:avLst/>
              <a:gdLst/>
              <a:ahLst/>
              <a:cxnLst/>
              <a:rect l="l" t="t" r="r" b="b"/>
              <a:pathLst>
                <a:path w="12866" h="467" extrusionOk="0">
                  <a:moveTo>
                    <a:pt x="0" y="0"/>
                  </a:moveTo>
                  <a:lnTo>
                    <a:pt x="0" y="467"/>
                  </a:lnTo>
                  <a:lnTo>
                    <a:pt x="12866" y="467"/>
                  </a:lnTo>
                  <a:lnTo>
                    <a:pt x="128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5"/>
            <p:cNvSpPr/>
            <p:nvPr/>
          </p:nvSpPr>
          <p:spPr>
            <a:xfrm>
              <a:off x="-2632225" y="-377600"/>
              <a:ext cx="360450" cy="11675"/>
            </a:xfrm>
            <a:custGeom>
              <a:avLst/>
              <a:gdLst/>
              <a:ahLst/>
              <a:cxnLst/>
              <a:rect l="l" t="t" r="r" b="b"/>
              <a:pathLst>
                <a:path w="14418" h="467" extrusionOk="0">
                  <a:moveTo>
                    <a:pt x="1" y="1"/>
                  </a:moveTo>
                  <a:lnTo>
                    <a:pt x="1" y="466"/>
                  </a:lnTo>
                  <a:lnTo>
                    <a:pt x="14418" y="466"/>
                  </a:lnTo>
                  <a:lnTo>
                    <a:pt x="144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5"/>
            <p:cNvSpPr/>
            <p:nvPr/>
          </p:nvSpPr>
          <p:spPr>
            <a:xfrm>
              <a:off x="-2610050" y="-279825"/>
              <a:ext cx="205175" cy="11675"/>
            </a:xfrm>
            <a:custGeom>
              <a:avLst/>
              <a:gdLst/>
              <a:ahLst/>
              <a:cxnLst/>
              <a:rect l="l" t="t" r="r" b="b"/>
              <a:pathLst>
                <a:path w="8207" h="467" extrusionOk="0">
                  <a:moveTo>
                    <a:pt x="1" y="0"/>
                  </a:moveTo>
                  <a:lnTo>
                    <a:pt x="1" y="467"/>
                  </a:lnTo>
                  <a:lnTo>
                    <a:pt x="8206" y="467"/>
                  </a:lnTo>
                  <a:lnTo>
                    <a:pt x="8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5"/>
            <p:cNvSpPr/>
            <p:nvPr/>
          </p:nvSpPr>
          <p:spPr>
            <a:xfrm>
              <a:off x="-2368775" y="-279825"/>
              <a:ext cx="119175" cy="11675"/>
            </a:xfrm>
            <a:custGeom>
              <a:avLst/>
              <a:gdLst/>
              <a:ahLst/>
              <a:cxnLst/>
              <a:rect l="l" t="t" r="r" b="b"/>
              <a:pathLst>
                <a:path w="4767" h="467" extrusionOk="0">
                  <a:moveTo>
                    <a:pt x="1" y="0"/>
                  </a:moveTo>
                  <a:lnTo>
                    <a:pt x="1" y="467"/>
                  </a:lnTo>
                  <a:lnTo>
                    <a:pt x="4767" y="467"/>
                  </a:lnTo>
                  <a:lnTo>
                    <a:pt x="4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5"/>
            <p:cNvSpPr/>
            <p:nvPr/>
          </p:nvSpPr>
          <p:spPr>
            <a:xfrm>
              <a:off x="-2610050" y="-245125"/>
              <a:ext cx="268175" cy="11675"/>
            </a:xfrm>
            <a:custGeom>
              <a:avLst/>
              <a:gdLst/>
              <a:ahLst/>
              <a:cxnLst/>
              <a:rect l="l" t="t" r="r" b="b"/>
              <a:pathLst>
                <a:path w="10727" h="467" extrusionOk="0">
                  <a:moveTo>
                    <a:pt x="1" y="1"/>
                  </a:moveTo>
                  <a:lnTo>
                    <a:pt x="1" y="466"/>
                  </a:lnTo>
                  <a:lnTo>
                    <a:pt x="10726" y="466"/>
                  </a:lnTo>
                  <a:lnTo>
                    <a:pt x="107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5"/>
            <p:cNvSpPr/>
            <p:nvPr/>
          </p:nvSpPr>
          <p:spPr>
            <a:xfrm>
              <a:off x="-2602550" y="-175875"/>
              <a:ext cx="411850" cy="11700"/>
            </a:xfrm>
            <a:custGeom>
              <a:avLst/>
              <a:gdLst/>
              <a:ahLst/>
              <a:cxnLst/>
              <a:rect l="l" t="t" r="r" b="b"/>
              <a:pathLst>
                <a:path w="16474" h="468" extrusionOk="0">
                  <a:moveTo>
                    <a:pt x="0" y="1"/>
                  </a:moveTo>
                  <a:lnTo>
                    <a:pt x="0" y="468"/>
                  </a:lnTo>
                  <a:lnTo>
                    <a:pt x="16473" y="468"/>
                  </a:lnTo>
                  <a:lnTo>
                    <a:pt x="16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5"/>
            <p:cNvSpPr/>
            <p:nvPr/>
          </p:nvSpPr>
          <p:spPr>
            <a:xfrm>
              <a:off x="-2594500" y="-141150"/>
              <a:ext cx="241425" cy="11700"/>
            </a:xfrm>
            <a:custGeom>
              <a:avLst/>
              <a:gdLst/>
              <a:ahLst/>
              <a:cxnLst/>
              <a:rect l="l" t="t" r="r" b="b"/>
              <a:pathLst>
                <a:path w="9657" h="468" extrusionOk="0">
                  <a:moveTo>
                    <a:pt x="0" y="0"/>
                  </a:moveTo>
                  <a:lnTo>
                    <a:pt x="0" y="467"/>
                  </a:lnTo>
                  <a:lnTo>
                    <a:pt x="9657" y="467"/>
                  </a:lnTo>
                  <a:lnTo>
                    <a:pt x="9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5"/>
            <p:cNvSpPr/>
            <p:nvPr/>
          </p:nvSpPr>
          <p:spPr>
            <a:xfrm>
              <a:off x="-2318850" y="-141150"/>
              <a:ext cx="136150" cy="11700"/>
            </a:xfrm>
            <a:custGeom>
              <a:avLst/>
              <a:gdLst/>
              <a:ahLst/>
              <a:cxnLst/>
              <a:rect l="l" t="t" r="r" b="b"/>
              <a:pathLst>
                <a:path w="5446" h="468" extrusionOk="0">
                  <a:moveTo>
                    <a:pt x="0" y="0"/>
                  </a:moveTo>
                  <a:lnTo>
                    <a:pt x="0" y="467"/>
                  </a:lnTo>
                  <a:lnTo>
                    <a:pt x="5446" y="467"/>
                  </a:lnTo>
                  <a:lnTo>
                    <a:pt x="5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5"/>
            <p:cNvSpPr/>
            <p:nvPr/>
          </p:nvSpPr>
          <p:spPr>
            <a:xfrm>
              <a:off x="-2389075" y="-1151350"/>
              <a:ext cx="411800" cy="11700"/>
            </a:xfrm>
            <a:custGeom>
              <a:avLst/>
              <a:gdLst/>
              <a:ahLst/>
              <a:cxnLst/>
              <a:rect l="l" t="t" r="r" b="b"/>
              <a:pathLst>
                <a:path w="16472" h="468" extrusionOk="0">
                  <a:moveTo>
                    <a:pt x="0" y="1"/>
                  </a:moveTo>
                  <a:lnTo>
                    <a:pt x="0" y="468"/>
                  </a:lnTo>
                  <a:lnTo>
                    <a:pt x="16472" y="468"/>
                  </a:lnTo>
                  <a:lnTo>
                    <a:pt x="164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5"/>
            <p:cNvSpPr/>
            <p:nvPr/>
          </p:nvSpPr>
          <p:spPr>
            <a:xfrm>
              <a:off x="-2368425" y="-1083525"/>
              <a:ext cx="188750" cy="11700"/>
            </a:xfrm>
            <a:custGeom>
              <a:avLst/>
              <a:gdLst/>
              <a:ahLst/>
              <a:cxnLst/>
              <a:rect l="l" t="t" r="r" b="b"/>
              <a:pathLst>
                <a:path w="7550" h="468" extrusionOk="0">
                  <a:moveTo>
                    <a:pt x="0" y="1"/>
                  </a:moveTo>
                  <a:lnTo>
                    <a:pt x="0" y="468"/>
                  </a:lnTo>
                  <a:lnTo>
                    <a:pt x="7550" y="468"/>
                  </a:lnTo>
                  <a:lnTo>
                    <a:pt x="75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5"/>
            <p:cNvSpPr/>
            <p:nvPr/>
          </p:nvSpPr>
          <p:spPr>
            <a:xfrm>
              <a:off x="-2381075" y="-1116625"/>
              <a:ext cx="241450" cy="11700"/>
            </a:xfrm>
            <a:custGeom>
              <a:avLst/>
              <a:gdLst/>
              <a:ahLst/>
              <a:cxnLst/>
              <a:rect l="l" t="t" r="r" b="b"/>
              <a:pathLst>
                <a:path w="9658" h="468" extrusionOk="0">
                  <a:moveTo>
                    <a:pt x="0" y="0"/>
                  </a:moveTo>
                  <a:lnTo>
                    <a:pt x="0" y="467"/>
                  </a:lnTo>
                  <a:lnTo>
                    <a:pt x="9657" y="467"/>
                  </a:lnTo>
                  <a:lnTo>
                    <a:pt x="96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5"/>
            <p:cNvSpPr/>
            <p:nvPr/>
          </p:nvSpPr>
          <p:spPr>
            <a:xfrm>
              <a:off x="-2105425" y="-1116625"/>
              <a:ext cx="136175" cy="11700"/>
            </a:xfrm>
            <a:custGeom>
              <a:avLst/>
              <a:gdLst/>
              <a:ahLst/>
              <a:cxnLst/>
              <a:rect l="l" t="t" r="r" b="b"/>
              <a:pathLst>
                <a:path w="5447" h="468" extrusionOk="0">
                  <a:moveTo>
                    <a:pt x="0" y="0"/>
                  </a:moveTo>
                  <a:lnTo>
                    <a:pt x="0" y="467"/>
                  </a:lnTo>
                  <a:lnTo>
                    <a:pt x="5446" y="467"/>
                  </a:lnTo>
                  <a:lnTo>
                    <a:pt x="5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5"/>
            <p:cNvSpPr/>
            <p:nvPr/>
          </p:nvSpPr>
          <p:spPr>
            <a:xfrm>
              <a:off x="-2745125" y="-483050"/>
              <a:ext cx="62800" cy="55575"/>
            </a:xfrm>
            <a:custGeom>
              <a:avLst/>
              <a:gdLst/>
              <a:ahLst/>
              <a:cxnLst/>
              <a:rect l="l" t="t" r="r" b="b"/>
              <a:pathLst>
                <a:path w="2512" h="2223" extrusionOk="0">
                  <a:moveTo>
                    <a:pt x="0" y="0"/>
                  </a:moveTo>
                  <a:lnTo>
                    <a:pt x="288" y="2222"/>
                  </a:lnTo>
                  <a:lnTo>
                    <a:pt x="2511" y="2222"/>
                  </a:lnTo>
                  <a:lnTo>
                    <a:pt x="22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5"/>
            <p:cNvSpPr/>
            <p:nvPr/>
          </p:nvSpPr>
          <p:spPr>
            <a:xfrm>
              <a:off x="-2734700" y="-380250"/>
              <a:ext cx="62800" cy="55625"/>
            </a:xfrm>
            <a:custGeom>
              <a:avLst/>
              <a:gdLst/>
              <a:ahLst/>
              <a:cxnLst/>
              <a:rect l="l" t="t" r="r" b="b"/>
              <a:pathLst>
                <a:path w="2512" h="2225" extrusionOk="0">
                  <a:moveTo>
                    <a:pt x="1" y="0"/>
                  </a:moveTo>
                  <a:lnTo>
                    <a:pt x="288" y="2224"/>
                  </a:lnTo>
                  <a:lnTo>
                    <a:pt x="2512" y="2224"/>
                  </a:lnTo>
                  <a:lnTo>
                    <a:pt x="22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5"/>
            <p:cNvSpPr/>
            <p:nvPr/>
          </p:nvSpPr>
          <p:spPr>
            <a:xfrm>
              <a:off x="-2724250" y="-277400"/>
              <a:ext cx="62800" cy="55575"/>
            </a:xfrm>
            <a:custGeom>
              <a:avLst/>
              <a:gdLst/>
              <a:ahLst/>
              <a:cxnLst/>
              <a:rect l="l" t="t" r="r" b="b"/>
              <a:pathLst>
                <a:path w="2512" h="2223" extrusionOk="0">
                  <a:moveTo>
                    <a:pt x="0" y="0"/>
                  </a:moveTo>
                  <a:lnTo>
                    <a:pt x="289" y="2223"/>
                  </a:lnTo>
                  <a:lnTo>
                    <a:pt x="2511" y="2223"/>
                  </a:lnTo>
                  <a:lnTo>
                    <a:pt x="22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5"/>
            <p:cNvSpPr/>
            <p:nvPr/>
          </p:nvSpPr>
          <p:spPr>
            <a:xfrm>
              <a:off x="-2713825" y="-174600"/>
              <a:ext cx="62800" cy="55575"/>
            </a:xfrm>
            <a:custGeom>
              <a:avLst/>
              <a:gdLst/>
              <a:ahLst/>
              <a:cxnLst/>
              <a:rect l="l" t="t" r="r" b="b"/>
              <a:pathLst>
                <a:path w="2512" h="2223" extrusionOk="0">
                  <a:moveTo>
                    <a:pt x="1" y="1"/>
                  </a:moveTo>
                  <a:lnTo>
                    <a:pt x="290" y="2223"/>
                  </a:lnTo>
                  <a:lnTo>
                    <a:pt x="2512" y="2223"/>
                  </a:lnTo>
                  <a:lnTo>
                    <a:pt x="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5"/>
            <p:cNvSpPr/>
            <p:nvPr/>
          </p:nvSpPr>
          <p:spPr>
            <a:xfrm>
              <a:off x="-2195375" y="-850500"/>
              <a:ext cx="337000" cy="335550"/>
            </a:xfrm>
            <a:custGeom>
              <a:avLst/>
              <a:gdLst/>
              <a:ahLst/>
              <a:cxnLst/>
              <a:rect l="l" t="t" r="r" b="b"/>
              <a:pathLst>
                <a:path w="13480" h="13422" extrusionOk="0">
                  <a:moveTo>
                    <a:pt x="5523" y="0"/>
                  </a:moveTo>
                  <a:cubicBezTo>
                    <a:pt x="5511" y="0"/>
                    <a:pt x="5498" y="4"/>
                    <a:pt x="5485" y="12"/>
                  </a:cubicBezTo>
                  <a:cubicBezTo>
                    <a:pt x="3079" y="1486"/>
                    <a:pt x="544" y="3998"/>
                    <a:pt x="321" y="6972"/>
                  </a:cubicBezTo>
                  <a:cubicBezTo>
                    <a:pt x="128" y="9525"/>
                    <a:pt x="1728" y="12070"/>
                    <a:pt x="4110" y="13001"/>
                  </a:cubicBezTo>
                  <a:cubicBezTo>
                    <a:pt x="4839" y="13286"/>
                    <a:pt x="5612" y="13422"/>
                    <a:pt x="6384" y="13422"/>
                  </a:cubicBezTo>
                  <a:cubicBezTo>
                    <a:pt x="8313" y="13422"/>
                    <a:pt x="10238" y="12570"/>
                    <a:pt x="11459" y="11045"/>
                  </a:cubicBezTo>
                  <a:cubicBezTo>
                    <a:pt x="13074" y="9031"/>
                    <a:pt x="13480" y="5969"/>
                    <a:pt x="12229" y="3669"/>
                  </a:cubicBezTo>
                  <a:cubicBezTo>
                    <a:pt x="11409" y="2162"/>
                    <a:pt x="10004" y="1492"/>
                    <a:pt x="8541" y="1492"/>
                  </a:cubicBezTo>
                  <a:cubicBezTo>
                    <a:pt x="7157" y="1492"/>
                    <a:pt x="5721" y="2092"/>
                    <a:pt x="4682" y="3147"/>
                  </a:cubicBezTo>
                  <a:cubicBezTo>
                    <a:pt x="4609" y="3220"/>
                    <a:pt x="4676" y="3318"/>
                    <a:pt x="4756" y="3318"/>
                  </a:cubicBezTo>
                  <a:cubicBezTo>
                    <a:pt x="4779" y="3318"/>
                    <a:pt x="4803" y="3310"/>
                    <a:pt x="4825" y="3291"/>
                  </a:cubicBezTo>
                  <a:cubicBezTo>
                    <a:pt x="5890" y="2374"/>
                    <a:pt x="7145" y="1695"/>
                    <a:pt x="8489" y="1695"/>
                  </a:cubicBezTo>
                  <a:cubicBezTo>
                    <a:pt x="8977" y="1695"/>
                    <a:pt x="9476" y="1785"/>
                    <a:pt x="9982" y="1984"/>
                  </a:cubicBezTo>
                  <a:cubicBezTo>
                    <a:pt x="11711" y="2667"/>
                    <a:pt x="12499" y="4494"/>
                    <a:pt x="12588" y="6257"/>
                  </a:cubicBezTo>
                  <a:cubicBezTo>
                    <a:pt x="12748" y="9413"/>
                    <a:pt x="10650" y="12334"/>
                    <a:pt x="7498" y="12917"/>
                  </a:cubicBezTo>
                  <a:cubicBezTo>
                    <a:pt x="7134" y="12985"/>
                    <a:pt x="6771" y="13018"/>
                    <a:pt x="6413" y="13018"/>
                  </a:cubicBezTo>
                  <a:cubicBezTo>
                    <a:pt x="3706" y="13018"/>
                    <a:pt x="1301" y="11146"/>
                    <a:pt x="724" y="8389"/>
                  </a:cubicBezTo>
                  <a:cubicBezTo>
                    <a:pt x="1" y="4932"/>
                    <a:pt x="2838" y="1824"/>
                    <a:pt x="5560" y="140"/>
                  </a:cubicBezTo>
                  <a:cubicBezTo>
                    <a:pt x="5630" y="99"/>
                    <a:pt x="5588" y="0"/>
                    <a:pt x="5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5"/>
            <p:cNvSpPr/>
            <p:nvPr/>
          </p:nvSpPr>
          <p:spPr>
            <a:xfrm>
              <a:off x="-1482325" y="-396575"/>
              <a:ext cx="432875" cy="1472500"/>
            </a:xfrm>
            <a:custGeom>
              <a:avLst/>
              <a:gdLst/>
              <a:ahLst/>
              <a:cxnLst/>
              <a:rect l="l" t="t" r="r" b="b"/>
              <a:pathLst>
                <a:path w="17315" h="58900" extrusionOk="0">
                  <a:moveTo>
                    <a:pt x="6927" y="1"/>
                  </a:moveTo>
                  <a:cubicBezTo>
                    <a:pt x="4931" y="1"/>
                    <a:pt x="2810" y="1230"/>
                    <a:pt x="2022" y="4235"/>
                  </a:cubicBezTo>
                  <a:cubicBezTo>
                    <a:pt x="0" y="11932"/>
                    <a:pt x="3382" y="26739"/>
                    <a:pt x="3182" y="28590"/>
                  </a:cubicBezTo>
                  <a:cubicBezTo>
                    <a:pt x="2977" y="30439"/>
                    <a:pt x="7900" y="55296"/>
                    <a:pt x="7812" y="55742"/>
                  </a:cubicBezTo>
                  <a:cubicBezTo>
                    <a:pt x="7812" y="55742"/>
                    <a:pt x="6540" y="56402"/>
                    <a:pt x="5392" y="57107"/>
                  </a:cubicBezTo>
                  <a:cubicBezTo>
                    <a:pt x="4352" y="57747"/>
                    <a:pt x="3421" y="58432"/>
                    <a:pt x="3623" y="58700"/>
                  </a:cubicBezTo>
                  <a:cubicBezTo>
                    <a:pt x="3731" y="58841"/>
                    <a:pt x="4362" y="58899"/>
                    <a:pt x="5252" y="58899"/>
                  </a:cubicBezTo>
                  <a:cubicBezTo>
                    <a:pt x="7943" y="58899"/>
                    <a:pt x="13006" y="58365"/>
                    <a:pt x="13220" y="57936"/>
                  </a:cubicBezTo>
                  <a:cubicBezTo>
                    <a:pt x="13403" y="57563"/>
                    <a:pt x="13177" y="56821"/>
                    <a:pt x="13085" y="56035"/>
                  </a:cubicBezTo>
                  <a:cubicBezTo>
                    <a:pt x="13040" y="55622"/>
                    <a:pt x="13027" y="55197"/>
                    <a:pt x="13129" y="54811"/>
                  </a:cubicBezTo>
                  <a:cubicBezTo>
                    <a:pt x="17314" y="39246"/>
                    <a:pt x="11472" y="28537"/>
                    <a:pt x="11608" y="26945"/>
                  </a:cubicBezTo>
                  <a:cubicBezTo>
                    <a:pt x="11750" y="25351"/>
                    <a:pt x="15433" y="11868"/>
                    <a:pt x="10782" y="2196"/>
                  </a:cubicBezTo>
                  <a:cubicBezTo>
                    <a:pt x="10127" y="834"/>
                    <a:pt x="8570" y="1"/>
                    <a:pt x="69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5"/>
            <p:cNvSpPr/>
            <p:nvPr/>
          </p:nvSpPr>
          <p:spPr>
            <a:xfrm>
              <a:off x="-1396800" y="1004300"/>
              <a:ext cx="249550" cy="71625"/>
            </a:xfrm>
            <a:custGeom>
              <a:avLst/>
              <a:gdLst/>
              <a:ahLst/>
              <a:cxnLst/>
              <a:rect l="l" t="t" r="r" b="b"/>
              <a:pathLst>
                <a:path w="9982" h="2865" extrusionOk="0">
                  <a:moveTo>
                    <a:pt x="9664" y="0"/>
                  </a:moveTo>
                  <a:cubicBezTo>
                    <a:pt x="8639" y="514"/>
                    <a:pt x="4446" y="1773"/>
                    <a:pt x="2687" y="1773"/>
                  </a:cubicBezTo>
                  <a:cubicBezTo>
                    <a:pt x="2233" y="1773"/>
                    <a:pt x="1941" y="1689"/>
                    <a:pt x="1908" y="1486"/>
                  </a:cubicBezTo>
                  <a:cubicBezTo>
                    <a:pt x="1889" y="1354"/>
                    <a:pt x="1914" y="1212"/>
                    <a:pt x="1972" y="1072"/>
                  </a:cubicBezTo>
                  <a:lnTo>
                    <a:pt x="1972" y="1072"/>
                  </a:lnTo>
                  <a:cubicBezTo>
                    <a:pt x="931" y="1712"/>
                    <a:pt x="0" y="2397"/>
                    <a:pt x="202" y="2665"/>
                  </a:cubicBezTo>
                  <a:cubicBezTo>
                    <a:pt x="310" y="2806"/>
                    <a:pt x="941" y="2864"/>
                    <a:pt x="1831" y="2864"/>
                  </a:cubicBezTo>
                  <a:cubicBezTo>
                    <a:pt x="4522" y="2864"/>
                    <a:pt x="9585" y="2330"/>
                    <a:pt x="9799" y="1901"/>
                  </a:cubicBezTo>
                  <a:cubicBezTo>
                    <a:pt x="9982" y="1528"/>
                    <a:pt x="9756" y="786"/>
                    <a:pt x="96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5"/>
            <p:cNvSpPr/>
            <p:nvPr/>
          </p:nvSpPr>
          <p:spPr>
            <a:xfrm>
              <a:off x="-1493375" y="-417650"/>
              <a:ext cx="437450" cy="1325325"/>
            </a:xfrm>
            <a:custGeom>
              <a:avLst/>
              <a:gdLst/>
              <a:ahLst/>
              <a:cxnLst/>
              <a:rect l="l" t="t" r="r" b="b"/>
              <a:pathLst>
                <a:path w="17498" h="53013" extrusionOk="0">
                  <a:moveTo>
                    <a:pt x="6961" y="0"/>
                  </a:moveTo>
                  <a:cubicBezTo>
                    <a:pt x="4661" y="0"/>
                    <a:pt x="2428" y="1591"/>
                    <a:pt x="1538" y="4949"/>
                  </a:cubicBezTo>
                  <a:cubicBezTo>
                    <a:pt x="1" y="10752"/>
                    <a:pt x="1867" y="23522"/>
                    <a:pt x="2401" y="27544"/>
                  </a:cubicBezTo>
                  <a:cubicBezTo>
                    <a:pt x="2935" y="31568"/>
                    <a:pt x="3357" y="52597"/>
                    <a:pt x="3357" y="52597"/>
                  </a:cubicBezTo>
                  <a:cubicBezTo>
                    <a:pt x="5000" y="52900"/>
                    <a:pt x="6710" y="53013"/>
                    <a:pt x="8343" y="53013"/>
                  </a:cubicBezTo>
                  <a:cubicBezTo>
                    <a:pt x="13065" y="53013"/>
                    <a:pt x="17149" y="52070"/>
                    <a:pt x="17149" y="52070"/>
                  </a:cubicBezTo>
                  <a:cubicBezTo>
                    <a:pt x="17497" y="46627"/>
                    <a:pt x="13081" y="28161"/>
                    <a:pt x="13273" y="27252"/>
                  </a:cubicBezTo>
                  <a:cubicBezTo>
                    <a:pt x="15402" y="17099"/>
                    <a:pt x="14537" y="6257"/>
                    <a:pt x="11595" y="2459"/>
                  </a:cubicBezTo>
                  <a:cubicBezTo>
                    <a:pt x="10344" y="843"/>
                    <a:pt x="8635" y="0"/>
                    <a:pt x="69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5"/>
            <p:cNvSpPr/>
            <p:nvPr/>
          </p:nvSpPr>
          <p:spPr>
            <a:xfrm>
              <a:off x="-1919275" y="-435875"/>
              <a:ext cx="682450" cy="1543250"/>
            </a:xfrm>
            <a:custGeom>
              <a:avLst/>
              <a:gdLst/>
              <a:ahLst/>
              <a:cxnLst/>
              <a:rect l="l" t="t" r="r" b="b"/>
              <a:pathLst>
                <a:path w="27298" h="61730" extrusionOk="0">
                  <a:moveTo>
                    <a:pt x="18304" y="0"/>
                  </a:moveTo>
                  <a:cubicBezTo>
                    <a:pt x="16207" y="0"/>
                    <a:pt x="13968" y="1356"/>
                    <a:pt x="13367" y="4591"/>
                  </a:cubicBezTo>
                  <a:cubicBezTo>
                    <a:pt x="11908" y="12416"/>
                    <a:pt x="8160" y="27989"/>
                    <a:pt x="7889" y="29831"/>
                  </a:cubicBezTo>
                  <a:cubicBezTo>
                    <a:pt x="7458" y="32752"/>
                    <a:pt x="5068" y="57577"/>
                    <a:pt x="5013" y="58029"/>
                  </a:cubicBezTo>
                  <a:cubicBezTo>
                    <a:pt x="5013" y="58029"/>
                    <a:pt x="2964" y="59117"/>
                    <a:pt x="1870" y="59901"/>
                  </a:cubicBezTo>
                  <a:cubicBezTo>
                    <a:pt x="879" y="60618"/>
                    <a:pt x="1" y="61368"/>
                    <a:pt x="221" y="61619"/>
                  </a:cubicBezTo>
                  <a:cubicBezTo>
                    <a:pt x="289" y="61696"/>
                    <a:pt x="548" y="61730"/>
                    <a:pt x="942" y="61730"/>
                  </a:cubicBezTo>
                  <a:cubicBezTo>
                    <a:pt x="3288" y="61730"/>
                    <a:pt x="10420" y="60532"/>
                    <a:pt x="10627" y="60027"/>
                  </a:cubicBezTo>
                  <a:cubicBezTo>
                    <a:pt x="10781" y="59641"/>
                    <a:pt x="10503" y="58916"/>
                    <a:pt x="10355" y="58141"/>
                  </a:cubicBezTo>
                  <a:cubicBezTo>
                    <a:pt x="10280" y="57733"/>
                    <a:pt x="10086" y="57248"/>
                    <a:pt x="10310" y="56917"/>
                  </a:cubicBezTo>
                  <a:cubicBezTo>
                    <a:pt x="19373" y="43578"/>
                    <a:pt x="16839" y="30841"/>
                    <a:pt x="16860" y="29241"/>
                  </a:cubicBezTo>
                  <a:cubicBezTo>
                    <a:pt x="16886" y="27643"/>
                    <a:pt x="27298" y="11231"/>
                    <a:pt x="21956" y="1923"/>
                  </a:cubicBezTo>
                  <a:cubicBezTo>
                    <a:pt x="21258" y="707"/>
                    <a:pt x="19818" y="0"/>
                    <a:pt x="183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5"/>
            <p:cNvSpPr/>
            <p:nvPr/>
          </p:nvSpPr>
          <p:spPr>
            <a:xfrm>
              <a:off x="-1919275" y="1017650"/>
              <a:ext cx="269575" cy="89725"/>
            </a:xfrm>
            <a:custGeom>
              <a:avLst/>
              <a:gdLst/>
              <a:ahLst/>
              <a:cxnLst/>
              <a:rect l="l" t="t" r="r" b="b"/>
              <a:pathLst>
                <a:path w="10783" h="3589" extrusionOk="0">
                  <a:moveTo>
                    <a:pt x="10355" y="0"/>
                  </a:moveTo>
                  <a:cubicBezTo>
                    <a:pt x="9318" y="617"/>
                    <a:pt x="4217" y="2408"/>
                    <a:pt x="2441" y="2408"/>
                  </a:cubicBezTo>
                  <a:cubicBezTo>
                    <a:pt x="2094" y="2408"/>
                    <a:pt x="1874" y="2340"/>
                    <a:pt x="1837" y="2181"/>
                  </a:cubicBezTo>
                  <a:cubicBezTo>
                    <a:pt x="1809" y="2049"/>
                    <a:pt x="1824" y="1905"/>
                    <a:pt x="1870" y="1760"/>
                  </a:cubicBezTo>
                  <a:lnTo>
                    <a:pt x="1870" y="1760"/>
                  </a:lnTo>
                  <a:cubicBezTo>
                    <a:pt x="879" y="2477"/>
                    <a:pt x="1" y="3227"/>
                    <a:pt x="222" y="3478"/>
                  </a:cubicBezTo>
                  <a:cubicBezTo>
                    <a:pt x="290" y="3555"/>
                    <a:pt x="549" y="3589"/>
                    <a:pt x="943" y="3589"/>
                  </a:cubicBezTo>
                  <a:cubicBezTo>
                    <a:pt x="3288" y="3589"/>
                    <a:pt x="10421" y="2391"/>
                    <a:pt x="10627" y="1886"/>
                  </a:cubicBezTo>
                  <a:cubicBezTo>
                    <a:pt x="10783" y="1500"/>
                    <a:pt x="10503" y="775"/>
                    <a:pt x="10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5"/>
            <p:cNvSpPr/>
            <p:nvPr/>
          </p:nvSpPr>
          <p:spPr>
            <a:xfrm>
              <a:off x="-1802950" y="-447025"/>
              <a:ext cx="550450" cy="1371400"/>
            </a:xfrm>
            <a:custGeom>
              <a:avLst/>
              <a:gdLst/>
              <a:ahLst/>
              <a:cxnLst/>
              <a:rect l="l" t="t" r="r" b="b"/>
              <a:pathLst>
                <a:path w="22018" h="54856" extrusionOk="0">
                  <a:moveTo>
                    <a:pt x="13903" y="0"/>
                  </a:moveTo>
                  <a:cubicBezTo>
                    <a:pt x="11917" y="0"/>
                    <a:pt x="9941" y="1418"/>
                    <a:pt x="8635" y="3867"/>
                  </a:cubicBezTo>
                  <a:cubicBezTo>
                    <a:pt x="7550" y="5899"/>
                    <a:pt x="2981" y="26733"/>
                    <a:pt x="2784" y="29550"/>
                  </a:cubicBezTo>
                  <a:cubicBezTo>
                    <a:pt x="2544" y="32975"/>
                    <a:pt x="0" y="54177"/>
                    <a:pt x="0" y="54177"/>
                  </a:cubicBezTo>
                  <a:cubicBezTo>
                    <a:pt x="1833" y="54675"/>
                    <a:pt x="3569" y="54856"/>
                    <a:pt x="5122" y="54856"/>
                  </a:cubicBezTo>
                  <a:cubicBezTo>
                    <a:pt x="9200" y="54856"/>
                    <a:pt x="12017" y="53612"/>
                    <a:pt x="12017" y="53612"/>
                  </a:cubicBezTo>
                  <a:cubicBezTo>
                    <a:pt x="15547" y="40255"/>
                    <a:pt x="12643" y="30795"/>
                    <a:pt x="12824" y="29399"/>
                  </a:cubicBezTo>
                  <a:cubicBezTo>
                    <a:pt x="13005" y="28001"/>
                    <a:pt x="22018" y="16093"/>
                    <a:pt x="20210" y="7807"/>
                  </a:cubicBezTo>
                  <a:cubicBezTo>
                    <a:pt x="19016" y="2332"/>
                    <a:pt x="16451" y="0"/>
                    <a:pt x="13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5"/>
            <p:cNvSpPr/>
            <p:nvPr/>
          </p:nvSpPr>
          <p:spPr>
            <a:xfrm>
              <a:off x="-1442925" y="-256600"/>
              <a:ext cx="226350" cy="477450"/>
            </a:xfrm>
            <a:custGeom>
              <a:avLst/>
              <a:gdLst/>
              <a:ahLst/>
              <a:cxnLst/>
              <a:rect l="l" t="t" r="r" b="b"/>
              <a:pathLst>
                <a:path w="9054" h="19098" extrusionOk="0">
                  <a:moveTo>
                    <a:pt x="8949" y="1"/>
                  </a:moveTo>
                  <a:cubicBezTo>
                    <a:pt x="8928" y="1"/>
                    <a:pt x="8908" y="13"/>
                    <a:pt x="8904" y="39"/>
                  </a:cubicBezTo>
                  <a:cubicBezTo>
                    <a:pt x="8672" y="1697"/>
                    <a:pt x="8492" y="3381"/>
                    <a:pt x="7990" y="4987"/>
                  </a:cubicBezTo>
                  <a:cubicBezTo>
                    <a:pt x="7431" y="6773"/>
                    <a:pt x="6445" y="8078"/>
                    <a:pt x="5324" y="9540"/>
                  </a:cubicBezTo>
                  <a:cubicBezTo>
                    <a:pt x="4317" y="10854"/>
                    <a:pt x="3618" y="12361"/>
                    <a:pt x="2836" y="13813"/>
                  </a:cubicBezTo>
                  <a:cubicBezTo>
                    <a:pt x="1896" y="15561"/>
                    <a:pt x="914" y="17286"/>
                    <a:pt x="12" y="19055"/>
                  </a:cubicBezTo>
                  <a:cubicBezTo>
                    <a:pt x="0" y="19078"/>
                    <a:pt x="19" y="19098"/>
                    <a:pt x="39" y="19098"/>
                  </a:cubicBezTo>
                  <a:cubicBezTo>
                    <a:pt x="48" y="19098"/>
                    <a:pt x="56" y="19094"/>
                    <a:pt x="63" y="19085"/>
                  </a:cubicBezTo>
                  <a:cubicBezTo>
                    <a:pt x="2119" y="15655"/>
                    <a:pt x="3819" y="12008"/>
                    <a:pt x="6315" y="8870"/>
                  </a:cubicBezTo>
                  <a:cubicBezTo>
                    <a:pt x="8305" y="6368"/>
                    <a:pt x="9054" y="3209"/>
                    <a:pt x="9007" y="53"/>
                  </a:cubicBezTo>
                  <a:cubicBezTo>
                    <a:pt x="9007" y="21"/>
                    <a:pt x="8977" y="1"/>
                    <a:pt x="89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5"/>
            <p:cNvSpPr/>
            <p:nvPr/>
          </p:nvSpPr>
          <p:spPr>
            <a:xfrm>
              <a:off x="-1401050" y="182900"/>
              <a:ext cx="48750" cy="688175"/>
            </a:xfrm>
            <a:custGeom>
              <a:avLst/>
              <a:gdLst/>
              <a:ahLst/>
              <a:cxnLst/>
              <a:rect l="l" t="t" r="r" b="b"/>
              <a:pathLst>
                <a:path w="1950" h="27527" extrusionOk="0">
                  <a:moveTo>
                    <a:pt x="48" y="1"/>
                  </a:moveTo>
                  <a:cubicBezTo>
                    <a:pt x="25" y="1"/>
                    <a:pt x="1" y="20"/>
                    <a:pt x="5" y="49"/>
                  </a:cubicBezTo>
                  <a:cubicBezTo>
                    <a:pt x="1544" y="9100"/>
                    <a:pt x="1581" y="18304"/>
                    <a:pt x="1804" y="27458"/>
                  </a:cubicBezTo>
                  <a:cubicBezTo>
                    <a:pt x="1806" y="27504"/>
                    <a:pt x="1842" y="27527"/>
                    <a:pt x="1878" y="27527"/>
                  </a:cubicBezTo>
                  <a:cubicBezTo>
                    <a:pt x="1913" y="27527"/>
                    <a:pt x="1948" y="27504"/>
                    <a:pt x="1946" y="27458"/>
                  </a:cubicBezTo>
                  <a:cubicBezTo>
                    <a:pt x="1741" y="18325"/>
                    <a:pt x="1949" y="9016"/>
                    <a:pt x="80" y="28"/>
                  </a:cubicBezTo>
                  <a:cubicBezTo>
                    <a:pt x="76" y="9"/>
                    <a:pt x="62" y="1"/>
                    <a:pt x="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5"/>
            <p:cNvSpPr/>
            <p:nvPr/>
          </p:nvSpPr>
          <p:spPr>
            <a:xfrm>
              <a:off x="-1713175" y="-359100"/>
              <a:ext cx="227850" cy="1245375"/>
            </a:xfrm>
            <a:custGeom>
              <a:avLst/>
              <a:gdLst/>
              <a:ahLst/>
              <a:cxnLst/>
              <a:rect l="l" t="t" r="r" b="b"/>
              <a:pathLst>
                <a:path w="9114" h="49815" extrusionOk="0">
                  <a:moveTo>
                    <a:pt x="9078" y="0"/>
                  </a:moveTo>
                  <a:cubicBezTo>
                    <a:pt x="9066" y="0"/>
                    <a:pt x="9055" y="7"/>
                    <a:pt x="9052" y="22"/>
                  </a:cubicBezTo>
                  <a:cubicBezTo>
                    <a:pt x="7742" y="4126"/>
                    <a:pt x="6552" y="8268"/>
                    <a:pt x="5321" y="12395"/>
                  </a:cubicBezTo>
                  <a:cubicBezTo>
                    <a:pt x="4113" y="16443"/>
                    <a:pt x="2704" y="20505"/>
                    <a:pt x="2003" y="24680"/>
                  </a:cubicBezTo>
                  <a:cubicBezTo>
                    <a:pt x="1336" y="28665"/>
                    <a:pt x="1228" y="32770"/>
                    <a:pt x="933" y="36795"/>
                  </a:cubicBezTo>
                  <a:cubicBezTo>
                    <a:pt x="617" y="41107"/>
                    <a:pt x="282" y="45418"/>
                    <a:pt x="4" y="49731"/>
                  </a:cubicBezTo>
                  <a:cubicBezTo>
                    <a:pt x="0" y="49787"/>
                    <a:pt x="41" y="49815"/>
                    <a:pt x="85" y="49815"/>
                  </a:cubicBezTo>
                  <a:cubicBezTo>
                    <a:pt x="129" y="49815"/>
                    <a:pt x="174" y="49786"/>
                    <a:pt x="179" y="49731"/>
                  </a:cubicBezTo>
                  <a:cubicBezTo>
                    <a:pt x="534" y="45423"/>
                    <a:pt x="831" y="41107"/>
                    <a:pt x="1149" y="36795"/>
                  </a:cubicBezTo>
                  <a:cubicBezTo>
                    <a:pt x="1452" y="32652"/>
                    <a:pt x="1482" y="28373"/>
                    <a:pt x="2250" y="24283"/>
                  </a:cubicBezTo>
                  <a:cubicBezTo>
                    <a:pt x="3004" y="20268"/>
                    <a:pt x="4345" y="16358"/>
                    <a:pt x="5497" y="12443"/>
                  </a:cubicBezTo>
                  <a:cubicBezTo>
                    <a:pt x="6714" y="8313"/>
                    <a:pt x="7970" y="4192"/>
                    <a:pt x="9108" y="37"/>
                  </a:cubicBezTo>
                  <a:cubicBezTo>
                    <a:pt x="9114" y="15"/>
                    <a:pt x="9096" y="0"/>
                    <a:pt x="9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5"/>
            <p:cNvSpPr/>
            <p:nvPr/>
          </p:nvSpPr>
          <p:spPr>
            <a:xfrm>
              <a:off x="-1815300" y="-929350"/>
              <a:ext cx="487550" cy="515575"/>
            </a:xfrm>
            <a:custGeom>
              <a:avLst/>
              <a:gdLst/>
              <a:ahLst/>
              <a:cxnLst/>
              <a:rect l="l" t="t" r="r" b="b"/>
              <a:pathLst>
                <a:path w="19502" h="20623" extrusionOk="0">
                  <a:moveTo>
                    <a:pt x="15348" y="0"/>
                  </a:moveTo>
                  <a:cubicBezTo>
                    <a:pt x="13781" y="0"/>
                    <a:pt x="12189" y="1255"/>
                    <a:pt x="12135" y="3143"/>
                  </a:cubicBezTo>
                  <a:cubicBezTo>
                    <a:pt x="12014" y="7513"/>
                    <a:pt x="11821" y="13599"/>
                    <a:pt x="11649" y="13936"/>
                  </a:cubicBezTo>
                  <a:cubicBezTo>
                    <a:pt x="11342" y="14530"/>
                    <a:pt x="1847" y="15431"/>
                    <a:pt x="924" y="16490"/>
                  </a:cubicBezTo>
                  <a:cubicBezTo>
                    <a:pt x="1" y="17551"/>
                    <a:pt x="382" y="19935"/>
                    <a:pt x="1994" y="20490"/>
                  </a:cubicBezTo>
                  <a:cubicBezTo>
                    <a:pt x="2253" y="20579"/>
                    <a:pt x="2834" y="20623"/>
                    <a:pt x="3630" y="20623"/>
                  </a:cubicBezTo>
                  <a:cubicBezTo>
                    <a:pt x="7788" y="20623"/>
                    <a:pt x="17807" y="19440"/>
                    <a:pt x="18406" y="17384"/>
                  </a:cubicBezTo>
                  <a:cubicBezTo>
                    <a:pt x="18928" y="15594"/>
                    <a:pt x="19501" y="9786"/>
                    <a:pt x="18304" y="2962"/>
                  </a:cubicBezTo>
                  <a:cubicBezTo>
                    <a:pt x="17937" y="868"/>
                    <a:pt x="16652" y="0"/>
                    <a:pt x="153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5"/>
            <p:cNvSpPr/>
            <p:nvPr/>
          </p:nvSpPr>
          <p:spPr>
            <a:xfrm>
              <a:off x="-1951225" y="-541700"/>
              <a:ext cx="219800" cy="127900"/>
            </a:xfrm>
            <a:custGeom>
              <a:avLst/>
              <a:gdLst/>
              <a:ahLst/>
              <a:cxnLst/>
              <a:rect l="l" t="t" r="r" b="b"/>
              <a:pathLst>
                <a:path w="8792" h="5116" extrusionOk="0">
                  <a:moveTo>
                    <a:pt x="3926" y="0"/>
                  </a:moveTo>
                  <a:cubicBezTo>
                    <a:pt x="2130" y="0"/>
                    <a:pt x="215" y="1860"/>
                    <a:pt x="50" y="2126"/>
                  </a:cubicBezTo>
                  <a:cubicBezTo>
                    <a:pt x="1" y="2207"/>
                    <a:pt x="35" y="2345"/>
                    <a:pt x="119" y="2503"/>
                  </a:cubicBezTo>
                  <a:cubicBezTo>
                    <a:pt x="134" y="2539"/>
                    <a:pt x="153" y="2574"/>
                    <a:pt x="177" y="2607"/>
                  </a:cubicBezTo>
                  <a:cubicBezTo>
                    <a:pt x="270" y="2759"/>
                    <a:pt x="381" y="2901"/>
                    <a:pt x="504" y="3032"/>
                  </a:cubicBezTo>
                  <a:cubicBezTo>
                    <a:pt x="529" y="3060"/>
                    <a:pt x="555" y="3087"/>
                    <a:pt x="581" y="3114"/>
                  </a:cubicBezTo>
                  <a:cubicBezTo>
                    <a:pt x="712" y="3252"/>
                    <a:pt x="854" y="3379"/>
                    <a:pt x="1006" y="3492"/>
                  </a:cubicBezTo>
                  <a:cubicBezTo>
                    <a:pt x="1044" y="3518"/>
                    <a:pt x="1078" y="3542"/>
                    <a:pt x="1111" y="3567"/>
                  </a:cubicBezTo>
                  <a:cubicBezTo>
                    <a:pt x="1274" y="3668"/>
                    <a:pt x="1421" y="3731"/>
                    <a:pt x="1537" y="3731"/>
                  </a:cubicBezTo>
                  <a:cubicBezTo>
                    <a:pt x="1563" y="3731"/>
                    <a:pt x="1587" y="3728"/>
                    <a:pt x="1610" y="3721"/>
                  </a:cubicBezTo>
                  <a:cubicBezTo>
                    <a:pt x="2060" y="3592"/>
                    <a:pt x="2995" y="3089"/>
                    <a:pt x="3572" y="3089"/>
                  </a:cubicBezTo>
                  <a:cubicBezTo>
                    <a:pt x="3660" y="3089"/>
                    <a:pt x="3741" y="3100"/>
                    <a:pt x="3809" y="3127"/>
                  </a:cubicBezTo>
                  <a:cubicBezTo>
                    <a:pt x="4778" y="3509"/>
                    <a:pt x="5056" y="4197"/>
                    <a:pt x="5879" y="4654"/>
                  </a:cubicBezTo>
                  <a:cubicBezTo>
                    <a:pt x="6537" y="5020"/>
                    <a:pt x="7166" y="5116"/>
                    <a:pt x="7678" y="5116"/>
                  </a:cubicBezTo>
                  <a:cubicBezTo>
                    <a:pt x="8210" y="5116"/>
                    <a:pt x="8615" y="5012"/>
                    <a:pt x="8791" y="5002"/>
                  </a:cubicBezTo>
                  <a:cubicBezTo>
                    <a:pt x="8791" y="5002"/>
                    <a:pt x="7982" y="476"/>
                    <a:pt x="7815" y="404"/>
                  </a:cubicBezTo>
                  <a:cubicBezTo>
                    <a:pt x="7654" y="335"/>
                    <a:pt x="5235" y="158"/>
                    <a:pt x="4255" y="22"/>
                  </a:cubicBezTo>
                  <a:cubicBezTo>
                    <a:pt x="4146" y="7"/>
                    <a:pt x="4037" y="0"/>
                    <a:pt x="3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5"/>
            <p:cNvSpPr/>
            <p:nvPr/>
          </p:nvSpPr>
          <p:spPr>
            <a:xfrm>
              <a:off x="-1948250" y="-515350"/>
              <a:ext cx="51975" cy="38825"/>
            </a:xfrm>
            <a:custGeom>
              <a:avLst/>
              <a:gdLst/>
              <a:ahLst/>
              <a:cxnLst/>
              <a:rect l="l" t="t" r="r" b="b"/>
              <a:pathLst>
                <a:path w="2079" h="1553" extrusionOk="0">
                  <a:moveTo>
                    <a:pt x="2013" y="1"/>
                  </a:moveTo>
                  <a:cubicBezTo>
                    <a:pt x="2008" y="1"/>
                    <a:pt x="2003" y="2"/>
                    <a:pt x="1998" y="4"/>
                  </a:cubicBezTo>
                  <a:cubicBezTo>
                    <a:pt x="1253" y="394"/>
                    <a:pt x="579" y="845"/>
                    <a:pt x="0" y="1449"/>
                  </a:cubicBezTo>
                  <a:cubicBezTo>
                    <a:pt x="17" y="1485"/>
                    <a:pt x="36" y="1520"/>
                    <a:pt x="60" y="1553"/>
                  </a:cubicBezTo>
                  <a:cubicBezTo>
                    <a:pt x="702" y="1045"/>
                    <a:pt x="1354" y="530"/>
                    <a:pt x="2043" y="82"/>
                  </a:cubicBezTo>
                  <a:cubicBezTo>
                    <a:pt x="2079" y="59"/>
                    <a:pt x="205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5"/>
            <p:cNvSpPr/>
            <p:nvPr/>
          </p:nvSpPr>
          <p:spPr>
            <a:xfrm>
              <a:off x="-1938650" y="-502300"/>
              <a:ext cx="52075" cy="38450"/>
            </a:xfrm>
            <a:custGeom>
              <a:avLst/>
              <a:gdLst/>
              <a:ahLst/>
              <a:cxnLst/>
              <a:rect l="l" t="t" r="r" b="b"/>
              <a:pathLst>
                <a:path w="2083" h="1538" extrusionOk="0">
                  <a:moveTo>
                    <a:pt x="2022" y="0"/>
                  </a:moveTo>
                  <a:cubicBezTo>
                    <a:pt x="2017" y="0"/>
                    <a:pt x="2011" y="1"/>
                    <a:pt x="2006" y="4"/>
                  </a:cubicBezTo>
                  <a:cubicBezTo>
                    <a:pt x="1252" y="390"/>
                    <a:pt x="581" y="847"/>
                    <a:pt x="1" y="1456"/>
                  </a:cubicBezTo>
                  <a:cubicBezTo>
                    <a:pt x="26" y="1484"/>
                    <a:pt x="52" y="1511"/>
                    <a:pt x="78" y="1538"/>
                  </a:cubicBezTo>
                  <a:cubicBezTo>
                    <a:pt x="720" y="1034"/>
                    <a:pt x="1365" y="528"/>
                    <a:pt x="2046" y="80"/>
                  </a:cubicBezTo>
                  <a:cubicBezTo>
                    <a:pt x="2083" y="57"/>
                    <a:pt x="2058" y="0"/>
                    <a:pt x="2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5"/>
            <p:cNvSpPr/>
            <p:nvPr/>
          </p:nvSpPr>
          <p:spPr>
            <a:xfrm>
              <a:off x="-1926075" y="-489425"/>
              <a:ext cx="50725" cy="36925"/>
            </a:xfrm>
            <a:custGeom>
              <a:avLst/>
              <a:gdLst/>
              <a:ahLst/>
              <a:cxnLst/>
              <a:rect l="l" t="t" r="r" b="b"/>
              <a:pathLst>
                <a:path w="2029" h="1477" extrusionOk="0">
                  <a:moveTo>
                    <a:pt x="1971" y="0"/>
                  </a:moveTo>
                  <a:cubicBezTo>
                    <a:pt x="1966" y="0"/>
                    <a:pt x="1960" y="2"/>
                    <a:pt x="1953" y="5"/>
                  </a:cubicBezTo>
                  <a:cubicBezTo>
                    <a:pt x="1225" y="378"/>
                    <a:pt x="571" y="818"/>
                    <a:pt x="0" y="1401"/>
                  </a:cubicBezTo>
                  <a:cubicBezTo>
                    <a:pt x="39" y="1427"/>
                    <a:pt x="72" y="1451"/>
                    <a:pt x="107" y="1476"/>
                  </a:cubicBezTo>
                  <a:cubicBezTo>
                    <a:pt x="719" y="994"/>
                    <a:pt x="1340" y="507"/>
                    <a:pt x="1994" y="82"/>
                  </a:cubicBezTo>
                  <a:cubicBezTo>
                    <a:pt x="2028" y="58"/>
                    <a:pt x="2006" y="0"/>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5"/>
            <p:cNvSpPr/>
            <p:nvPr/>
          </p:nvSpPr>
          <p:spPr>
            <a:xfrm>
              <a:off x="-1867350" y="-453775"/>
              <a:ext cx="81250" cy="33150"/>
            </a:xfrm>
            <a:custGeom>
              <a:avLst/>
              <a:gdLst/>
              <a:ahLst/>
              <a:cxnLst/>
              <a:rect l="l" t="t" r="r" b="b"/>
              <a:pathLst>
                <a:path w="3250" h="1326" extrusionOk="0">
                  <a:moveTo>
                    <a:pt x="1258" y="1"/>
                  </a:moveTo>
                  <a:cubicBezTo>
                    <a:pt x="1258" y="1"/>
                    <a:pt x="432" y="100"/>
                    <a:pt x="195" y="492"/>
                  </a:cubicBezTo>
                  <a:cubicBezTo>
                    <a:pt x="1" y="812"/>
                    <a:pt x="112" y="976"/>
                    <a:pt x="493" y="976"/>
                  </a:cubicBezTo>
                  <a:cubicBezTo>
                    <a:pt x="578" y="976"/>
                    <a:pt x="677" y="968"/>
                    <a:pt x="788" y="951"/>
                  </a:cubicBezTo>
                  <a:cubicBezTo>
                    <a:pt x="866" y="940"/>
                    <a:pt x="960" y="934"/>
                    <a:pt x="1066" y="934"/>
                  </a:cubicBezTo>
                  <a:cubicBezTo>
                    <a:pt x="1782" y="934"/>
                    <a:pt x="3020" y="1175"/>
                    <a:pt x="3247" y="1324"/>
                  </a:cubicBezTo>
                  <a:lnTo>
                    <a:pt x="3247" y="1324"/>
                  </a:lnTo>
                  <a:lnTo>
                    <a:pt x="1258" y="1"/>
                  </a:lnTo>
                  <a:close/>
                  <a:moveTo>
                    <a:pt x="3247" y="1324"/>
                  </a:moveTo>
                  <a:lnTo>
                    <a:pt x="3250" y="1325"/>
                  </a:lnTo>
                  <a:cubicBezTo>
                    <a:pt x="3249" y="1325"/>
                    <a:pt x="3248" y="1324"/>
                    <a:pt x="3247" y="13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5"/>
            <p:cNvSpPr/>
            <p:nvPr/>
          </p:nvSpPr>
          <p:spPr>
            <a:xfrm>
              <a:off x="-1605500" y="-957825"/>
              <a:ext cx="312075" cy="524425"/>
            </a:xfrm>
            <a:custGeom>
              <a:avLst/>
              <a:gdLst/>
              <a:ahLst/>
              <a:cxnLst/>
              <a:rect l="l" t="t" r="r" b="b"/>
              <a:pathLst>
                <a:path w="12483" h="20977" extrusionOk="0">
                  <a:moveTo>
                    <a:pt x="6657" y="0"/>
                  </a:moveTo>
                  <a:cubicBezTo>
                    <a:pt x="4918" y="0"/>
                    <a:pt x="3290" y="1414"/>
                    <a:pt x="3205" y="4546"/>
                  </a:cubicBezTo>
                  <a:cubicBezTo>
                    <a:pt x="3149" y="6590"/>
                    <a:pt x="3136" y="13936"/>
                    <a:pt x="3031" y="14108"/>
                  </a:cubicBezTo>
                  <a:cubicBezTo>
                    <a:pt x="2925" y="14280"/>
                    <a:pt x="1328" y="14904"/>
                    <a:pt x="664" y="15290"/>
                  </a:cubicBezTo>
                  <a:cubicBezTo>
                    <a:pt x="1" y="15675"/>
                    <a:pt x="2955" y="20028"/>
                    <a:pt x="5732" y="20956"/>
                  </a:cubicBezTo>
                  <a:cubicBezTo>
                    <a:pt x="5774" y="20970"/>
                    <a:pt x="5833" y="20977"/>
                    <a:pt x="5905" y="20977"/>
                  </a:cubicBezTo>
                  <a:cubicBezTo>
                    <a:pt x="6748" y="20977"/>
                    <a:pt x="9494" y="20065"/>
                    <a:pt x="10440" y="18946"/>
                  </a:cubicBezTo>
                  <a:cubicBezTo>
                    <a:pt x="12483" y="16532"/>
                    <a:pt x="11347" y="5113"/>
                    <a:pt x="10470" y="2921"/>
                  </a:cubicBezTo>
                  <a:cubicBezTo>
                    <a:pt x="9717" y="1037"/>
                    <a:pt x="8146" y="0"/>
                    <a:pt x="6657"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5"/>
            <p:cNvSpPr/>
            <p:nvPr/>
          </p:nvSpPr>
          <p:spPr>
            <a:xfrm>
              <a:off x="-1602450" y="-620850"/>
              <a:ext cx="190975" cy="211250"/>
            </a:xfrm>
            <a:custGeom>
              <a:avLst/>
              <a:gdLst/>
              <a:ahLst/>
              <a:cxnLst/>
              <a:rect l="l" t="t" r="r" b="b"/>
              <a:pathLst>
                <a:path w="7639" h="8450" extrusionOk="0">
                  <a:moveTo>
                    <a:pt x="2440" y="1"/>
                  </a:moveTo>
                  <a:cubicBezTo>
                    <a:pt x="2159" y="1"/>
                    <a:pt x="0" y="1773"/>
                    <a:pt x="16" y="1955"/>
                  </a:cubicBezTo>
                  <a:cubicBezTo>
                    <a:pt x="316" y="5268"/>
                    <a:pt x="3991" y="8439"/>
                    <a:pt x="4385" y="8450"/>
                  </a:cubicBezTo>
                  <a:cubicBezTo>
                    <a:pt x="4386" y="8450"/>
                    <a:pt x="4387" y="8450"/>
                    <a:pt x="4388" y="8450"/>
                  </a:cubicBezTo>
                  <a:cubicBezTo>
                    <a:pt x="4792" y="8450"/>
                    <a:pt x="7639" y="6537"/>
                    <a:pt x="7455" y="6410"/>
                  </a:cubicBezTo>
                  <a:cubicBezTo>
                    <a:pt x="4720" y="4541"/>
                    <a:pt x="2670" y="67"/>
                    <a:pt x="2453" y="2"/>
                  </a:cubicBezTo>
                  <a:cubicBezTo>
                    <a:pt x="2449" y="1"/>
                    <a:pt x="2445" y="1"/>
                    <a:pt x="2440"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5"/>
            <p:cNvSpPr/>
            <p:nvPr/>
          </p:nvSpPr>
          <p:spPr>
            <a:xfrm>
              <a:off x="-1531725" y="-608800"/>
              <a:ext cx="111625" cy="144000"/>
            </a:xfrm>
            <a:custGeom>
              <a:avLst/>
              <a:gdLst/>
              <a:ahLst/>
              <a:cxnLst/>
              <a:rect l="l" t="t" r="r" b="b"/>
              <a:pathLst>
                <a:path w="4465" h="5760" extrusionOk="0">
                  <a:moveTo>
                    <a:pt x="79" y="1"/>
                  </a:moveTo>
                  <a:cubicBezTo>
                    <a:pt x="41" y="1"/>
                    <a:pt x="1" y="33"/>
                    <a:pt x="19" y="75"/>
                  </a:cubicBezTo>
                  <a:cubicBezTo>
                    <a:pt x="951" y="2287"/>
                    <a:pt x="2118" y="4574"/>
                    <a:pt x="4321" y="5748"/>
                  </a:cubicBezTo>
                  <a:cubicBezTo>
                    <a:pt x="4335" y="5756"/>
                    <a:pt x="4348" y="5759"/>
                    <a:pt x="4361" y="5759"/>
                  </a:cubicBezTo>
                  <a:cubicBezTo>
                    <a:pt x="4427" y="5759"/>
                    <a:pt x="4464" y="5665"/>
                    <a:pt x="4399" y="5617"/>
                  </a:cubicBezTo>
                  <a:cubicBezTo>
                    <a:pt x="2416" y="4179"/>
                    <a:pt x="1280" y="2134"/>
                    <a:pt x="128" y="29"/>
                  </a:cubicBezTo>
                  <a:cubicBezTo>
                    <a:pt x="117" y="9"/>
                    <a:pt x="98" y="1"/>
                    <a:pt x="79"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5"/>
            <p:cNvSpPr/>
            <p:nvPr/>
          </p:nvSpPr>
          <p:spPr>
            <a:xfrm>
              <a:off x="-1703300" y="-1295275"/>
              <a:ext cx="296050" cy="422850"/>
            </a:xfrm>
            <a:custGeom>
              <a:avLst/>
              <a:gdLst/>
              <a:ahLst/>
              <a:cxnLst/>
              <a:rect l="l" t="t" r="r" b="b"/>
              <a:pathLst>
                <a:path w="11842" h="16914" extrusionOk="0">
                  <a:moveTo>
                    <a:pt x="6163" y="0"/>
                  </a:moveTo>
                  <a:cubicBezTo>
                    <a:pt x="4516" y="0"/>
                    <a:pt x="2856" y="355"/>
                    <a:pt x="1928" y="1231"/>
                  </a:cubicBezTo>
                  <a:cubicBezTo>
                    <a:pt x="190" y="2878"/>
                    <a:pt x="1" y="8320"/>
                    <a:pt x="824" y="10501"/>
                  </a:cubicBezTo>
                  <a:cubicBezTo>
                    <a:pt x="1439" y="12144"/>
                    <a:pt x="2932" y="12514"/>
                    <a:pt x="4151" y="12514"/>
                  </a:cubicBezTo>
                  <a:cubicBezTo>
                    <a:pt x="5150" y="12514"/>
                    <a:pt x="5966" y="12266"/>
                    <a:pt x="5966" y="12266"/>
                  </a:cubicBezTo>
                  <a:cubicBezTo>
                    <a:pt x="5966" y="12266"/>
                    <a:pt x="5967" y="12275"/>
                    <a:pt x="5967" y="12288"/>
                  </a:cubicBezTo>
                  <a:cubicBezTo>
                    <a:pt x="5969" y="12399"/>
                    <a:pt x="5975" y="12887"/>
                    <a:pt x="6032" y="13447"/>
                  </a:cubicBezTo>
                  <a:cubicBezTo>
                    <a:pt x="6057" y="13678"/>
                    <a:pt x="6084" y="13927"/>
                    <a:pt x="6129" y="14165"/>
                  </a:cubicBezTo>
                  <a:cubicBezTo>
                    <a:pt x="6131" y="14187"/>
                    <a:pt x="6136" y="14204"/>
                    <a:pt x="6139" y="14226"/>
                  </a:cubicBezTo>
                  <a:cubicBezTo>
                    <a:pt x="6213" y="14608"/>
                    <a:pt x="4543" y="16913"/>
                    <a:pt x="6291" y="16913"/>
                  </a:cubicBezTo>
                  <a:cubicBezTo>
                    <a:pt x="6365" y="16913"/>
                    <a:pt x="6445" y="16909"/>
                    <a:pt x="6532" y="16900"/>
                  </a:cubicBezTo>
                  <a:cubicBezTo>
                    <a:pt x="7786" y="16776"/>
                    <a:pt x="10967" y="14608"/>
                    <a:pt x="11066" y="14100"/>
                  </a:cubicBezTo>
                  <a:cubicBezTo>
                    <a:pt x="11235" y="13221"/>
                    <a:pt x="11195" y="10159"/>
                    <a:pt x="11272" y="9041"/>
                  </a:cubicBezTo>
                  <a:cubicBezTo>
                    <a:pt x="11410" y="7095"/>
                    <a:pt x="11841" y="2316"/>
                    <a:pt x="10696" y="1183"/>
                  </a:cubicBezTo>
                  <a:cubicBezTo>
                    <a:pt x="9987" y="482"/>
                    <a:pt x="8084" y="0"/>
                    <a:pt x="6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5"/>
            <p:cNvSpPr/>
            <p:nvPr/>
          </p:nvSpPr>
          <p:spPr>
            <a:xfrm>
              <a:off x="-1717100" y="-1157075"/>
              <a:ext cx="33225" cy="83250"/>
            </a:xfrm>
            <a:custGeom>
              <a:avLst/>
              <a:gdLst/>
              <a:ahLst/>
              <a:cxnLst/>
              <a:rect l="l" t="t" r="r" b="b"/>
              <a:pathLst>
                <a:path w="1329" h="3330" extrusionOk="0">
                  <a:moveTo>
                    <a:pt x="982" y="1"/>
                  </a:moveTo>
                  <a:cubicBezTo>
                    <a:pt x="982" y="1"/>
                    <a:pt x="1" y="3254"/>
                    <a:pt x="367" y="3318"/>
                  </a:cubicBezTo>
                  <a:cubicBezTo>
                    <a:pt x="412" y="3326"/>
                    <a:pt x="460" y="3330"/>
                    <a:pt x="509" y="3330"/>
                  </a:cubicBezTo>
                  <a:cubicBezTo>
                    <a:pt x="869" y="3330"/>
                    <a:pt x="1328" y="3146"/>
                    <a:pt x="1328" y="3146"/>
                  </a:cubicBezTo>
                  <a:lnTo>
                    <a:pt x="9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5"/>
            <p:cNvSpPr/>
            <p:nvPr/>
          </p:nvSpPr>
          <p:spPr>
            <a:xfrm>
              <a:off x="-1669950" y="-1128125"/>
              <a:ext cx="16250" cy="20000"/>
            </a:xfrm>
            <a:custGeom>
              <a:avLst/>
              <a:gdLst/>
              <a:ahLst/>
              <a:cxnLst/>
              <a:rect l="l" t="t" r="r" b="b"/>
              <a:pathLst>
                <a:path w="650" h="800" extrusionOk="0">
                  <a:moveTo>
                    <a:pt x="314" y="0"/>
                  </a:moveTo>
                  <a:cubicBezTo>
                    <a:pt x="308" y="0"/>
                    <a:pt x="301" y="0"/>
                    <a:pt x="295" y="1"/>
                  </a:cubicBezTo>
                  <a:cubicBezTo>
                    <a:pt x="125" y="14"/>
                    <a:pt x="0" y="203"/>
                    <a:pt x="18" y="424"/>
                  </a:cubicBezTo>
                  <a:cubicBezTo>
                    <a:pt x="34" y="636"/>
                    <a:pt x="175" y="799"/>
                    <a:pt x="337" y="799"/>
                  </a:cubicBezTo>
                  <a:cubicBezTo>
                    <a:pt x="344" y="799"/>
                    <a:pt x="350" y="799"/>
                    <a:pt x="356" y="799"/>
                  </a:cubicBezTo>
                  <a:cubicBezTo>
                    <a:pt x="527" y="787"/>
                    <a:pt x="650" y="597"/>
                    <a:pt x="633" y="377"/>
                  </a:cubicBezTo>
                  <a:cubicBezTo>
                    <a:pt x="616" y="163"/>
                    <a:pt x="475"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5"/>
            <p:cNvSpPr/>
            <p:nvPr/>
          </p:nvSpPr>
          <p:spPr>
            <a:xfrm>
              <a:off x="-1678375" y="-1178375"/>
              <a:ext cx="40800" cy="20775"/>
            </a:xfrm>
            <a:custGeom>
              <a:avLst/>
              <a:gdLst/>
              <a:ahLst/>
              <a:cxnLst/>
              <a:rect l="l" t="t" r="r" b="b"/>
              <a:pathLst>
                <a:path w="1632" h="831" extrusionOk="0">
                  <a:moveTo>
                    <a:pt x="564" y="1"/>
                  </a:moveTo>
                  <a:cubicBezTo>
                    <a:pt x="292" y="1"/>
                    <a:pt x="84" y="87"/>
                    <a:pt x="50" y="236"/>
                  </a:cubicBezTo>
                  <a:cubicBezTo>
                    <a:pt x="1" y="443"/>
                    <a:pt x="304" y="690"/>
                    <a:pt x="729" y="790"/>
                  </a:cubicBezTo>
                  <a:cubicBezTo>
                    <a:pt x="848" y="817"/>
                    <a:pt x="963" y="831"/>
                    <a:pt x="1069" y="831"/>
                  </a:cubicBezTo>
                  <a:cubicBezTo>
                    <a:pt x="1341" y="831"/>
                    <a:pt x="1548" y="744"/>
                    <a:pt x="1584" y="595"/>
                  </a:cubicBezTo>
                  <a:cubicBezTo>
                    <a:pt x="1632" y="389"/>
                    <a:pt x="1329" y="142"/>
                    <a:pt x="904" y="42"/>
                  </a:cubicBezTo>
                  <a:cubicBezTo>
                    <a:pt x="785" y="14"/>
                    <a:pt x="670"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5"/>
            <p:cNvSpPr/>
            <p:nvPr/>
          </p:nvSpPr>
          <p:spPr>
            <a:xfrm>
              <a:off x="-1673425" y="-1068950"/>
              <a:ext cx="36550" cy="21375"/>
            </a:xfrm>
            <a:custGeom>
              <a:avLst/>
              <a:gdLst/>
              <a:ahLst/>
              <a:cxnLst/>
              <a:rect l="l" t="t" r="r" b="b"/>
              <a:pathLst>
                <a:path w="1462" h="855" extrusionOk="0">
                  <a:moveTo>
                    <a:pt x="1403" y="1"/>
                  </a:moveTo>
                  <a:cubicBezTo>
                    <a:pt x="1379" y="1"/>
                    <a:pt x="1353" y="15"/>
                    <a:pt x="1344" y="45"/>
                  </a:cubicBezTo>
                  <a:cubicBezTo>
                    <a:pt x="1215" y="459"/>
                    <a:pt x="847" y="716"/>
                    <a:pt x="444" y="716"/>
                  </a:cubicBezTo>
                  <a:cubicBezTo>
                    <a:pt x="317" y="716"/>
                    <a:pt x="187" y="691"/>
                    <a:pt x="60" y="637"/>
                  </a:cubicBezTo>
                  <a:cubicBezTo>
                    <a:pt x="55" y="635"/>
                    <a:pt x="50" y="634"/>
                    <a:pt x="46" y="634"/>
                  </a:cubicBezTo>
                  <a:cubicBezTo>
                    <a:pt x="15" y="634"/>
                    <a:pt x="0" y="679"/>
                    <a:pt x="32" y="699"/>
                  </a:cubicBezTo>
                  <a:cubicBezTo>
                    <a:pt x="199" y="805"/>
                    <a:pt x="380" y="855"/>
                    <a:pt x="554" y="855"/>
                  </a:cubicBezTo>
                  <a:cubicBezTo>
                    <a:pt x="983" y="855"/>
                    <a:pt x="1376" y="554"/>
                    <a:pt x="1455" y="63"/>
                  </a:cubicBezTo>
                  <a:cubicBezTo>
                    <a:pt x="1461" y="23"/>
                    <a:pt x="1433" y="1"/>
                    <a:pt x="1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5"/>
            <p:cNvSpPr/>
            <p:nvPr/>
          </p:nvSpPr>
          <p:spPr>
            <a:xfrm>
              <a:off x="-1697025" y="-1330700"/>
              <a:ext cx="330950" cy="280550"/>
            </a:xfrm>
            <a:custGeom>
              <a:avLst/>
              <a:gdLst/>
              <a:ahLst/>
              <a:cxnLst/>
              <a:rect l="l" t="t" r="r" b="b"/>
              <a:pathLst>
                <a:path w="13238" h="11222" extrusionOk="0">
                  <a:moveTo>
                    <a:pt x="4423" y="1"/>
                  </a:moveTo>
                  <a:cubicBezTo>
                    <a:pt x="2030" y="1"/>
                    <a:pt x="503" y="1319"/>
                    <a:pt x="319" y="2363"/>
                  </a:cubicBezTo>
                  <a:cubicBezTo>
                    <a:pt x="0" y="4148"/>
                    <a:pt x="1978" y="5611"/>
                    <a:pt x="2485" y="5611"/>
                  </a:cubicBezTo>
                  <a:cubicBezTo>
                    <a:pt x="2498" y="5611"/>
                    <a:pt x="2509" y="5610"/>
                    <a:pt x="2520" y="5608"/>
                  </a:cubicBezTo>
                  <a:cubicBezTo>
                    <a:pt x="2964" y="5533"/>
                    <a:pt x="2779" y="4588"/>
                    <a:pt x="2779" y="4587"/>
                  </a:cubicBezTo>
                  <a:lnTo>
                    <a:pt x="2779" y="4587"/>
                  </a:lnTo>
                  <a:cubicBezTo>
                    <a:pt x="3784" y="7392"/>
                    <a:pt x="5863" y="8132"/>
                    <a:pt x="5863" y="8132"/>
                  </a:cubicBezTo>
                  <a:cubicBezTo>
                    <a:pt x="7089" y="10640"/>
                    <a:pt x="8754" y="11222"/>
                    <a:pt x="10186" y="11222"/>
                  </a:cubicBezTo>
                  <a:cubicBezTo>
                    <a:pt x="10465" y="11222"/>
                    <a:pt x="10734" y="11200"/>
                    <a:pt x="10990" y="11166"/>
                  </a:cubicBezTo>
                  <a:cubicBezTo>
                    <a:pt x="11874" y="11048"/>
                    <a:pt x="13238" y="6009"/>
                    <a:pt x="12376" y="3656"/>
                  </a:cubicBezTo>
                  <a:cubicBezTo>
                    <a:pt x="11651" y="1681"/>
                    <a:pt x="8513" y="1139"/>
                    <a:pt x="8513" y="1139"/>
                  </a:cubicBezTo>
                  <a:cubicBezTo>
                    <a:pt x="6979" y="318"/>
                    <a:pt x="5597" y="1"/>
                    <a:pt x="4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5"/>
            <p:cNvSpPr/>
            <p:nvPr/>
          </p:nvSpPr>
          <p:spPr>
            <a:xfrm>
              <a:off x="-1666375" y="-991450"/>
              <a:ext cx="499925" cy="668775"/>
            </a:xfrm>
            <a:custGeom>
              <a:avLst/>
              <a:gdLst/>
              <a:ahLst/>
              <a:cxnLst/>
              <a:rect l="l" t="t" r="r" b="b"/>
              <a:pathLst>
                <a:path w="19997" h="26751" extrusionOk="0">
                  <a:moveTo>
                    <a:pt x="9557" y="0"/>
                  </a:moveTo>
                  <a:cubicBezTo>
                    <a:pt x="7792" y="0"/>
                    <a:pt x="5967" y="1071"/>
                    <a:pt x="4767" y="2132"/>
                  </a:cubicBezTo>
                  <a:cubicBezTo>
                    <a:pt x="2995" y="3695"/>
                    <a:pt x="523" y="11241"/>
                    <a:pt x="368" y="12466"/>
                  </a:cubicBezTo>
                  <a:cubicBezTo>
                    <a:pt x="1" y="15359"/>
                    <a:pt x="2502" y="16894"/>
                    <a:pt x="2502" y="16894"/>
                  </a:cubicBezTo>
                  <a:lnTo>
                    <a:pt x="3338" y="25508"/>
                  </a:lnTo>
                  <a:cubicBezTo>
                    <a:pt x="3338" y="25508"/>
                    <a:pt x="5135" y="26750"/>
                    <a:pt x="8430" y="26750"/>
                  </a:cubicBezTo>
                  <a:cubicBezTo>
                    <a:pt x="10723" y="26750"/>
                    <a:pt x="13743" y="26148"/>
                    <a:pt x="17387" y="24106"/>
                  </a:cubicBezTo>
                  <a:cubicBezTo>
                    <a:pt x="17387" y="24106"/>
                    <a:pt x="19997" y="7377"/>
                    <a:pt x="11961" y="843"/>
                  </a:cubicBezTo>
                  <a:cubicBezTo>
                    <a:pt x="11222" y="243"/>
                    <a:pt x="10396" y="0"/>
                    <a:pt x="9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5"/>
            <p:cNvSpPr/>
            <p:nvPr/>
          </p:nvSpPr>
          <p:spPr>
            <a:xfrm>
              <a:off x="-1693075" y="-881075"/>
              <a:ext cx="118250" cy="518650"/>
            </a:xfrm>
            <a:custGeom>
              <a:avLst/>
              <a:gdLst/>
              <a:ahLst/>
              <a:cxnLst/>
              <a:rect l="l" t="t" r="r" b="b"/>
              <a:pathLst>
                <a:path w="4730" h="20746" extrusionOk="0">
                  <a:moveTo>
                    <a:pt x="4367" y="1"/>
                  </a:moveTo>
                  <a:cubicBezTo>
                    <a:pt x="4358" y="1"/>
                    <a:pt x="4350" y="5"/>
                    <a:pt x="4345" y="14"/>
                  </a:cubicBezTo>
                  <a:cubicBezTo>
                    <a:pt x="3381" y="1742"/>
                    <a:pt x="2470" y="3577"/>
                    <a:pt x="1736" y="5416"/>
                  </a:cubicBezTo>
                  <a:cubicBezTo>
                    <a:pt x="1166" y="6844"/>
                    <a:pt x="852" y="8412"/>
                    <a:pt x="1289" y="9920"/>
                  </a:cubicBezTo>
                  <a:cubicBezTo>
                    <a:pt x="1449" y="10474"/>
                    <a:pt x="1703" y="11010"/>
                    <a:pt x="2066" y="11462"/>
                  </a:cubicBezTo>
                  <a:cubicBezTo>
                    <a:pt x="2287" y="11737"/>
                    <a:pt x="2570" y="11912"/>
                    <a:pt x="2806" y="12164"/>
                  </a:cubicBezTo>
                  <a:cubicBezTo>
                    <a:pt x="3417" y="12817"/>
                    <a:pt x="3510" y="13328"/>
                    <a:pt x="3625" y="14193"/>
                  </a:cubicBezTo>
                  <a:cubicBezTo>
                    <a:pt x="3915" y="16355"/>
                    <a:pt x="4162" y="18524"/>
                    <a:pt x="4527" y="20674"/>
                  </a:cubicBezTo>
                  <a:cubicBezTo>
                    <a:pt x="4535" y="20723"/>
                    <a:pt x="4577" y="20746"/>
                    <a:pt x="4620" y="20746"/>
                  </a:cubicBezTo>
                  <a:cubicBezTo>
                    <a:pt x="4674" y="20746"/>
                    <a:pt x="4730" y="20711"/>
                    <a:pt x="4725" y="20649"/>
                  </a:cubicBezTo>
                  <a:cubicBezTo>
                    <a:pt x="4538" y="18489"/>
                    <a:pt x="4237" y="16342"/>
                    <a:pt x="3969" y="14193"/>
                  </a:cubicBezTo>
                  <a:cubicBezTo>
                    <a:pt x="3906" y="13687"/>
                    <a:pt x="3924" y="13043"/>
                    <a:pt x="3709" y="12574"/>
                  </a:cubicBezTo>
                  <a:cubicBezTo>
                    <a:pt x="3394" y="11888"/>
                    <a:pt x="2598" y="11598"/>
                    <a:pt x="2185" y="10959"/>
                  </a:cubicBezTo>
                  <a:cubicBezTo>
                    <a:pt x="0" y="7581"/>
                    <a:pt x="3195" y="3207"/>
                    <a:pt x="4393" y="32"/>
                  </a:cubicBezTo>
                  <a:cubicBezTo>
                    <a:pt x="4398" y="14"/>
                    <a:pt x="4383" y="1"/>
                    <a:pt x="4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5"/>
            <p:cNvSpPr/>
            <p:nvPr/>
          </p:nvSpPr>
          <p:spPr>
            <a:xfrm>
              <a:off x="-2086375" y="-833025"/>
              <a:ext cx="201825" cy="106525"/>
            </a:xfrm>
            <a:custGeom>
              <a:avLst/>
              <a:gdLst/>
              <a:ahLst/>
              <a:cxnLst/>
              <a:rect l="l" t="t" r="r" b="b"/>
              <a:pathLst>
                <a:path w="8073" h="4261" extrusionOk="0">
                  <a:moveTo>
                    <a:pt x="7599" y="1"/>
                  </a:moveTo>
                  <a:cubicBezTo>
                    <a:pt x="7541" y="1"/>
                    <a:pt x="7483" y="13"/>
                    <a:pt x="7427" y="39"/>
                  </a:cubicBezTo>
                  <a:lnTo>
                    <a:pt x="269" y="3470"/>
                  </a:lnTo>
                  <a:cubicBezTo>
                    <a:pt x="93" y="3554"/>
                    <a:pt x="0" y="3747"/>
                    <a:pt x="42" y="3937"/>
                  </a:cubicBezTo>
                  <a:cubicBezTo>
                    <a:pt x="85" y="4125"/>
                    <a:pt x="254" y="4260"/>
                    <a:pt x="449" y="4260"/>
                  </a:cubicBezTo>
                  <a:cubicBezTo>
                    <a:pt x="510" y="4260"/>
                    <a:pt x="572" y="4245"/>
                    <a:pt x="627" y="4220"/>
                  </a:cubicBezTo>
                  <a:lnTo>
                    <a:pt x="7786" y="788"/>
                  </a:lnTo>
                  <a:cubicBezTo>
                    <a:pt x="7988" y="687"/>
                    <a:pt x="8072" y="441"/>
                    <a:pt x="7973" y="238"/>
                  </a:cubicBezTo>
                  <a:cubicBezTo>
                    <a:pt x="7902" y="88"/>
                    <a:pt x="7754" y="1"/>
                    <a:pt x="7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5"/>
            <p:cNvSpPr/>
            <p:nvPr/>
          </p:nvSpPr>
          <p:spPr>
            <a:xfrm>
              <a:off x="-1995950" y="-886200"/>
              <a:ext cx="624975" cy="336200"/>
            </a:xfrm>
            <a:custGeom>
              <a:avLst/>
              <a:gdLst/>
              <a:ahLst/>
              <a:cxnLst/>
              <a:rect l="l" t="t" r="r" b="b"/>
              <a:pathLst>
                <a:path w="24999" h="13448" extrusionOk="0">
                  <a:moveTo>
                    <a:pt x="20632" y="0"/>
                  </a:moveTo>
                  <a:cubicBezTo>
                    <a:pt x="20017" y="0"/>
                    <a:pt x="19386" y="171"/>
                    <a:pt x="18824" y="546"/>
                  </a:cubicBezTo>
                  <a:cubicBezTo>
                    <a:pt x="15511" y="2763"/>
                    <a:pt x="10094" y="6844"/>
                    <a:pt x="9250" y="7150"/>
                  </a:cubicBezTo>
                  <a:cubicBezTo>
                    <a:pt x="9221" y="7161"/>
                    <a:pt x="9182" y="7166"/>
                    <a:pt x="9136" y="7166"/>
                  </a:cubicBezTo>
                  <a:cubicBezTo>
                    <a:pt x="8254" y="7166"/>
                    <a:pt x="4391" y="5365"/>
                    <a:pt x="3271" y="4744"/>
                  </a:cubicBezTo>
                  <a:cubicBezTo>
                    <a:pt x="3129" y="4665"/>
                    <a:pt x="2970" y="4628"/>
                    <a:pt x="2802" y="4628"/>
                  </a:cubicBezTo>
                  <a:cubicBezTo>
                    <a:pt x="1629" y="4628"/>
                    <a:pt x="1" y="6397"/>
                    <a:pt x="352" y="7726"/>
                  </a:cubicBezTo>
                  <a:cubicBezTo>
                    <a:pt x="727" y="9144"/>
                    <a:pt x="7720" y="13447"/>
                    <a:pt x="10483" y="13447"/>
                  </a:cubicBezTo>
                  <a:cubicBezTo>
                    <a:pt x="10683" y="13447"/>
                    <a:pt x="10861" y="13425"/>
                    <a:pt x="11013" y="13377"/>
                  </a:cubicBezTo>
                  <a:cubicBezTo>
                    <a:pt x="12653" y="12859"/>
                    <a:pt x="19297" y="9186"/>
                    <a:pt x="22565" y="5272"/>
                  </a:cubicBezTo>
                  <a:cubicBezTo>
                    <a:pt x="24999" y="2359"/>
                    <a:pt x="22921" y="0"/>
                    <a:pt x="20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5"/>
            <p:cNvSpPr/>
            <p:nvPr/>
          </p:nvSpPr>
          <p:spPr>
            <a:xfrm>
              <a:off x="-2100000" y="-816775"/>
              <a:ext cx="189100" cy="147400"/>
            </a:xfrm>
            <a:custGeom>
              <a:avLst/>
              <a:gdLst/>
              <a:ahLst/>
              <a:cxnLst/>
              <a:rect l="l" t="t" r="r" b="b"/>
              <a:pathLst>
                <a:path w="7564" h="5896" extrusionOk="0">
                  <a:moveTo>
                    <a:pt x="4207" y="0"/>
                  </a:moveTo>
                  <a:cubicBezTo>
                    <a:pt x="3126" y="0"/>
                    <a:pt x="1377" y="341"/>
                    <a:pt x="1224" y="349"/>
                  </a:cubicBezTo>
                  <a:cubicBezTo>
                    <a:pt x="1030" y="360"/>
                    <a:pt x="18" y="1608"/>
                    <a:pt x="9" y="1856"/>
                  </a:cubicBezTo>
                  <a:cubicBezTo>
                    <a:pt x="0" y="2105"/>
                    <a:pt x="817" y="3001"/>
                    <a:pt x="948" y="3077"/>
                  </a:cubicBezTo>
                  <a:cubicBezTo>
                    <a:pt x="1076" y="3152"/>
                    <a:pt x="1914" y="3281"/>
                    <a:pt x="2060" y="3673"/>
                  </a:cubicBezTo>
                  <a:cubicBezTo>
                    <a:pt x="2205" y="4067"/>
                    <a:pt x="4276" y="5268"/>
                    <a:pt x="5120" y="5843"/>
                  </a:cubicBezTo>
                  <a:cubicBezTo>
                    <a:pt x="5173" y="5879"/>
                    <a:pt x="5229" y="5896"/>
                    <a:pt x="5287" y="5896"/>
                  </a:cubicBezTo>
                  <a:cubicBezTo>
                    <a:pt x="6158" y="5896"/>
                    <a:pt x="7564" y="2120"/>
                    <a:pt x="7564" y="2120"/>
                  </a:cubicBezTo>
                  <a:cubicBezTo>
                    <a:pt x="7061" y="1880"/>
                    <a:pt x="5590" y="402"/>
                    <a:pt x="4904" y="93"/>
                  </a:cubicBezTo>
                  <a:cubicBezTo>
                    <a:pt x="4756" y="26"/>
                    <a:pt x="4507" y="0"/>
                    <a:pt x="4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5"/>
            <p:cNvSpPr/>
            <p:nvPr/>
          </p:nvSpPr>
          <p:spPr>
            <a:xfrm>
              <a:off x="-1711075" y="-892050"/>
              <a:ext cx="338050" cy="282675"/>
            </a:xfrm>
            <a:custGeom>
              <a:avLst/>
              <a:gdLst/>
              <a:ahLst/>
              <a:cxnLst/>
              <a:rect l="l" t="t" r="r" b="b"/>
              <a:pathLst>
                <a:path w="13522" h="11307" extrusionOk="0">
                  <a:moveTo>
                    <a:pt x="9486" y="1"/>
                  </a:moveTo>
                  <a:cubicBezTo>
                    <a:pt x="8793" y="1"/>
                    <a:pt x="8013" y="183"/>
                    <a:pt x="7173" y="601"/>
                  </a:cubicBezTo>
                  <a:cubicBezTo>
                    <a:pt x="3095" y="2632"/>
                    <a:pt x="420" y="5244"/>
                    <a:pt x="420" y="5244"/>
                  </a:cubicBezTo>
                  <a:cubicBezTo>
                    <a:pt x="1" y="5454"/>
                    <a:pt x="1358" y="10006"/>
                    <a:pt x="4842" y="11305"/>
                  </a:cubicBezTo>
                  <a:cubicBezTo>
                    <a:pt x="4845" y="11306"/>
                    <a:pt x="4849" y="11307"/>
                    <a:pt x="4853" y="11307"/>
                  </a:cubicBezTo>
                  <a:cubicBezTo>
                    <a:pt x="5208" y="11307"/>
                    <a:pt x="9906" y="7917"/>
                    <a:pt x="11910" y="5032"/>
                  </a:cubicBezTo>
                  <a:cubicBezTo>
                    <a:pt x="13521" y="2711"/>
                    <a:pt x="12158" y="1"/>
                    <a:pt x="9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5"/>
            <p:cNvSpPr/>
            <p:nvPr/>
          </p:nvSpPr>
          <p:spPr>
            <a:xfrm>
              <a:off x="-1731125" y="-792475"/>
              <a:ext cx="189300" cy="211950"/>
            </a:xfrm>
            <a:custGeom>
              <a:avLst/>
              <a:gdLst/>
              <a:ahLst/>
              <a:cxnLst/>
              <a:rect l="l" t="t" r="r" b="b"/>
              <a:pathLst>
                <a:path w="7572" h="8478" extrusionOk="0">
                  <a:moveTo>
                    <a:pt x="2465" y="1"/>
                  </a:moveTo>
                  <a:cubicBezTo>
                    <a:pt x="2181" y="1"/>
                    <a:pt x="1" y="1738"/>
                    <a:pt x="16" y="1921"/>
                  </a:cubicBezTo>
                  <a:cubicBezTo>
                    <a:pt x="267" y="5237"/>
                    <a:pt x="3897" y="8462"/>
                    <a:pt x="4289" y="8477"/>
                  </a:cubicBezTo>
                  <a:cubicBezTo>
                    <a:pt x="4291" y="8477"/>
                    <a:pt x="4293" y="8477"/>
                    <a:pt x="4294" y="8477"/>
                  </a:cubicBezTo>
                  <a:cubicBezTo>
                    <a:pt x="4704" y="8477"/>
                    <a:pt x="7572" y="6609"/>
                    <a:pt x="7390" y="6481"/>
                  </a:cubicBezTo>
                  <a:cubicBezTo>
                    <a:pt x="4682" y="4573"/>
                    <a:pt x="2694" y="70"/>
                    <a:pt x="2479" y="3"/>
                  </a:cubicBezTo>
                  <a:cubicBezTo>
                    <a:pt x="2475" y="2"/>
                    <a:pt x="2470" y="1"/>
                    <a:pt x="2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5"/>
            <p:cNvSpPr/>
            <p:nvPr/>
          </p:nvSpPr>
          <p:spPr>
            <a:xfrm>
              <a:off x="-1584375" y="-730750"/>
              <a:ext cx="168375" cy="121675"/>
            </a:xfrm>
            <a:custGeom>
              <a:avLst/>
              <a:gdLst/>
              <a:ahLst/>
              <a:cxnLst/>
              <a:rect l="l" t="t" r="r" b="b"/>
              <a:pathLst>
                <a:path w="6735" h="4867" extrusionOk="0">
                  <a:moveTo>
                    <a:pt x="5879" y="1"/>
                  </a:moveTo>
                  <a:cubicBezTo>
                    <a:pt x="5863" y="1"/>
                    <a:pt x="5846" y="6"/>
                    <a:pt x="5830" y="18"/>
                  </a:cubicBezTo>
                  <a:cubicBezTo>
                    <a:pt x="4832" y="753"/>
                    <a:pt x="3995" y="1676"/>
                    <a:pt x="3006" y="2426"/>
                  </a:cubicBezTo>
                  <a:cubicBezTo>
                    <a:pt x="2005" y="3183"/>
                    <a:pt x="940" y="3879"/>
                    <a:pt x="43" y="4762"/>
                  </a:cubicBezTo>
                  <a:cubicBezTo>
                    <a:pt x="1" y="4804"/>
                    <a:pt x="39" y="4867"/>
                    <a:pt x="88" y="4867"/>
                  </a:cubicBezTo>
                  <a:cubicBezTo>
                    <a:pt x="98" y="4867"/>
                    <a:pt x="108" y="4864"/>
                    <a:pt x="118" y="4859"/>
                  </a:cubicBezTo>
                  <a:cubicBezTo>
                    <a:pt x="1815" y="3961"/>
                    <a:pt x="3237" y="2751"/>
                    <a:pt x="4607" y="1461"/>
                  </a:cubicBezTo>
                  <a:cubicBezTo>
                    <a:pt x="5329" y="1241"/>
                    <a:pt x="6099" y="958"/>
                    <a:pt x="6681" y="488"/>
                  </a:cubicBezTo>
                  <a:cubicBezTo>
                    <a:pt x="6734" y="445"/>
                    <a:pt x="6684" y="382"/>
                    <a:pt x="6631" y="382"/>
                  </a:cubicBezTo>
                  <a:cubicBezTo>
                    <a:pt x="6622" y="382"/>
                    <a:pt x="6614" y="384"/>
                    <a:pt x="6605" y="388"/>
                  </a:cubicBezTo>
                  <a:cubicBezTo>
                    <a:pt x="5974" y="670"/>
                    <a:pt x="5386" y="1027"/>
                    <a:pt x="4759" y="1317"/>
                  </a:cubicBezTo>
                  <a:cubicBezTo>
                    <a:pt x="5157" y="938"/>
                    <a:pt x="5553" y="557"/>
                    <a:pt x="5950" y="174"/>
                  </a:cubicBezTo>
                  <a:cubicBezTo>
                    <a:pt x="6014" y="112"/>
                    <a:pt x="5953" y="1"/>
                    <a:pt x="5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5"/>
            <p:cNvSpPr/>
            <p:nvPr/>
          </p:nvSpPr>
          <p:spPr>
            <a:xfrm>
              <a:off x="-1611975" y="-882400"/>
              <a:ext cx="95875" cy="50900"/>
            </a:xfrm>
            <a:custGeom>
              <a:avLst/>
              <a:gdLst/>
              <a:ahLst/>
              <a:cxnLst/>
              <a:rect l="l" t="t" r="r" b="b"/>
              <a:pathLst>
                <a:path w="3835" h="2036" extrusionOk="0">
                  <a:moveTo>
                    <a:pt x="3758" y="0"/>
                  </a:moveTo>
                  <a:cubicBezTo>
                    <a:pt x="3753" y="0"/>
                    <a:pt x="3747" y="2"/>
                    <a:pt x="3741" y="4"/>
                  </a:cubicBezTo>
                  <a:cubicBezTo>
                    <a:pt x="2433" y="487"/>
                    <a:pt x="1138" y="1131"/>
                    <a:pt x="26" y="1976"/>
                  </a:cubicBezTo>
                  <a:cubicBezTo>
                    <a:pt x="0" y="1997"/>
                    <a:pt x="18" y="2036"/>
                    <a:pt x="47" y="2036"/>
                  </a:cubicBezTo>
                  <a:cubicBezTo>
                    <a:pt x="51" y="2036"/>
                    <a:pt x="56" y="2035"/>
                    <a:pt x="61" y="2033"/>
                  </a:cubicBezTo>
                  <a:cubicBezTo>
                    <a:pt x="1309" y="1407"/>
                    <a:pt x="2531" y="730"/>
                    <a:pt x="3784" y="106"/>
                  </a:cubicBezTo>
                  <a:cubicBezTo>
                    <a:pt x="3835" y="81"/>
                    <a:pt x="3808" y="0"/>
                    <a:pt x="3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5"/>
            <p:cNvSpPr/>
            <p:nvPr/>
          </p:nvSpPr>
          <p:spPr>
            <a:xfrm>
              <a:off x="-1659275" y="-782900"/>
              <a:ext cx="101325" cy="140525"/>
            </a:xfrm>
            <a:custGeom>
              <a:avLst/>
              <a:gdLst/>
              <a:ahLst/>
              <a:cxnLst/>
              <a:rect l="l" t="t" r="r" b="b"/>
              <a:pathLst>
                <a:path w="4053" h="5621" extrusionOk="0">
                  <a:moveTo>
                    <a:pt x="70" y="0"/>
                  </a:moveTo>
                  <a:cubicBezTo>
                    <a:pt x="37" y="0"/>
                    <a:pt x="0" y="30"/>
                    <a:pt x="13" y="69"/>
                  </a:cubicBezTo>
                  <a:cubicBezTo>
                    <a:pt x="741" y="2257"/>
                    <a:pt x="2051" y="4214"/>
                    <a:pt x="3904" y="5606"/>
                  </a:cubicBezTo>
                  <a:cubicBezTo>
                    <a:pt x="3918" y="5616"/>
                    <a:pt x="3931" y="5621"/>
                    <a:pt x="3945" y="5621"/>
                  </a:cubicBezTo>
                  <a:cubicBezTo>
                    <a:pt x="4004" y="5621"/>
                    <a:pt x="4053" y="5532"/>
                    <a:pt x="4001" y="5482"/>
                  </a:cubicBezTo>
                  <a:cubicBezTo>
                    <a:pt x="2378" y="3876"/>
                    <a:pt x="1053" y="2116"/>
                    <a:pt x="112" y="27"/>
                  </a:cubicBezTo>
                  <a:cubicBezTo>
                    <a:pt x="103" y="8"/>
                    <a:pt x="87"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5"/>
            <p:cNvSpPr/>
            <p:nvPr/>
          </p:nvSpPr>
          <p:spPr>
            <a:xfrm>
              <a:off x="-1555575" y="-1332375"/>
              <a:ext cx="305350" cy="779175"/>
            </a:xfrm>
            <a:custGeom>
              <a:avLst/>
              <a:gdLst/>
              <a:ahLst/>
              <a:cxnLst/>
              <a:rect l="l" t="t" r="r" b="b"/>
              <a:pathLst>
                <a:path w="12214" h="31167" extrusionOk="0">
                  <a:moveTo>
                    <a:pt x="1520" y="0"/>
                  </a:moveTo>
                  <a:cubicBezTo>
                    <a:pt x="983" y="0"/>
                    <a:pt x="484" y="63"/>
                    <a:pt x="58" y="196"/>
                  </a:cubicBezTo>
                  <a:cubicBezTo>
                    <a:pt x="58" y="196"/>
                    <a:pt x="880" y="5211"/>
                    <a:pt x="536" y="13476"/>
                  </a:cubicBezTo>
                  <a:cubicBezTo>
                    <a:pt x="190" y="21742"/>
                    <a:pt x="0" y="29849"/>
                    <a:pt x="5992" y="31070"/>
                  </a:cubicBezTo>
                  <a:cubicBezTo>
                    <a:pt x="6311" y="31135"/>
                    <a:pt x="6618" y="31166"/>
                    <a:pt x="6912" y="31166"/>
                  </a:cubicBezTo>
                  <a:cubicBezTo>
                    <a:pt x="10555" y="31166"/>
                    <a:pt x="12213" y="26408"/>
                    <a:pt x="11925" y="23041"/>
                  </a:cubicBezTo>
                  <a:cubicBezTo>
                    <a:pt x="11614" y="19403"/>
                    <a:pt x="8736" y="5600"/>
                    <a:pt x="7958" y="3265"/>
                  </a:cubicBezTo>
                  <a:cubicBezTo>
                    <a:pt x="7318" y="1347"/>
                    <a:pt x="4008"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5"/>
            <p:cNvSpPr/>
            <p:nvPr/>
          </p:nvSpPr>
          <p:spPr>
            <a:xfrm>
              <a:off x="-1566775" y="-1155575"/>
              <a:ext cx="94675" cy="80200"/>
            </a:xfrm>
            <a:custGeom>
              <a:avLst/>
              <a:gdLst/>
              <a:ahLst/>
              <a:cxnLst/>
              <a:rect l="l" t="t" r="r" b="b"/>
              <a:pathLst>
                <a:path w="3787" h="3208" extrusionOk="0">
                  <a:moveTo>
                    <a:pt x="1642" y="1"/>
                  </a:moveTo>
                  <a:cubicBezTo>
                    <a:pt x="517" y="1"/>
                    <a:pt x="1" y="879"/>
                    <a:pt x="1" y="879"/>
                  </a:cubicBezTo>
                  <a:lnTo>
                    <a:pt x="714" y="3164"/>
                  </a:lnTo>
                  <a:cubicBezTo>
                    <a:pt x="714" y="3164"/>
                    <a:pt x="930" y="3208"/>
                    <a:pt x="1225" y="3208"/>
                  </a:cubicBezTo>
                  <a:cubicBezTo>
                    <a:pt x="1547" y="3208"/>
                    <a:pt x="1964" y="3156"/>
                    <a:pt x="2302" y="2938"/>
                  </a:cubicBezTo>
                  <a:cubicBezTo>
                    <a:pt x="3787" y="1982"/>
                    <a:pt x="2976" y="5"/>
                    <a:pt x="1648" y="1"/>
                  </a:cubicBezTo>
                  <a:cubicBezTo>
                    <a:pt x="1646" y="1"/>
                    <a:pt x="1644" y="1"/>
                    <a:pt x="1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5"/>
            <p:cNvSpPr/>
            <p:nvPr/>
          </p:nvSpPr>
          <p:spPr>
            <a:xfrm>
              <a:off x="-1545000" y="-1140775"/>
              <a:ext cx="40900" cy="52850"/>
            </a:xfrm>
            <a:custGeom>
              <a:avLst/>
              <a:gdLst/>
              <a:ahLst/>
              <a:cxnLst/>
              <a:rect l="l" t="t" r="r" b="b"/>
              <a:pathLst>
                <a:path w="1636" h="2114" extrusionOk="0">
                  <a:moveTo>
                    <a:pt x="1000" y="0"/>
                  </a:moveTo>
                  <a:cubicBezTo>
                    <a:pt x="997" y="0"/>
                    <a:pt x="995" y="1"/>
                    <a:pt x="993" y="1"/>
                  </a:cubicBezTo>
                  <a:cubicBezTo>
                    <a:pt x="261" y="160"/>
                    <a:pt x="1" y="1062"/>
                    <a:pt x="156" y="1704"/>
                  </a:cubicBezTo>
                  <a:cubicBezTo>
                    <a:pt x="219" y="1966"/>
                    <a:pt x="310" y="2113"/>
                    <a:pt x="386" y="2113"/>
                  </a:cubicBezTo>
                  <a:cubicBezTo>
                    <a:pt x="424" y="2113"/>
                    <a:pt x="458" y="2076"/>
                    <a:pt x="484" y="1999"/>
                  </a:cubicBezTo>
                  <a:cubicBezTo>
                    <a:pt x="581" y="1708"/>
                    <a:pt x="967" y="1461"/>
                    <a:pt x="1333" y="1461"/>
                  </a:cubicBezTo>
                  <a:cubicBezTo>
                    <a:pt x="1427" y="1461"/>
                    <a:pt x="1520" y="1478"/>
                    <a:pt x="1606" y="1514"/>
                  </a:cubicBezTo>
                  <a:cubicBezTo>
                    <a:pt x="1608" y="1515"/>
                    <a:pt x="1610" y="1515"/>
                    <a:pt x="1611" y="1515"/>
                  </a:cubicBezTo>
                  <a:cubicBezTo>
                    <a:pt x="1626" y="1515"/>
                    <a:pt x="1635" y="1498"/>
                    <a:pt x="1627" y="1486"/>
                  </a:cubicBezTo>
                  <a:cubicBezTo>
                    <a:pt x="1488" y="1327"/>
                    <a:pt x="1313" y="1264"/>
                    <a:pt x="1131" y="1264"/>
                  </a:cubicBezTo>
                  <a:cubicBezTo>
                    <a:pt x="880" y="1264"/>
                    <a:pt x="617" y="1386"/>
                    <a:pt x="423" y="1550"/>
                  </a:cubicBezTo>
                  <a:cubicBezTo>
                    <a:pt x="394" y="1077"/>
                    <a:pt x="472" y="333"/>
                    <a:pt x="1018" y="57"/>
                  </a:cubicBezTo>
                  <a:cubicBezTo>
                    <a:pt x="1050" y="41"/>
                    <a:pt x="1028" y="0"/>
                    <a:pt x="1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35"/>
          <p:cNvSpPr txBox="1">
            <a:spLocks noGrp="1"/>
          </p:cNvSpPr>
          <p:nvPr>
            <p:ph type="title"/>
          </p:nvPr>
        </p:nvSpPr>
        <p:spPr>
          <a:xfrm>
            <a:off x="563053" y="126414"/>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ANALISIS DESKRIPTIF</a:t>
            </a:r>
            <a:endParaRPr dirty="0"/>
          </a:p>
        </p:txBody>
      </p:sp>
      <p:grpSp>
        <p:nvGrpSpPr>
          <p:cNvPr id="393" name="Google Shape;393;p35"/>
          <p:cNvGrpSpPr/>
          <p:nvPr/>
        </p:nvGrpSpPr>
        <p:grpSpPr>
          <a:xfrm>
            <a:off x="6525491" y="2186176"/>
            <a:ext cx="2618509" cy="2957324"/>
            <a:chOff x="4441325" y="1057271"/>
            <a:chExt cx="4112304" cy="3849054"/>
          </a:xfrm>
        </p:grpSpPr>
        <p:sp>
          <p:nvSpPr>
            <p:cNvPr id="394" name="Google Shape;394;p35"/>
            <p:cNvSpPr/>
            <p:nvPr/>
          </p:nvSpPr>
          <p:spPr>
            <a:xfrm>
              <a:off x="4441325" y="4429925"/>
              <a:ext cx="1714500" cy="476400"/>
            </a:xfrm>
            <a:prstGeom prst="ellipse">
              <a:avLst/>
            </a:prstGeom>
            <a:solidFill>
              <a:srgbClr val="B45F06">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6651125" y="4382300"/>
              <a:ext cx="1714500" cy="476400"/>
            </a:xfrm>
            <a:prstGeom prst="ellipse">
              <a:avLst/>
            </a:prstGeom>
            <a:solidFill>
              <a:srgbClr val="B45F06">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4441337" y="3166043"/>
              <a:ext cx="609032" cy="1065571"/>
            </a:xfrm>
            <a:custGeom>
              <a:avLst/>
              <a:gdLst/>
              <a:ahLst/>
              <a:cxnLst/>
              <a:rect l="l" t="t" r="r" b="b"/>
              <a:pathLst>
                <a:path w="34331" h="60066" extrusionOk="0">
                  <a:moveTo>
                    <a:pt x="1808" y="0"/>
                  </a:moveTo>
                  <a:cubicBezTo>
                    <a:pt x="1808" y="1"/>
                    <a:pt x="0" y="18429"/>
                    <a:pt x="2153" y="22105"/>
                  </a:cubicBezTo>
                  <a:cubicBezTo>
                    <a:pt x="4305" y="25781"/>
                    <a:pt x="9578" y="27244"/>
                    <a:pt x="11276" y="29612"/>
                  </a:cubicBezTo>
                  <a:cubicBezTo>
                    <a:pt x="12973" y="31981"/>
                    <a:pt x="10890" y="38709"/>
                    <a:pt x="14129" y="44290"/>
                  </a:cubicBezTo>
                  <a:cubicBezTo>
                    <a:pt x="17367" y="49871"/>
                    <a:pt x="30902" y="53617"/>
                    <a:pt x="30902" y="53617"/>
                  </a:cubicBezTo>
                  <a:lnTo>
                    <a:pt x="34330" y="60066"/>
                  </a:lnTo>
                  <a:cubicBezTo>
                    <a:pt x="34330" y="60066"/>
                    <a:pt x="26717" y="21265"/>
                    <a:pt x="18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4546801" y="3283890"/>
              <a:ext cx="480346" cy="859734"/>
            </a:xfrm>
            <a:custGeom>
              <a:avLst/>
              <a:gdLst/>
              <a:ahLst/>
              <a:cxnLst/>
              <a:rect l="l" t="t" r="r" b="b"/>
              <a:pathLst>
                <a:path w="27077" h="48463" extrusionOk="0">
                  <a:moveTo>
                    <a:pt x="166" y="0"/>
                  </a:moveTo>
                  <a:cubicBezTo>
                    <a:pt x="79" y="0"/>
                    <a:pt x="1" y="121"/>
                    <a:pt x="75" y="211"/>
                  </a:cubicBezTo>
                  <a:cubicBezTo>
                    <a:pt x="5732" y="7132"/>
                    <a:pt x="10492" y="14702"/>
                    <a:pt x="14724" y="22564"/>
                  </a:cubicBezTo>
                  <a:cubicBezTo>
                    <a:pt x="11049" y="17592"/>
                    <a:pt x="6140" y="13379"/>
                    <a:pt x="1210" y="9795"/>
                  </a:cubicBezTo>
                  <a:cubicBezTo>
                    <a:pt x="1200" y="9788"/>
                    <a:pt x="1191" y="9785"/>
                    <a:pt x="1182" y="9785"/>
                  </a:cubicBezTo>
                  <a:cubicBezTo>
                    <a:pt x="1140" y="9785"/>
                    <a:pt x="1114" y="9852"/>
                    <a:pt x="1157" y="9884"/>
                  </a:cubicBezTo>
                  <a:cubicBezTo>
                    <a:pt x="6917" y="14257"/>
                    <a:pt x="11377" y="19566"/>
                    <a:pt x="15933" y="25115"/>
                  </a:cubicBezTo>
                  <a:cubicBezTo>
                    <a:pt x="15968" y="25159"/>
                    <a:pt x="16019" y="25183"/>
                    <a:pt x="16075" y="25183"/>
                  </a:cubicBezTo>
                  <a:cubicBezTo>
                    <a:pt x="16083" y="25183"/>
                    <a:pt x="16090" y="25183"/>
                    <a:pt x="16098" y="25182"/>
                  </a:cubicBezTo>
                  <a:cubicBezTo>
                    <a:pt x="18602" y="30070"/>
                    <a:pt x="20793" y="35089"/>
                    <a:pt x="23026" y="40093"/>
                  </a:cubicBezTo>
                  <a:cubicBezTo>
                    <a:pt x="19759" y="36050"/>
                    <a:pt x="15605" y="32533"/>
                    <a:pt x="11103" y="30018"/>
                  </a:cubicBezTo>
                  <a:cubicBezTo>
                    <a:pt x="11095" y="30013"/>
                    <a:pt x="11087" y="30011"/>
                    <a:pt x="11080" y="30011"/>
                  </a:cubicBezTo>
                  <a:cubicBezTo>
                    <a:pt x="11044" y="30011"/>
                    <a:pt x="11022" y="30065"/>
                    <a:pt x="11059" y="30092"/>
                  </a:cubicBezTo>
                  <a:cubicBezTo>
                    <a:pt x="15851" y="33636"/>
                    <a:pt x="19993" y="37533"/>
                    <a:pt x="23860" y="42071"/>
                  </a:cubicBezTo>
                  <a:cubicBezTo>
                    <a:pt x="23882" y="42097"/>
                    <a:pt x="23909" y="42118"/>
                    <a:pt x="23941" y="42133"/>
                  </a:cubicBezTo>
                  <a:cubicBezTo>
                    <a:pt x="24888" y="44235"/>
                    <a:pt x="25851" y="46331"/>
                    <a:pt x="26857" y="48410"/>
                  </a:cubicBezTo>
                  <a:cubicBezTo>
                    <a:pt x="26875" y="48447"/>
                    <a:pt x="26907" y="48463"/>
                    <a:pt x="26941" y="48463"/>
                  </a:cubicBezTo>
                  <a:cubicBezTo>
                    <a:pt x="27006" y="48463"/>
                    <a:pt x="27076" y="48404"/>
                    <a:pt x="27052" y="48328"/>
                  </a:cubicBezTo>
                  <a:cubicBezTo>
                    <a:pt x="24251" y="39575"/>
                    <a:pt x="20128" y="30987"/>
                    <a:pt x="15800" y="22897"/>
                  </a:cubicBezTo>
                  <a:cubicBezTo>
                    <a:pt x="11440" y="14750"/>
                    <a:pt x="6295" y="7033"/>
                    <a:pt x="245" y="41"/>
                  </a:cubicBezTo>
                  <a:cubicBezTo>
                    <a:pt x="221" y="12"/>
                    <a:pt x="193" y="0"/>
                    <a:pt x="166" y="0"/>
                  </a:cubicBezTo>
                  <a:close/>
                </a:path>
              </a:pathLst>
            </a:custGeom>
            <a:solidFill>
              <a:srgbClr val="3E6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026793" y="3102108"/>
              <a:ext cx="601581" cy="1115243"/>
            </a:xfrm>
            <a:custGeom>
              <a:avLst/>
              <a:gdLst/>
              <a:ahLst/>
              <a:cxnLst/>
              <a:rect l="l" t="t" r="r" b="b"/>
              <a:pathLst>
                <a:path w="33911" h="62866" extrusionOk="0">
                  <a:moveTo>
                    <a:pt x="30844" y="1"/>
                  </a:moveTo>
                  <a:cubicBezTo>
                    <a:pt x="4972" y="26729"/>
                    <a:pt x="0" y="62865"/>
                    <a:pt x="0" y="62865"/>
                  </a:cubicBezTo>
                  <a:lnTo>
                    <a:pt x="4169" y="56611"/>
                  </a:lnTo>
                  <a:cubicBezTo>
                    <a:pt x="4169" y="56611"/>
                    <a:pt x="19243" y="51800"/>
                    <a:pt x="21970" y="47148"/>
                  </a:cubicBezTo>
                  <a:cubicBezTo>
                    <a:pt x="24697" y="42498"/>
                    <a:pt x="21475" y="35345"/>
                    <a:pt x="23574" y="32235"/>
                  </a:cubicBezTo>
                  <a:cubicBezTo>
                    <a:pt x="24657" y="30628"/>
                    <a:pt x="30383" y="28721"/>
                    <a:pt x="32147" y="23429"/>
                  </a:cubicBezTo>
                  <a:cubicBezTo>
                    <a:pt x="33911" y="18137"/>
                    <a:pt x="30844" y="1"/>
                    <a:pt x="30844" y="1"/>
                  </a:cubicBezTo>
                  <a:close/>
                </a:path>
              </a:pathLst>
            </a:custGeom>
            <a:solidFill>
              <a:srgbClr val="3E6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053953" y="3259036"/>
              <a:ext cx="457976" cy="880720"/>
            </a:xfrm>
            <a:custGeom>
              <a:avLst/>
              <a:gdLst/>
              <a:ahLst/>
              <a:cxnLst/>
              <a:rect l="l" t="t" r="r" b="b"/>
              <a:pathLst>
                <a:path w="25816" h="49646" extrusionOk="0">
                  <a:moveTo>
                    <a:pt x="24960" y="0"/>
                  </a:moveTo>
                  <a:cubicBezTo>
                    <a:pt x="24929" y="0"/>
                    <a:pt x="24897" y="13"/>
                    <a:pt x="24872" y="43"/>
                  </a:cubicBezTo>
                  <a:cubicBezTo>
                    <a:pt x="22024" y="3364"/>
                    <a:pt x="19693" y="7277"/>
                    <a:pt x="17445" y="11019"/>
                  </a:cubicBezTo>
                  <a:cubicBezTo>
                    <a:pt x="15003" y="15083"/>
                    <a:pt x="12749" y="19252"/>
                    <a:pt x="10686" y="23528"/>
                  </a:cubicBezTo>
                  <a:cubicBezTo>
                    <a:pt x="7242" y="30643"/>
                    <a:pt x="3868" y="38038"/>
                    <a:pt x="1298" y="45576"/>
                  </a:cubicBezTo>
                  <a:cubicBezTo>
                    <a:pt x="1279" y="45606"/>
                    <a:pt x="1258" y="45636"/>
                    <a:pt x="1238" y="45666"/>
                  </a:cubicBezTo>
                  <a:cubicBezTo>
                    <a:pt x="1212" y="45702"/>
                    <a:pt x="1207" y="45749"/>
                    <a:pt x="1224" y="45791"/>
                  </a:cubicBezTo>
                  <a:cubicBezTo>
                    <a:pt x="800" y="47041"/>
                    <a:pt x="393" y="48296"/>
                    <a:pt x="17" y="49555"/>
                  </a:cubicBezTo>
                  <a:cubicBezTo>
                    <a:pt x="0" y="49611"/>
                    <a:pt x="43" y="49646"/>
                    <a:pt x="87" y="49646"/>
                  </a:cubicBezTo>
                  <a:cubicBezTo>
                    <a:pt x="117" y="49646"/>
                    <a:pt x="148" y="49630"/>
                    <a:pt x="161" y="49594"/>
                  </a:cubicBezTo>
                  <a:cubicBezTo>
                    <a:pt x="670" y="48229"/>
                    <a:pt x="1200" y="46870"/>
                    <a:pt x="1737" y="45512"/>
                  </a:cubicBezTo>
                  <a:cubicBezTo>
                    <a:pt x="4997" y="41093"/>
                    <a:pt x="8869" y="37805"/>
                    <a:pt x="13474" y="34819"/>
                  </a:cubicBezTo>
                  <a:cubicBezTo>
                    <a:pt x="13504" y="34798"/>
                    <a:pt x="13486" y="34755"/>
                    <a:pt x="13456" y="34755"/>
                  </a:cubicBezTo>
                  <a:cubicBezTo>
                    <a:pt x="13450" y="34755"/>
                    <a:pt x="13445" y="34756"/>
                    <a:pt x="13439" y="34759"/>
                  </a:cubicBezTo>
                  <a:cubicBezTo>
                    <a:pt x="9051" y="36777"/>
                    <a:pt x="5141" y="40264"/>
                    <a:pt x="2263" y="44190"/>
                  </a:cubicBezTo>
                  <a:cubicBezTo>
                    <a:pt x="4595" y="38397"/>
                    <a:pt x="7159" y="32676"/>
                    <a:pt x="9836" y="27037"/>
                  </a:cubicBezTo>
                  <a:cubicBezTo>
                    <a:pt x="11783" y="24586"/>
                    <a:pt x="13826" y="22257"/>
                    <a:pt x="16179" y="20168"/>
                  </a:cubicBezTo>
                  <a:cubicBezTo>
                    <a:pt x="18981" y="17679"/>
                    <a:pt x="22055" y="15714"/>
                    <a:pt x="25195" y="13700"/>
                  </a:cubicBezTo>
                  <a:cubicBezTo>
                    <a:pt x="25243" y="13671"/>
                    <a:pt x="25214" y="13610"/>
                    <a:pt x="25169" y="13610"/>
                  </a:cubicBezTo>
                  <a:cubicBezTo>
                    <a:pt x="25162" y="13610"/>
                    <a:pt x="25154" y="13612"/>
                    <a:pt x="25147" y="13615"/>
                  </a:cubicBezTo>
                  <a:cubicBezTo>
                    <a:pt x="19763" y="16095"/>
                    <a:pt x="14733" y="20272"/>
                    <a:pt x="10843" y="24930"/>
                  </a:cubicBezTo>
                  <a:cubicBezTo>
                    <a:pt x="11056" y="24489"/>
                    <a:pt x="11266" y="24047"/>
                    <a:pt x="11479" y="23608"/>
                  </a:cubicBezTo>
                  <a:cubicBezTo>
                    <a:pt x="13108" y="20245"/>
                    <a:pt x="14800" y="16912"/>
                    <a:pt x="16608" y="13641"/>
                  </a:cubicBezTo>
                  <a:lnTo>
                    <a:pt x="16609" y="13641"/>
                  </a:lnTo>
                  <a:cubicBezTo>
                    <a:pt x="19702" y="10331"/>
                    <a:pt x="22587" y="6862"/>
                    <a:pt x="25804" y="3659"/>
                  </a:cubicBezTo>
                  <a:cubicBezTo>
                    <a:pt x="25816" y="3647"/>
                    <a:pt x="25804" y="3630"/>
                    <a:pt x="25790" y="3630"/>
                  </a:cubicBezTo>
                  <a:cubicBezTo>
                    <a:pt x="25786" y="3630"/>
                    <a:pt x="25782" y="3631"/>
                    <a:pt x="25779" y="3635"/>
                  </a:cubicBezTo>
                  <a:cubicBezTo>
                    <a:pt x="22871" y="6216"/>
                    <a:pt x="19954" y="8977"/>
                    <a:pt x="17503" y="12035"/>
                  </a:cubicBezTo>
                  <a:cubicBezTo>
                    <a:pt x="17534" y="11980"/>
                    <a:pt x="17563" y="11925"/>
                    <a:pt x="17595" y="11871"/>
                  </a:cubicBezTo>
                  <a:cubicBezTo>
                    <a:pt x="19899" y="7840"/>
                    <a:pt x="22603" y="4117"/>
                    <a:pt x="25085" y="207"/>
                  </a:cubicBezTo>
                  <a:cubicBezTo>
                    <a:pt x="25146" y="111"/>
                    <a:pt x="25053" y="0"/>
                    <a:pt x="24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4671443" y="2812999"/>
              <a:ext cx="561223" cy="1458725"/>
            </a:xfrm>
            <a:custGeom>
              <a:avLst/>
              <a:gdLst/>
              <a:ahLst/>
              <a:cxnLst/>
              <a:rect l="l" t="t" r="r" b="b"/>
              <a:pathLst>
                <a:path w="31636" h="82228" extrusionOk="0">
                  <a:moveTo>
                    <a:pt x="4128" y="0"/>
                  </a:moveTo>
                  <a:cubicBezTo>
                    <a:pt x="4128" y="0"/>
                    <a:pt x="1" y="20455"/>
                    <a:pt x="295" y="25601"/>
                  </a:cubicBezTo>
                  <a:cubicBezTo>
                    <a:pt x="591" y="30747"/>
                    <a:pt x="6196" y="33977"/>
                    <a:pt x="7285" y="37362"/>
                  </a:cubicBezTo>
                  <a:cubicBezTo>
                    <a:pt x="8373" y="40747"/>
                    <a:pt x="3638" y="49066"/>
                    <a:pt x="5695" y="55005"/>
                  </a:cubicBezTo>
                  <a:cubicBezTo>
                    <a:pt x="7752" y="60944"/>
                    <a:pt x="20128" y="74072"/>
                    <a:pt x="20128" y="74072"/>
                  </a:cubicBezTo>
                  <a:lnTo>
                    <a:pt x="21140" y="82228"/>
                  </a:lnTo>
                  <a:cubicBezTo>
                    <a:pt x="21140" y="82228"/>
                    <a:pt x="31636" y="32072"/>
                    <a:pt x="4128" y="0"/>
                  </a:cubicBezTo>
                  <a:close/>
                </a:path>
              </a:pathLst>
            </a:custGeom>
            <a:solidFill>
              <a:srgbClr val="3E6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4761686" y="2951371"/>
              <a:ext cx="291326" cy="1179870"/>
            </a:xfrm>
            <a:custGeom>
              <a:avLst/>
              <a:gdLst/>
              <a:ahLst/>
              <a:cxnLst/>
              <a:rect l="l" t="t" r="r" b="b"/>
              <a:pathLst>
                <a:path w="16422" h="66509" extrusionOk="0">
                  <a:moveTo>
                    <a:pt x="2313" y="0"/>
                  </a:moveTo>
                  <a:cubicBezTo>
                    <a:pt x="2238" y="0"/>
                    <a:pt x="2166" y="76"/>
                    <a:pt x="2217" y="157"/>
                  </a:cubicBezTo>
                  <a:cubicBezTo>
                    <a:pt x="8147" y="9360"/>
                    <a:pt x="11573" y="19848"/>
                    <a:pt x="13432" y="30585"/>
                  </a:cubicBezTo>
                  <a:cubicBezTo>
                    <a:pt x="13742" y="32378"/>
                    <a:pt x="14004" y="34178"/>
                    <a:pt x="14231" y="35984"/>
                  </a:cubicBezTo>
                  <a:cubicBezTo>
                    <a:pt x="10856" y="27524"/>
                    <a:pt x="6131" y="19197"/>
                    <a:pt x="243" y="12335"/>
                  </a:cubicBezTo>
                  <a:cubicBezTo>
                    <a:pt x="221" y="12310"/>
                    <a:pt x="194" y="12300"/>
                    <a:pt x="167" y="12300"/>
                  </a:cubicBezTo>
                  <a:cubicBezTo>
                    <a:pt x="84" y="12300"/>
                    <a:pt x="0" y="12396"/>
                    <a:pt x="57" y="12479"/>
                  </a:cubicBezTo>
                  <a:cubicBezTo>
                    <a:pt x="2878" y="16593"/>
                    <a:pt x="5706" y="20616"/>
                    <a:pt x="8096" y="25009"/>
                  </a:cubicBezTo>
                  <a:cubicBezTo>
                    <a:pt x="10564" y="29543"/>
                    <a:pt x="12680" y="34237"/>
                    <a:pt x="14581" y="39032"/>
                  </a:cubicBezTo>
                  <a:cubicBezTo>
                    <a:pt x="14581" y="39032"/>
                    <a:pt x="14581" y="39034"/>
                    <a:pt x="14582" y="39035"/>
                  </a:cubicBezTo>
                  <a:cubicBezTo>
                    <a:pt x="14903" y="42162"/>
                    <a:pt x="15120" y="45301"/>
                    <a:pt x="15255" y="48441"/>
                  </a:cubicBezTo>
                  <a:cubicBezTo>
                    <a:pt x="15374" y="51233"/>
                    <a:pt x="15385" y="54031"/>
                    <a:pt x="15391" y="56827"/>
                  </a:cubicBezTo>
                  <a:cubicBezTo>
                    <a:pt x="13410" y="51393"/>
                    <a:pt x="10370" y="46309"/>
                    <a:pt x="7031" y="41627"/>
                  </a:cubicBezTo>
                  <a:cubicBezTo>
                    <a:pt x="7013" y="41601"/>
                    <a:pt x="6987" y="41590"/>
                    <a:pt x="6961" y="41590"/>
                  </a:cubicBezTo>
                  <a:cubicBezTo>
                    <a:pt x="6902" y="41590"/>
                    <a:pt x="6844" y="41649"/>
                    <a:pt x="6887" y="41712"/>
                  </a:cubicBezTo>
                  <a:cubicBezTo>
                    <a:pt x="10436" y="46900"/>
                    <a:pt x="12970" y="52476"/>
                    <a:pt x="15351" y="58268"/>
                  </a:cubicBezTo>
                  <a:cubicBezTo>
                    <a:pt x="15363" y="58291"/>
                    <a:pt x="15377" y="58313"/>
                    <a:pt x="15395" y="58333"/>
                  </a:cubicBezTo>
                  <a:cubicBezTo>
                    <a:pt x="15401" y="61002"/>
                    <a:pt x="15418" y="63669"/>
                    <a:pt x="15538" y="66331"/>
                  </a:cubicBezTo>
                  <a:cubicBezTo>
                    <a:pt x="15544" y="66450"/>
                    <a:pt x="15630" y="66509"/>
                    <a:pt x="15718" y="66509"/>
                  </a:cubicBezTo>
                  <a:cubicBezTo>
                    <a:pt x="15807" y="66509"/>
                    <a:pt x="15898" y="66449"/>
                    <a:pt x="15907" y="66331"/>
                  </a:cubicBezTo>
                  <a:cubicBezTo>
                    <a:pt x="16422" y="60188"/>
                    <a:pt x="16241" y="53878"/>
                    <a:pt x="15958" y="47727"/>
                  </a:cubicBezTo>
                  <a:cubicBezTo>
                    <a:pt x="15825" y="44826"/>
                    <a:pt x="15623" y="41928"/>
                    <a:pt x="15328" y="39040"/>
                  </a:cubicBezTo>
                  <a:cubicBezTo>
                    <a:pt x="15347" y="38971"/>
                    <a:pt x="15345" y="38896"/>
                    <a:pt x="15320" y="38830"/>
                  </a:cubicBezTo>
                  <a:cubicBezTo>
                    <a:pt x="15313" y="38810"/>
                    <a:pt x="15306" y="38792"/>
                    <a:pt x="15299" y="38773"/>
                  </a:cubicBezTo>
                  <a:cubicBezTo>
                    <a:pt x="15006" y="35967"/>
                    <a:pt x="14625" y="33171"/>
                    <a:pt x="14131" y="30393"/>
                  </a:cubicBezTo>
                  <a:cubicBezTo>
                    <a:pt x="12215" y="19639"/>
                    <a:pt x="8498" y="9160"/>
                    <a:pt x="2402" y="49"/>
                  </a:cubicBezTo>
                  <a:cubicBezTo>
                    <a:pt x="2379" y="15"/>
                    <a:pt x="2346" y="0"/>
                    <a:pt x="2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4947761" y="2567318"/>
              <a:ext cx="514300" cy="1724186"/>
            </a:xfrm>
            <a:custGeom>
              <a:avLst/>
              <a:gdLst/>
              <a:ahLst/>
              <a:cxnLst/>
              <a:rect l="l" t="t" r="r" b="b"/>
              <a:pathLst>
                <a:path w="28991" h="97192" extrusionOk="0">
                  <a:moveTo>
                    <a:pt x="23056" y="1"/>
                  </a:moveTo>
                  <a:cubicBezTo>
                    <a:pt x="0" y="37254"/>
                    <a:pt x="4888" y="97192"/>
                    <a:pt x="4888" y="97192"/>
                  </a:cubicBezTo>
                  <a:cubicBezTo>
                    <a:pt x="4888" y="97192"/>
                    <a:pt x="5837" y="85517"/>
                    <a:pt x="6614" y="82210"/>
                  </a:cubicBezTo>
                  <a:cubicBezTo>
                    <a:pt x="7393" y="78903"/>
                    <a:pt x="24515" y="70342"/>
                    <a:pt x="26460" y="61048"/>
                  </a:cubicBezTo>
                  <a:cubicBezTo>
                    <a:pt x="28406" y="51754"/>
                    <a:pt x="20430" y="38628"/>
                    <a:pt x="21986" y="36293"/>
                  </a:cubicBezTo>
                  <a:cubicBezTo>
                    <a:pt x="23543" y="33958"/>
                    <a:pt x="28991" y="33180"/>
                    <a:pt x="28796" y="26176"/>
                  </a:cubicBezTo>
                  <a:cubicBezTo>
                    <a:pt x="28601" y="19171"/>
                    <a:pt x="23056" y="1"/>
                    <a:pt x="23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5058210" y="2843423"/>
              <a:ext cx="282847" cy="1243858"/>
            </a:xfrm>
            <a:custGeom>
              <a:avLst/>
              <a:gdLst/>
              <a:ahLst/>
              <a:cxnLst/>
              <a:rect l="l" t="t" r="r" b="b"/>
              <a:pathLst>
                <a:path w="15944" h="70116" extrusionOk="0">
                  <a:moveTo>
                    <a:pt x="12110" y="1"/>
                  </a:moveTo>
                  <a:cubicBezTo>
                    <a:pt x="12072" y="1"/>
                    <a:pt x="12034" y="19"/>
                    <a:pt x="12016" y="62"/>
                  </a:cubicBezTo>
                  <a:cubicBezTo>
                    <a:pt x="7490" y="11161"/>
                    <a:pt x="4609" y="22778"/>
                    <a:pt x="2823" y="34616"/>
                  </a:cubicBezTo>
                  <a:cubicBezTo>
                    <a:pt x="1401" y="44048"/>
                    <a:pt x="482" y="53652"/>
                    <a:pt x="148" y="63221"/>
                  </a:cubicBezTo>
                  <a:cubicBezTo>
                    <a:pt x="148" y="63229"/>
                    <a:pt x="146" y="63236"/>
                    <a:pt x="148" y="63243"/>
                  </a:cubicBezTo>
                  <a:cubicBezTo>
                    <a:pt x="70" y="65457"/>
                    <a:pt x="14" y="67669"/>
                    <a:pt x="1" y="69877"/>
                  </a:cubicBezTo>
                  <a:cubicBezTo>
                    <a:pt x="0" y="70036"/>
                    <a:pt x="119" y="70116"/>
                    <a:pt x="241" y="70116"/>
                  </a:cubicBezTo>
                  <a:cubicBezTo>
                    <a:pt x="363" y="70116"/>
                    <a:pt x="488" y="70036"/>
                    <a:pt x="497" y="69877"/>
                  </a:cubicBezTo>
                  <a:cubicBezTo>
                    <a:pt x="625" y="67506"/>
                    <a:pt x="753" y="65138"/>
                    <a:pt x="880" y="62772"/>
                  </a:cubicBezTo>
                  <a:cubicBezTo>
                    <a:pt x="4246" y="53300"/>
                    <a:pt x="9333" y="44695"/>
                    <a:pt x="15886" y="37076"/>
                  </a:cubicBezTo>
                  <a:cubicBezTo>
                    <a:pt x="15944" y="37009"/>
                    <a:pt x="15885" y="36919"/>
                    <a:pt x="15820" y="36919"/>
                  </a:cubicBezTo>
                  <a:cubicBezTo>
                    <a:pt x="15800" y="36919"/>
                    <a:pt x="15779" y="36928"/>
                    <a:pt x="15761" y="36948"/>
                  </a:cubicBezTo>
                  <a:cubicBezTo>
                    <a:pt x="12236" y="40811"/>
                    <a:pt x="9153" y="45055"/>
                    <a:pt x="6506" y="49557"/>
                  </a:cubicBezTo>
                  <a:cubicBezTo>
                    <a:pt x="7239" y="47172"/>
                    <a:pt x="7954" y="44797"/>
                    <a:pt x="8888" y="42471"/>
                  </a:cubicBezTo>
                  <a:cubicBezTo>
                    <a:pt x="8893" y="42456"/>
                    <a:pt x="8879" y="42445"/>
                    <a:pt x="8866" y="42445"/>
                  </a:cubicBezTo>
                  <a:cubicBezTo>
                    <a:pt x="8860" y="42445"/>
                    <a:pt x="8854" y="42447"/>
                    <a:pt x="8851" y="42454"/>
                  </a:cubicBezTo>
                  <a:cubicBezTo>
                    <a:pt x="7763" y="44970"/>
                    <a:pt x="6735" y="47571"/>
                    <a:pt x="6103" y="50248"/>
                  </a:cubicBezTo>
                  <a:cubicBezTo>
                    <a:pt x="4136" y="53676"/>
                    <a:pt x="2414" y="57244"/>
                    <a:pt x="982" y="60927"/>
                  </a:cubicBezTo>
                  <a:cubicBezTo>
                    <a:pt x="1489" y="51957"/>
                    <a:pt x="2123" y="43016"/>
                    <a:pt x="3491" y="34101"/>
                  </a:cubicBezTo>
                  <a:cubicBezTo>
                    <a:pt x="3624" y="33225"/>
                    <a:pt x="3776" y="32354"/>
                    <a:pt x="3921" y="31481"/>
                  </a:cubicBezTo>
                  <a:cubicBezTo>
                    <a:pt x="4807" y="28130"/>
                    <a:pt x="7061" y="24896"/>
                    <a:pt x="8804" y="21998"/>
                  </a:cubicBezTo>
                  <a:cubicBezTo>
                    <a:pt x="10879" y="18545"/>
                    <a:pt x="13242" y="15419"/>
                    <a:pt x="15852" y="12357"/>
                  </a:cubicBezTo>
                  <a:cubicBezTo>
                    <a:pt x="15880" y="12325"/>
                    <a:pt x="15853" y="12283"/>
                    <a:pt x="15821" y="12283"/>
                  </a:cubicBezTo>
                  <a:cubicBezTo>
                    <a:pt x="15811" y="12283"/>
                    <a:pt x="15801" y="12287"/>
                    <a:pt x="15791" y="12296"/>
                  </a:cubicBezTo>
                  <a:cubicBezTo>
                    <a:pt x="12893" y="15016"/>
                    <a:pt x="10546" y="18435"/>
                    <a:pt x="8490" y="21815"/>
                  </a:cubicBezTo>
                  <a:cubicBezTo>
                    <a:pt x="7056" y="24174"/>
                    <a:pt x="5328" y="26770"/>
                    <a:pt x="4259" y="29473"/>
                  </a:cubicBezTo>
                  <a:cubicBezTo>
                    <a:pt x="4968" y="25470"/>
                    <a:pt x="5812" y="21493"/>
                    <a:pt x="6789" y="17541"/>
                  </a:cubicBezTo>
                  <a:cubicBezTo>
                    <a:pt x="8062" y="14251"/>
                    <a:pt x="9546" y="11326"/>
                    <a:pt x="11516" y="8388"/>
                  </a:cubicBezTo>
                  <a:cubicBezTo>
                    <a:pt x="11541" y="8350"/>
                    <a:pt x="11508" y="8316"/>
                    <a:pt x="11473" y="8316"/>
                  </a:cubicBezTo>
                  <a:cubicBezTo>
                    <a:pt x="11458" y="8316"/>
                    <a:pt x="11442" y="8323"/>
                    <a:pt x="11431" y="8338"/>
                  </a:cubicBezTo>
                  <a:cubicBezTo>
                    <a:pt x="9794" y="10584"/>
                    <a:pt x="8408" y="13002"/>
                    <a:pt x="7297" y="15551"/>
                  </a:cubicBezTo>
                  <a:cubicBezTo>
                    <a:pt x="8661" y="10323"/>
                    <a:pt x="10276" y="5161"/>
                    <a:pt x="12194" y="112"/>
                  </a:cubicBezTo>
                  <a:cubicBezTo>
                    <a:pt x="12220" y="44"/>
                    <a:pt x="12166" y="1"/>
                    <a:pt x="12110" y="1"/>
                  </a:cubicBezTo>
                  <a:close/>
                </a:path>
              </a:pathLst>
            </a:custGeom>
            <a:solidFill>
              <a:srgbClr val="3E6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4681856" y="4074384"/>
              <a:ext cx="712687" cy="650065"/>
            </a:xfrm>
            <a:custGeom>
              <a:avLst/>
              <a:gdLst/>
              <a:ahLst/>
              <a:cxnLst/>
              <a:rect l="l" t="t" r="r" b="b"/>
              <a:pathLst>
                <a:path w="40174" h="36644" extrusionOk="0">
                  <a:moveTo>
                    <a:pt x="0" y="1"/>
                  </a:moveTo>
                  <a:cubicBezTo>
                    <a:pt x="0" y="1"/>
                    <a:pt x="96" y="1534"/>
                    <a:pt x="266" y="3903"/>
                  </a:cubicBezTo>
                  <a:cubicBezTo>
                    <a:pt x="465" y="6831"/>
                    <a:pt x="775" y="11035"/>
                    <a:pt x="1114" y="15202"/>
                  </a:cubicBezTo>
                  <a:cubicBezTo>
                    <a:pt x="1629" y="21323"/>
                    <a:pt x="2227" y="27334"/>
                    <a:pt x="2706" y="29039"/>
                  </a:cubicBezTo>
                  <a:cubicBezTo>
                    <a:pt x="3798" y="32844"/>
                    <a:pt x="6321" y="35137"/>
                    <a:pt x="10849" y="35964"/>
                  </a:cubicBezTo>
                  <a:cubicBezTo>
                    <a:pt x="14308" y="36592"/>
                    <a:pt x="17196" y="36644"/>
                    <a:pt x="19086" y="36644"/>
                  </a:cubicBezTo>
                  <a:cubicBezTo>
                    <a:pt x="19461" y="36644"/>
                    <a:pt x="19797" y="36642"/>
                    <a:pt x="20089" y="36642"/>
                  </a:cubicBezTo>
                  <a:cubicBezTo>
                    <a:pt x="20380" y="36642"/>
                    <a:pt x="20714" y="36644"/>
                    <a:pt x="21087" y="36644"/>
                  </a:cubicBezTo>
                  <a:cubicBezTo>
                    <a:pt x="22970" y="36644"/>
                    <a:pt x="25863" y="36592"/>
                    <a:pt x="29316" y="35964"/>
                  </a:cubicBezTo>
                  <a:cubicBezTo>
                    <a:pt x="33853" y="35137"/>
                    <a:pt x="36375" y="32844"/>
                    <a:pt x="37459" y="29039"/>
                  </a:cubicBezTo>
                  <a:cubicBezTo>
                    <a:pt x="37939" y="27334"/>
                    <a:pt x="38535" y="21323"/>
                    <a:pt x="39052" y="15202"/>
                  </a:cubicBezTo>
                  <a:cubicBezTo>
                    <a:pt x="39399" y="11035"/>
                    <a:pt x="39701" y="6830"/>
                    <a:pt x="39908" y="3903"/>
                  </a:cubicBezTo>
                  <a:cubicBezTo>
                    <a:pt x="40077" y="1534"/>
                    <a:pt x="40174" y="1"/>
                    <a:pt x="40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686539" y="4143606"/>
              <a:ext cx="703302" cy="200480"/>
            </a:xfrm>
            <a:custGeom>
              <a:avLst/>
              <a:gdLst/>
              <a:ahLst/>
              <a:cxnLst/>
              <a:rect l="l" t="t" r="r" b="b"/>
              <a:pathLst>
                <a:path w="39645" h="11301" extrusionOk="0">
                  <a:moveTo>
                    <a:pt x="0" y="1"/>
                  </a:moveTo>
                  <a:cubicBezTo>
                    <a:pt x="199" y="2929"/>
                    <a:pt x="509" y="7133"/>
                    <a:pt x="848" y="11300"/>
                  </a:cubicBezTo>
                  <a:lnTo>
                    <a:pt x="38788" y="11300"/>
                  </a:lnTo>
                  <a:cubicBezTo>
                    <a:pt x="39135" y="7133"/>
                    <a:pt x="39437" y="2928"/>
                    <a:pt x="3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4694221" y="4137840"/>
              <a:ext cx="685207" cy="212720"/>
            </a:xfrm>
            <a:custGeom>
              <a:avLst/>
              <a:gdLst/>
              <a:ahLst/>
              <a:cxnLst/>
              <a:rect l="l" t="t" r="r" b="b"/>
              <a:pathLst>
                <a:path w="38625" h="11991" extrusionOk="0">
                  <a:moveTo>
                    <a:pt x="12989" y="1"/>
                  </a:moveTo>
                  <a:cubicBezTo>
                    <a:pt x="12800" y="1"/>
                    <a:pt x="12609" y="49"/>
                    <a:pt x="12472" y="149"/>
                  </a:cubicBezTo>
                  <a:cubicBezTo>
                    <a:pt x="12205" y="318"/>
                    <a:pt x="12016" y="534"/>
                    <a:pt x="11872" y="748"/>
                  </a:cubicBezTo>
                  <a:cubicBezTo>
                    <a:pt x="11301" y="1620"/>
                    <a:pt x="11013" y="2540"/>
                    <a:pt x="10705" y="3453"/>
                  </a:cubicBezTo>
                  <a:cubicBezTo>
                    <a:pt x="10111" y="5279"/>
                    <a:pt x="9670" y="7136"/>
                    <a:pt x="9055" y="8917"/>
                  </a:cubicBezTo>
                  <a:cubicBezTo>
                    <a:pt x="8896" y="9359"/>
                    <a:pt x="8728" y="9796"/>
                    <a:pt x="8526" y="10209"/>
                  </a:cubicBezTo>
                  <a:cubicBezTo>
                    <a:pt x="8327" y="10615"/>
                    <a:pt x="8084" y="11025"/>
                    <a:pt x="7778" y="11251"/>
                  </a:cubicBezTo>
                  <a:cubicBezTo>
                    <a:pt x="7666" y="11325"/>
                    <a:pt x="7556" y="11365"/>
                    <a:pt x="7447" y="11365"/>
                  </a:cubicBezTo>
                  <a:cubicBezTo>
                    <a:pt x="7406" y="11365"/>
                    <a:pt x="7366" y="11359"/>
                    <a:pt x="7325" y="11348"/>
                  </a:cubicBezTo>
                  <a:cubicBezTo>
                    <a:pt x="7173" y="11298"/>
                    <a:pt x="7025" y="11155"/>
                    <a:pt x="6892" y="10996"/>
                  </a:cubicBezTo>
                  <a:cubicBezTo>
                    <a:pt x="6634" y="10653"/>
                    <a:pt x="6444" y="10221"/>
                    <a:pt x="6281" y="9789"/>
                  </a:cubicBezTo>
                  <a:cubicBezTo>
                    <a:pt x="5650" y="8026"/>
                    <a:pt x="5323" y="6134"/>
                    <a:pt x="4907" y="4277"/>
                  </a:cubicBezTo>
                  <a:cubicBezTo>
                    <a:pt x="4695" y="3347"/>
                    <a:pt x="4491" y="2413"/>
                    <a:pt x="4177" y="1497"/>
                  </a:cubicBezTo>
                  <a:cubicBezTo>
                    <a:pt x="4098" y="1264"/>
                    <a:pt x="4004" y="1037"/>
                    <a:pt x="3893" y="820"/>
                  </a:cubicBezTo>
                  <a:cubicBezTo>
                    <a:pt x="3767" y="610"/>
                    <a:pt x="3655" y="361"/>
                    <a:pt x="3360" y="241"/>
                  </a:cubicBezTo>
                  <a:cubicBezTo>
                    <a:pt x="3298" y="224"/>
                    <a:pt x="3238" y="217"/>
                    <a:pt x="3181" y="217"/>
                  </a:cubicBezTo>
                  <a:cubicBezTo>
                    <a:pt x="2948" y="217"/>
                    <a:pt x="2757" y="341"/>
                    <a:pt x="2596" y="460"/>
                  </a:cubicBezTo>
                  <a:cubicBezTo>
                    <a:pt x="2399" y="619"/>
                    <a:pt x="2240" y="810"/>
                    <a:pt x="2097" y="1006"/>
                  </a:cubicBezTo>
                  <a:cubicBezTo>
                    <a:pt x="1543" y="1808"/>
                    <a:pt x="1182" y="2700"/>
                    <a:pt x="844" y="3593"/>
                  </a:cubicBezTo>
                  <a:cubicBezTo>
                    <a:pt x="521" y="4492"/>
                    <a:pt x="240" y="5404"/>
                    <a:pt x="0" y="6326"/>
                  </a:cubicBezTo>
                  <a:cubicBezTo>
                    <a:pt x="275" y="5413"/>
                    <a:pt x="591" y="4514"/>
                    <a:pt x="945" y="3633"/>
                  </a:cubicBezTo>
                  <a:cubicBezTo>
                    <a:pt x="1308" y="2759"/>
                    <a:pt x="1695" y="1877"/>
                    <a:pt x="2251" y="1124"/>
                  </a:cubicBezTo>
                  <a:cubicBezTo>
                    <a:pt x="2394" y="941"/>
                    <a:pt x="2548" y="767"/>
                    <a:pt x="2726" y="632"/>
                  </a:cubicBezTo>
                  <a:cubicBezTo>
                    <a:pt x="2859" y="528"/>
                    <a:pt x="3035" y="448"/>
                    <a:pt x="3177" y="448"/>
                  </a:cubicBezTo>
                  <a:cubicBezTo>
                    <a:pt x="3213" y="448"/>
                    <a:pt x="3247" y="453"/>
                    <a:pt x="3278" y="464"/>
                  </a:cubicBezTo>
                  <a:cubicBezTo>
                    <a:pt x="3439" y="526"/>
                    <a:pt x="3562" y="744"/>
                    <a:pt x="3661" y="938"/>
                  </a:cubicBezTo>
                  <a:cubicBezTo>
                    <a:pt x="3761" y="1147"/>
                    <a:pt x="3845" y="1365"/>
                    <a:pt x="3911" y="1587"/>
                  </a:cubicBezTo>
                  <a:cubicBezTo>
                    <a:pt x="4191" y="2483"/>
                    <a:pt x="4369" y="3420"/>
                    <a:pt x="4552" y="4353"/>
                  </a:cubicBezTo>
                  <a:cubicBezTo>
                    <a:pt x="4931" y="6219"/>
                    <a:pt x="5224" y="8107"/>
                    <a:pt x="5843" y="9950"/>
                  </a:cubicBezTo>
                  <a:cubicBezTo>
                    <a:pt x="6009" y="10408"/>
                    <a:pt x="6193" y="10868"/>
                    <a:pt x="6499" y="11294"/>
                  </a:cubicBezTo>
                  <a:cubicBezTo>
                    <a:pt x="6668" y="11500"/>
                    <a:pt x="6858" y="11715"/>
                    <a:pt x="7164" y="11827"/>
                  </a:cubicBezTo>
                  <a:cubicBezTo>
                    <a:pt x="7258" y="11858"/>
                    <a:pt x="7355" y="11873"/>
                    <a:pt x="7451" y="11873"/>
                  </a:cubicBezTo>
                  <a:cubicBezTo>
                    <a:pt x="7676" y="11873"/>
                    <a:pt x="7897" y="11795"/>
                    <a:pt x="8064" y="11680"/>
                  </a:cubicBezTo>
                  <a:cubicBezTo>
                    <a:pt x="8533" y="11337"/>
                    <a:pt x="8776" y="10887"/>
                    <a:pt x="9006" y="10453"/>
                  </a:cubicBezTo>
                  <a:cubicBezTo>
                    <a:pt x="9230" y="10013"/>
                    <a:pt x="9412" y="9563"/>
                    <a:pt x="9583" y="9110"/>
                  </a:cubicBezTo>
                  <a:cubicBezTo>
                    <a:pt x="10248" y="7300"/>
                    <a:pt x="10719" y="5448"/>
                    <a:pt x="11308" y="3652"/>
                  </a:cubicBezTo>
                  <a:cubicBezTo>
                    <a:pt x="11607" y="2766"/>
                    <a:pt x="11920" y="1849"/>
                    <a:pt x="12404" y="1126"/>
                  </a:cubicBezTo>
                  <a:cubicBezTo>
                    <a:pt x="12522" y="945"/>
                    <a:pt x="12667" y="805"/>
                    <a:pt x="12799" y="720"/>
                  </a:cubicBezTo>
                  <a:cubicBezTo>
                    <a:pt x="12867" y="677"/>
                    <a:pt x="12923" y="658"/>
                    <a:pt x="12979" y="658"/>
                  </a:cubicBezTo>
                  <a:cubicBezTo>
                    <a:pt x="13037" y="658"/>
                    <a:pt x="13095" y="678"/>
                    <a:pt x="13166" y="713"/>
                  </a:cubicBezTo>
                  <a:cubicBezTo>
                    <a:pt x="13451" y="854"/>
                    <a:pt x="13720" y="1272"/>
                    <a:pt x="13935" y="1652"/>
                  </a:cubicBezTo>
                  <a:cubicBezTo>
                    <a:pt x="14784" y="3283"/>
                    <a:pt x="15309" y="5141"/>
                    <a:pt x="15932" y="6938"/>
                  </a:cubicBezTo>
                  <a:cubicBezTo>
                    <a:pt x="16238" y="7843"/>
                    <a:pt x="16552" y="8749"/>
                    <a:pt x="16931" y="9646"/>
                  </a:cubicBezTo>
                  <a:cubicBezTo>
                    <a:pt x="17124" y="10093"/>
                    <a:pt x="17334" y="10538"/>
                    <a:pt x="17606" y="10970"/>
                  </a:cubicBezTo>
                  <a:cubicBezTo>
                    <a:pt x="17748" y="11199"/>
                    <a:pt x="17914" y="11409"/>
                    <a:pt x="18104" y="11599"/>
                  </a:cubicBezTo>
                  <a:cubicBezTo>
                    <a:pt x="18313" y="11785"/>
                    <a:pt x="18600" y="11990"/>
                    <a:pt x="18985" y="11990"/>
                  </a:cubicBezTo>
                  <a:cubicBezTo>
                    <a:pt x="18990" y="11990"/>
                    <a:pt x="18995" y="11990"/>
                    <a:pt x="19000" y="11990"/>
                  </a:cubicBezTo>
                  <a:cubicBezTo>
                    <a:pt x="19399" y="11976"/>
                    <a:pt x="19650" y="11755"/>
                    <a:pt x="19862" y="11575"/>
                  </a:cubicBezTo>
                  <a:cubicBezTo>
                    <a:pt x="20052" y="11390"/>
                    <a:pt x="20221" y="11183"/>
                    <a:pt x="20365" y="10959"/>
                  </a:cubicBezTo>
                  <a:cubicBezTo>
                    <a:pt x="20646" y="10535"/>
                    <a:pt x="20871" y="10100"/>
                    <a:pt x="21078" y="9659"/>
                  </a:cubicBezTo>
                  <a:cubicBezTo>
                    <a:pt x="21486" y="8777"/>
                    <a:pt x="21831" y="7881"/>
                    <a:pt x="22168" y="6986"/>
                  </a:cubicBezTo>
                  <a:cubicBezTo>
                    <a:pt x="22847" y="5206"/>
                    <a:pt x="23430" y="3372"/>
                    <a:pt x="24289" y="1734"/>
                  </a:cubicBezTo>
                  <a:cubicBezTo>
                    <a:pt x="24504" y="1340"/>
                    <a:pt x="24765" y="939"/>
                    <a:pt x="25049" y="730"/>
                  </a:cubicBezTo>
                  <a:cubicBezTo>
                    <a:pt x="25130" y="685"/>
                    <a:pt x="25184" y="662"/>
                    <a:pt x="25237" y="662"/>
                  </a:cubicBezTo>
                  <a:cubicBezTo>
                    <a:pt x="25280" y="662"/>
                    <a:pt x="25323" y="677"/>
                    <a:pt x="25381" y="706"/>
                  </a:cubicBezTo>
                  <a:cubicBezTo>
                    <a:pt x="25509" y="776"/>
                    <a:pt x="25655" y="928"/>
                    <a:pt x="25774" y="1104"/>
                  </a:cubicBezTo>
                  <a:cubicBezTo>
                    <a:pt x="26263" y="1828"/>
                    <a:pt x="26590" y="2740"/>
                    <a:pt x="26904" y="3620"/>
                  </a:cubicBezTo>
                  <a:cubicBezTo>
                    <a:pt x="27519" y="5408"/>
                    <a:pt x="28019" y="7249"/>
                    <a:pt x="28657" y="9061"/>
                  </a:cubicBezTo>
                  <a:cubicBezTo>
                    <a:pt x="28820" y="9515"/>
                    <a:pt x="28988" y="9966"/>
                    <a:pt x="29189" y="10412"/>
                  </a:cubicBezTo>
                  <a:cubicBezTo>
                    <a:pt x="29402" y="10855"/>
                    <a:pt x="29594" y="11309"/>
                    <a:pt x="30038" y="11704"/>
                  </a:cubicBezTo>
                  <a:cubicBezTo>
                    <a:pt x="30107" y="11748"/>
                    <a:pt x="30180" y="11790"/>
                    <a:pt x="30252" y="11829"/>
                  </a:cubicBezTo>
                  <a:cubicBezTo>
                    <a:pt x="30341" y="11854"/>
                    <a:pt x="30439" y="11878"/>
                    <a:pt x="30532" y="11878"/>
                  </a:cubicBezTo>
                  <a:cubicBezTo>
                    <a:pt x="30734" y="11861"/>
                    <a:pt x="30886" y="11773"/>
                    <a:pt x="31006" y="11678"/>
                  </a:cubicBezTo>
                  <a:cubicBezTo>
                    <a:pt x="31232" y="11483"/>
                    <a:pt x="31362" y="11261"/>
                    <a:pt x="31494" y="11044"/>
                  </a:cubicBezTo>
                  <a:cubicBezTo>
                    <a:pt x="31743" y="10606"/>
                    <a:pt x="31918" y="10155"/>
                    <a:pt x="32087" y="9702"/>
                  </a:cubicBezTo>
                  <a:cubicBezTo>
                    <a:pt x="32737" y="7886"/>
                    <a:pt x="33191" y="6034"/>
                    <a:pt x="33720" y="4206"/>
                  </a:cubicBezTo>
                  <a:cubicBezTo>
                    <a:pt x="33981" y="3293"/>
                    <a:pt x="34240" y="2376"/>
                    <a:pt x="34596" y="1506"/>
                  </a:cubicBezTo>
                  <a:cubicBezTo>
                    <a:pt x="34684" y="1291"/>
                    <a:pt x="34786" y="1082"/>
                    <a:pt x="34898" y="879"/>
                  </a:cubicBezTo>
                  <a:cubicBezTo>
                    <a:pt x="35015" y="693"/>
                    <a:pt x="35163" y="489"/>
                    <a:pt x="35315" y="454"/>
                  </a:cubicBezTo>
                  <a:cubicBezTo>
                    <a:pt x="35335" y="449"/>
                    <a:pt x="35356" y="447"/>
                    <a:pt x="35377" y="447"/>
                  </a:cubicBezTo>
                  <a:cubicBezTo>
                    <a:pt x="35534" y="447"/>
                    <a:pt x="35715" y="562"/>
                    <a:pt x="35859" y="688"/>
                  </a:cubicBezTo>
                  <a:cubicBezTo>
                    <a:pt x="36029" y="835"/>
                    <a:pt x="36174" y="1019"/>
                    <a:pt x="36312" y="1208"/>
                  </a:cubicBezTo>
                  <a:cubicBezTo>
                    <a:pt x="36853" y="1974"/>
                    <a:pt x="37248" y="2848"/>
                    <a:pt x="37623" y="3721"/>
                  </a:cubicBezTo>
                  <a:cubicBezTo>
                    <a:pt x="37993" y="4598"/>
                    <a:pt x="38327" y="5490"/>
                    <a:pt x="38625" y="6394"/>
                  </a:cubicBezTo>
                  <a:cubicBezTo>
                    <a:pt x="38075" y="4574"/>
                    <a:pt x="37502" y="2736"/>
                    <a:pt x="36473" y="1095"/>
                  </a:cubicBezTo>
                  <a:cubicBezTo>
                    <a:pt x="36335" y="895"/>
                    <a:pt x="36189" y="697"/>
                    <a:pt x="36003" y="527"/>
                  </a:cubicBezTo>
                  <a:cubicBezTo>
                    <a:pt x="35837" y="383"/>
                    <a:pt x="35635" y="215"/>
                    <a:pt x="35364" y="215"/>
                  </a:cubicBezTo>
                  <a:cubicBezTo>
                    <a:pt x="35335" y="215"/>
                    <a:pt x="35306" y="217"/>
                    <a:pt x="35277" y="221"/>
                  </a:cubicBezTo>
                  <a:cubicBezTo>
                    <a:pt x="34956" y="302"/>
                    <a:pt x="34824" y="548"/>
                    <a:pt x="34679" y="744"/>
                  </a:cubicBezTo>
                  <a:cubicBezTo>
                    <a:pt x="34553" y="954"/>
                    <a:pt x="34441" y="1171"/>
                    <a:pt x="34341" y="1395"/>
                  </a:cubicBezTo>
                  <a:cubicBezTo>
                    <a:pt x="33949" y="2279"/>
                    <a:pt x="33663" y="3192"/>
                    <a:pt x="33373" y="4102"/>
                  </a:cubicBezTo>
                  <a:cubicBezTo>
                    <a:pt x="32806" y="5923"/>
                    <a:pt x="32320" y="7772"/>
                    <a:pt x="31651" y="9536"/>
                  </a:cubicBezTo>
                  <a:cubicBezTo>
                    <a:pt x="31481" y="9971"/>
                    <a:pt x="31299" y="10408"/>
                    <a:pt x="31070" y="10796"/>
                  </a:cubicBezTo>
                  <a:cubicBezTo>
                    <a:pt x="30955" y="10984"/>
                    <a:pt x="30827" y="11174"/>
                    <a:pt x="30687" y="11286"/>
                  </a:cubicBezTo>
                  <a:cubicBezTo>
                    <a:pt x="30605" y="11340"/>
                    <a:pt x="30558" y="11369"/>
                    <a:pt x="30510" y="11369"/>
                  </a:cubicBezTo>
                  <a:cubicBezTo>
                    <a:pt x="30468" y="11369"/>
                    <a:pt x="30425" y="11345"/>
                    <a:pt x="30356" y="11295"/>
                  </a:cubicBezTo>
                  <a:cubicBezTo>
                    <a:pt x="30084" y="11049"/>
                    <a:pt x="29865" y="10609"/>
                    <a:pt x="29684" y="10192"/>
                  </a:cubicBezTo>
                  <a:cubicBezTo>
                    <a:pt x="29503" y="9766"/>
                    <a:pt x="29344" y="9322"/>
                    <a:pt x="29194" y="8876"/>
                  </a:cubicBezTo>
                  <a:cubicBezTo>
                    <a:pt x="28602" y="7081"/>
                    <a:pt x="28129" y="5232"/>
                    <a:pt x="27507" y="3414"/>
                  </a:cubicBezTo>
                  <a:cubicBezTo>
                    <a:pt x="27184" y="2506"/>
                    <a:pt x="26881" y="1592"/>
                    <a:pt x="26309" y="726"/>
                  </a:cubicBezTo>
                  <a:cubicBezTo>
                    <a:pt x="26160" y="513"/>
                    <a:pt x="25984" y="294"/>
                    <a:pt x="25696" y="127"/>
                  </a:cubicBezTo>
                  <a:cubicBezTo>
                    <a:pt x="25574" y="52"/>
                    <a:pt x="25401" y="2"/>
                    <a:pt x="25233" y="2"/>
                  </a:cubicBezTo>
                  <a:cubicBezTo>
                    <a:pt x="25214" y="2"/>
                    <a:pt x="25195" y="2"/>
                    <a:pt x="25176" y="4"/>
                  </a:cubicBezTo>
                  <a:cubicBezTo>
                    <a:pt x="24978" y="18"/>
                    <a:pt x="24829" y="94"/>
                    <a:pt x="24685" y="177"/>
                  </a:cubicBezTo>
                  <a:cubicBezTo>
                    <a:pt x="24197" y="539"/>
                    <a:pt x="23954" y="981"/>
                    <a:pt x="23702" y="1409"/>
                  </a:cubicBezTo>
                  <a:cubicBezTo>
                    <a:pt x="22781" y="3148"/>
                    <a:pt x="22200" y="4964"/>
                    <a:pt x="21509" y="6737"/>
                  </a:cubicBezTo>
                  <a:cubicBezTo>
                    <a:pt x="21171" y="7624"/>
                    <a:pt x="20824" y="8506"/>
                    <a:pt x="20426" y="9350"/>
                  </a:cubicBezTo>
                  <a:cubicBezTo>
                    <a:pt x="20227" y="9771"/>
                    <a:pt x="20010" y="10182"/>
                    <a:pt x="19761" y="10550"/>
                  </a:cubicBezTo>
                  <a:cubicBezTo>
                    <a:pt x="19531" y="10908"/>
                    <a:pt x="19186" y="11254"/>
                    <a:pt x="18979" y="11254"/>
                  </a:cubicBezTo>
                  <a:cubicBezTo>
                    <a:pt x="18978" y="11254"/>
                    <a:pt x="18977" y="11254"/>
                    <a:pt x="18976" y="11254"/>
                  </a:cubicBezTo>
                  <a:cubicBezTo>
                    <a:pt x="18970" y="11254"/>
                    <a:pt x="18963" y="11255"/>
                    <a:pt x="18956" y="11255"/>
                  </a:cubicBezTo>
                  <a:cubicBezTo>
                    <a:pt x="18760" y="11255"/>
                    <a:pt x="18436" y="10935"/>
                    <a:pt x="18221" y="10576"/>
                  </a:cubicBezTo>
                  <a:cubicBezTo>
                    <a:pt x="17983" y="10203"/>
                    <a:pt x="17780" y="9786"/>
                    <a:pt x="17595" y="9359"/>
                  </a:cubicBezTo>
                  <a:cubicBezTo>
                    <a:pt x="17226" y="8501"/>
                    <a:pt x="16909" y="7607"/>
                    <a:pt x="16600" y="6709"/>
                  </a:cubicBezTo>
                  <a:cubicBezTo>
                    <a:pt x="15963" y="4916"/>
                    <a:pt x="15445" y="3079"/>
                    <a:pt x="14521" y="1325"/>
                  </a:cubicBezTo>
                  <a:cubicBezTo>
                    <a:pt x="14260" y="901"/>
                    <a:pt x="14031" y="436"/>
                    <a:pt x="13464" y="119"/>
                  </a:cubicBezTo>
                  <a:cubicBezTo>
                    <a:pt x="13334" y="41"/>
                    <a:pt x="13162" y="1"/>
                    <a:pt x="12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5280208" y="1057271"/>
              <a:ext cx="3273420" cy="2206998"/>
            </a:xfrm>
            <a:custGeom>
              <a:avLst/>
              <a:gdLst/>
              <a:ahLst/>
              <a:cxnLst/>
              <a:rect l="l" t="t" r="r" b="b"/>
              <a:pathLst>
                <a:path w="184522" h="124408" extrusionOk="0">
                  <a:moveTo>
                    <a:pt x="183785" y="738"/>
                  </a:moveTo>
                  <a:lnTo>
                    <a:pt x="183785" y="123669"/>
                  </a:lnTo>
                  <a:lnTo>
                    <a:pt x="739" y="123669"/>
                  </a:lnTo>
                  <a:lnTo>
                    <a:pt x="739" y="738"/>
                  </a:lnTo>
                  <a:close/>
                  <a:moveTo>
                    <a:pt x="1" y="0"/>
                  </a:moveTo>
                  <a:lnTo>
                    <a:pt x="1" y="124407"/>
                  </a:lnTo>
                  <a:lnTo>
                    <a:pt x="184521" y="124407"/>
                  </a:lnTo>
                  <a:lnTo>
                    <a:pt x="184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5412407" y="1190676"/>
              <a:ext cx="3009023" cy="1940171"/>
            </a:xfrm>
            <a:custGeom>
              <a:avLst/>
              <a:gdLst/>
              <a:ahLst/>
              <a:cxnLst/>
              <a:rect l="l" t="t" r="r" b="b"/>
              <a:pathLst>
                <a:path w="169618" h="109367" extrusionOk="0">
                  <a:moveTo>
                    <a:pt x="0" y="1"/>
                  </a:moveTo>
                  <a:lnTo>
                    <a:pt x="0" y="109366"/>
                  </a:lnTo>
                  <a:lnTo>
                    <a:pt x="169618" y="109366"/>
                  </a:lnTo>
                  <a:lnTo>
                    <a:pt x="169618" y="1"/>
                  </a:lnTo>
                  <a:close/>
                </a:path>
              </a:pathLst>
            </a:custGeom>
            <a:solidFill>
              <a:srgbClr val="A3C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834850" y="1747943"/>
              <a:ext cx="257195" cy="336723"/>
            </a:xfrm>
            <a:custGeom>
              <a:avLst/>
              <a:gdLst/>
              <a:ahLst/>
              <a:cxnLst/>
              <a:rect l="l" t="t" r="r" b="b"/>
              <a:pathLst>
                <a:path w="14498" h="18981" extrusionOk="0">
                  <a:moveTo>
                    <a:pt x="0" y="0"/>
                  </a:moveTo>
                  <a:lnTo>
                    <a:pt x="0" y="18980"/>
                  </a:lnTo>
                  <a:lnTo>
                    <a:pt x="14498" y="18980"/>
                  </a:lnTo>
                  <a:lnTo>
                    <a:pt x="14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6006307" y="1894333"/>
              <a:ext cx="311195" cy="385047"/>
            </a:xfrm>
            <a:custGeom>
              <a:avLst/>
              <a:gdLst/>
              <a:ahLst/>
              <a:cxnLst/>
              <a:rect l="l" t="t" r="r" b="b"/>
              <a:pathLst>
                <a:path w="17542" h="21705" extrusionOk="0">
                  <a:moveTo>
                    <a:pt x="1" y="1"/>
                  </a:moveTo>
                  <a:lnTo>
                    <a:pt x="1" y="21705"/>
                  </a:lnTo>
                  <a:lnTo>
                    <a:pt x="17541" y="21705"/>
                  </a:lnTo>
                  <a:lnTo>
                    <a:pt x="175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7488218" y="1452856"/>
              <a:ext cx="398174" cy="246355"/>
            </a:xfrm>
            <a:custGeom>
              <a:avLst/>
              <a:gdLst/>
              <a:ahLst/>
              <a:cxnLst/>
              <a:rect l="l" t="t" r="r" b="b"/>
              <a:pathLst>
                <a:path w="22445" h="13887" extrusionOk="0">
                  <a:moveTo>
                    <a:pt x="0" y="0"/>
                  </a:moveTo>
                  <a:lnTo>
                    <a:pt x="0" y="13887"/>
                  </a:lnTo>
                  <a:lnTo>
                    <a:pt x="22445" y="13887"/>
                  </a:lnTo>
                  <a:lnTo>
                    <a:pt x="224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7802446" y="1617820"/>
              <a:ext cx="398157" cy="369826"/>
            </a:xfrm>
            <a:custGeom>
              <a:avLst/>
              <a:gdLst/>
              <a:ahLst/>
              <a:cxnLst/>
              <a:rect l="l" t="t" r="r" b="b"/>
              <a:pathLst>
                <a:path w="22444" h="20847" extrusionOk="0">
                  <a:moveTo>
                    <a:pt x="0" y="0"/>
                  </a:moveTo>
                  <a:lnTo>
                    <a:pt x="0" y="20846"/>
                  </a:lnTo>
                  <a:lnTo>
                    <a:pt x="22444" y="20846"/>
                  </a:lnTo>
                  <a:lnTo>
                    <a:pt x="22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200098" y="1713722"/>
              <a:ext cx="99096" cy="98209"/>
            </a:xfrm>
            <a:custGeom>
              <a:avLst/>
              <a:gdLst/>
              <a:ahLst/>
              <a:cxnLst/>
              <a:rect l="l" t="t" r="r" b="b"/>
              <a:pathLst>
                <a:path w="5586" h="5536" extrusionOk="0">
                  <a:moveTo>
                    <a:pt x="458" y="1"/>
                  </a:moveTo>
                  <a:cubicBezTo>
                    <a:pt x="365" y="1"/>
                    <a:pt x="261" y="71"/>
                    <a:pt x="252" y="179"/>
                  </a:cubicBezTo>
                  <a:cubicBezTo>
                    <a:pt x="106" y="1778"/>
                    <a:pt x="1" y="3362"/>
                    <a:pt x="50" y="4967"/>
                  </a:cubicBezTo>
                  <a:cubicBezTo>
                    <a:pt x="59" y="5260"/>
                    <a:pt x="330" y="5535"/>
                    <a:pt x="617" y="5535"/>
                  </a:cubicBezTo>
                  <a:cubicBezTo>
                    <a:pt x="707" y="5535"/>
                    <a:pt x="798" y="5508"/>
                    <a:pt x="884" y="5446"/>
                  </a:cubicBezTo>
                  <a:cubicBezTo>
                    <a:pt x="2268" y="4444"/>
                    <a:pt x="3784" y="3744"/>
                    <a:pt x="5220" y="2839"/>
                  </a:cubicBezTo>
                  <a:cubicBezTo>
                    <a:pt x="5586" y="2607"/>
                    <a:pt x="5398" y="2071"/>
                    <a:pt x="5006" y="2071"/>
                  </a:cubicBezTo>
                  <a:cubicBezTo>
                    <a:pt x="4972" y="2071"/>
                    <a:pt x="4937" y="2075"/>
                    <a:pt x="4901" y="2084"/>
                  </a:cubicBezTo>
                  <a:cubicBezTo>
                    <a:pt x="3550" y="2398"/>
                    <a:pt x="2256" y="3138"/>
                    <a:pt x="1092" y="3942"/>
                  </a:cubicBezTo>
                  <a:cubicBezTo>
                    <a:pt x="992" y="2663"/>
                    <a:pt x="813" y="1401"/>
                    <a:pt x="605" y="130"/>
                  </a:cubicBezTo>
                  <a:cubicBezTo>
                    <a:pt x="590" y="39"/>
                    <a:pt x="527"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227720" y="1551419"/>
              <a:ext cx="373800" cy="216180"/>
            </a:xfrm>
            <a:custGeom>
              <a:avLst/>
              <a:gdLst/>
              <a:ahLst/>
              <a:cxnLst/>
              <a:rect l="l" t="t" r="r" b="b"/>
              <a:pathLst>
                <a:path w="21071" h="12186" extrusionOk="0">
                  <a:moveTo>
                    <a:pt x="16623" y="1"/>
                  </a:moveTo>
                  <a:cubicBezTo>
                    <a:pt x="9369" y="1"/>
                    <a:pt x="1592" y="4919"/>
                    <a:pt x="15" y="12069"/>
                  </a:cubicBezTo>
                  <a:cubicBezTo>
                    <a:pt x="0" y="12136"/>
                    <a:pt x="55" y="12186"/>
                    <a:pt x="110" y="12186"/>
                  </a:cubicBezTo>
                  <a:cubicBezTo>
                    <a:pt x="138" y="12186"/>
                    <a:pt x="167" y="12172"/>
                    <a:pt x="186" y="12141"/>
                  </a:cubicBezTo>
                  <a:cubicBezTo>
                    <a:pt x="2280" y="8718"/>
                    <a:pt x="4484" y="5593"/>
                    <a:pt x="8009" y="3507"/>
                  </a:cubicBezTo>
                  <a:cubicBezTo>
                    <a:pt x="11012" y="1728"/>
                    <a:pt x="14179" y="1137"/>
                    <a:pt x="17485" y="1137"/>
                  </a:cubicBezTo>
                  <a:cubicBezTo>
                    <a:pt x="18508" y="1137"/>
                    <a:pt x="19545" y="1193"/>
                    <a:pt x="20594" y="1289"/>
                  </a:cubicBezTo>
                  <a:cubicBezTo>
                    <a:pt x="20606" y="1290"/>
                    <a:pt x="20617" y="1290"/>
                    <a:pt x="20629" y="1290"/>
                  </a:cubicBezTo>
                  <a:cubicBezTo>
                    <a:pt x="21023" y="1290"/>
                    <a:pt x="21071" y="672"/>
                    <a:pt x="20693" y="563"/>
                  </a:cubicBezTo>
                  <a:cubicBezTo>
                    <a:pt x="19387" y="182"/>
                    <a:pt x="18015" y="1"/>
                    <a:pt x="166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6620820" y="1610387"/>
              <a:ext cx="505076" cy="13110"/>
            </a:xfrm>
            <a:custGeom>
              <a:avLst/>
              <a:gdLst/>
              <a:ahLst/>
              <a:cxnLst/>
              <a:rect l="l" t="t" r="r" b="b"/>
              <a:pathLst>
                <a:path w="28471" h="739" extrusionOk="0">
                  <a:moveTo>
                    <a:pt x="1" y="1"/>
                  </a:moveTo>
                  <a:lnTo>
                    <a:pt x="1" y="739"/>
                  </a:lnTo>
                  <a:lnTo>
                    <a:pt x="28471" y="739"/>
                  </a:lnTo>
                  <a:lnTo>
                    <a:pt x="284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620820" y="1652963"/>
              <a:ext cx="216588" cy="13110"/>
            </a:xfrm>
            <a:custGeom>
              <a:avLst/>
              <a:gdLst/>
              <a:ahLst/>
              <a:cxnLst/>
              <a:rect l="l" t="t" r="r" b="b"/>
              <a:pathLst>
                <a:path w="12209" h="739" extrusionOk="0">
                  <a:moveTo>
                    <a:pt x="1" y="0"/>
                  </a:moveTo>
                  <a:lnTo>
                    <a:pt x="1" y="738"/>
                  </a:lnTo>
                  <a:lnTo>
                    <a:pt x="12208" y="738"/>
                  </a:lnTo>
                  <a:lnTo>
                    <a:pt x="12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6885164" y="1652963"/>
              <a:ext cx="240732" cy="13110"/>
            </a:xfrm>
            <a:custGeom>
              <a:avLst/>
              <a:gdLst/>
              <a:ahLst/>
              <a:cxnLst/>
              <a:rect l="l" t="t" r="r" b="b"/>
              <a:pathLst>
                <a:path w="13570" h="739" extrusionOk="0">
                  <a:moveTo>
                    <a:pt x="0" y="0"/>
                  </a:moveTo>
                  <a:lnTo>
                    <a:pt x="0" y="738"/>
                  </a:lnTo>
                  <a:lnTo>
                    <a:pt x="13570" y="738"/>
                  </a:lnTo>
                  <a:lnTo>
                    <a:pt x="1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6620820" y="1695521"/>
              <a:ext cx="394449" cy="13110"/>
            </a:xfrm>
            <a:custGeom>
              <a:avLst/>
              <a:gdLst/>
              <a:ahLst/>
              <a:cxnLst/>
              <a:rect l="l" t="t" r="r" b="b"/>
              <a:pathLst>
                <a:path w="22235" h="739" extrusionOk="0">
                  <a:moveTo>
                    <a:pt x="1" y="1"/>
                  </a:moveTo>
                  <a:lnTo>
                    <a:pt x="1" y="739"/>
                  </a:lnTo>
                  <a:lnTo>
                    <a:pt x="22235" y="739"/>
                  </a:lnTo>
                  <a:lnTo>
                    <a:pt x="222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6620820" y="1780673"/>
              <a:ext cx="505076" cy="13110"/>
            </a:xfrm>
            <a:custGeom>
              <a:avLst/>
              <a:gdLst/>
              <a:ahLst/>
              <a:cxnLst/>
              <a:rect l="l" t="t" r="r" b="b"/>
              <a:pathLst>
                <a:path w="28471" h="739" extrusionOk="0">
                  <a:moveTo>
                    <a:pt x="1" y="0"/>
                  </a:moveTo>
                  <a:lnTo>
                    <a:pt x="1" y="738"/>
                  </a:lnTo>
                  <a:lnTo>
                    <a:pt x="28471" y="738"/>
                  </a:lnTo>
                  <a:lnTo>
                    <a:pt x="28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6620820" y="1823231"/>
              <a:ext cx="296098" cy="13092"/>
            </a:xfrm>
            <a:custGeom>
              <a:avLst/>
              <a:gdLst/>
              <a:ahLst/>
              <a:cxnLst/>
              <a:rect l="l" t="t" r="r" b="b"/>
              <a:pathLst>
                <a:path w="16691" h="738" extrusionOk="0">
                  <a:moveTo>
                    <a:pt x="1" y="1"/>
                  </a:moveTo>
                  <a:lnTo>
                    <a:pt x="1" y="738"/>
                  </a:lnTo>
                  <a:lnTo>
                    <a:pt x="16691" y="738"/>
                  </a:lnTo>
                  <a:lnTo>
                    <a:pt x="16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6958891" y="1823231"/>
              <a:ext cx="167004" cy="13092"/>
            </a:xfrm>
            <a:custGeom>
              <a:avLst/>
              <a:gdLst/>
              <a:ahLst/>
              <a:cxnLst/>
              <a:rect l="l" t="t" r="r" b="b"/>
              <a:pathLst>
                <a:path w="9414" h="738" extrusionOk="0">
                  <a:moveTo>
                    <a:pt x="1" y="1"/>
                  </a:moveTo>
                  <a:lnTo>
                    <a:pt x="1" y="738"/>
                  </a:lnTo>
                  <a:lnTo>
                    <a:pt x="9414" y="738"/>
                  </a:lnTo>
                  <a:lnTo>
                    <a:pt x="9414" y="1"/>
                  </a:ln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620820" y="1865807"/>
              <a:ext cx="328882" cy="13110"/>
            </a:xfrm>
            <a:custGeom>
              <a:avLst/>
              <a:gdLst/>
              <a:ahLst/>
              <a:cxnLst/>
              <a:rect l="l" t="t" r="r" b="b"/>
              <a:pathLst>
                <a:path w="18539" h="739" extrusionOk="0">
                  <a:moveTo>
                    <a:pt x="1" y="1"/>
                  </a:moveTo>
                  <a:lnTo>
                    <a:pt x="1" y="738"/>
                  </a:lnTo>
                  <a:lnTo>
                    <a:pt x="18538" y="738"/>
                  </a:lnTo>
                  <a:lnTo>
                    <a:pt x="18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5834867" y="2385252"/>
              <a:ext cx="505076" cy="13110"/>
            </a:xfrm>
            <a:custGeom>
              <a:avLst/>
              <a:gdLst/>
              <a:ahLst/>
              <a:cxnLst/>
              <a:rect l="l" t="t" r="r" b="b"/>
              <a:pathLst>
                <a:path w="28471" h="739" extrusionOk="0">
                  <a:moveTo>
                    <a:pt x="1" y="1"/>
                  </a:moveTo>
                  <a:lnTo>
                    <a:pt x="1" y="739"/>
                  </a:lnTo>
                  <a:lnTo>
                    <a:pt x="28470" y="739"/>
                  </a:lnTo>
                  <a:lnTo>
                    <a:pt x="284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5834867" y="2427828"/>
              <a:ext cx="216588" cy="13110"/>
            </a:xfrm>
            <a:custGeom>
              <a:avLst/>
              <a:gdLst/>
              <a:ahLst/>
              <a:cxnLst/>
              <a:rect l="l" t="t" r="r" b="b"/>
              <a:pathLst>
                <a:path w="12209" h="739" extrusionOk="0">
                  <a:moveTo>
                    <a:pt x="1" y="0"/>
                  </a:moveTo>
                  <a:lnTo>
                    <a:pt x="1" y="738"/>
                  </a:lnTo>
                  <a:lnTo>
                    <a:pt x="12208" y="738"/>
                  </a:lnTo>
                  <a:lnTo>
                    <a:pt x="12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099176" y="2427828"/>
              <a:ext cx="240767" cy="13110"/>
            </a:xfrm>
            <a:custGeom>
              <a:avLst/>
              <a:gdLst/>
              <a:ahLst/>
              <a:cxnLst/>
              <a:rect l="l" t="t" r="r" b="b"/>
              <a:pathLst>
                <a:path w="13572" h="739" extrusionOk="0">
                  <a:moveTo>
                    <a:pt x="1" y="0"/>
                  </a:moveTo>
                  <a:lnTo>
                    <a:pt x="1" y="738"/>
                  </a:lnTo>
                  <a:lnTo>
                    <a:pt x="13571" y="738"/>
                  </a:lnTo>
                  <a:lnTo>
                    <a:pt x="135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5834867" y="2470387"/>
              <a:ext cx="394449" cy="13110"/>
            </a:xfrm>
            <a:custGeom>
              <a:avLst/>
              <a:gdLst/>
              <a:ahLst/>
              <a:cxnLst/>
              <a:rect l="l" t="t" r="r" b="b"/>
              <a:pathLst>
                <a:path w="22235" h="739" extrusionOk="0">
                  <a:moveTo>
                    <a:pt x="1" y="1"/>
                  </a:moveTo>
                  <a:lnTo>
                    <a:pt x="1" y="739"/>
                  </a:lnTo>
                  <a:lnTo>
                    <a:pt x="22234" y="739"/>
                  </a:lnTo>
                  <a:lnTo>
                    <a:pt x="2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5995929" y="2595152"/>
              <a:ext cx="505076" cy="13092"/>
            </a:xfrm>
            <a:custGeom>
              <a:avLst/>
              <a:gdLst/>
              <a:ahLst/>
              <a:cxnLst/>
              <a:rect l="l" t="t" r="r" b="b"/>
              <a:pathLst>
                <a:path w="28471" h="738" extrusionOk="0">
                  <a:moveTo>
                    <a:pt x="1" y="1"/>
                  </a:moveTo>
                  <a:lnTo>
                    <a:pt x="1" y="737"/>
                  </a:lnTo>
                  <a:lnTo>
                    <a:pt x="28470" y="737"/>
                  </a:lnTo>
                  <a:lnTo>
                    <a:pt x="284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5995929" y="2637728"/>
              <a:ext cx="296098" cy="13110"/>
            </a:xfrm>
            <a:custGeom>
              <a:avLst/>
              <a:gdLst/>
              <a:ahLst/>
              <a:cxnLst/>
              <a:rect l="l" t="t" r="r" b="b"/>
              <a:pathLst>
                <a:path w="16691" h="739" extrusionOk="0">
                  <a:moveTo>
                    <a:pt x="1" y="0"/>
                  </a:moveTo>
                  <a:lnTo>
                    <a:pt x="1" y="738"/>
                  </a:lnTo>
                  <a:lnTo>
                    <a:pt x="16691" y="738"/>
                  </a:lnTo>
                  <a:lnTo>
                    <a:pt x="166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334000" y="2637728"/>
              <a:ext cx="167004" cy="13110"/>
            </a:xfrm>
            <a:custGeom>
              <a:avLst/>
              <a:gdLst/>
              <a:ahLst/>
              <a:cxnLst/>
              <a:rect l="l" t="t" r="r" b="b"/>
              <a:pathLst>
                <a:path w="9414" h="739" extrusionOk="0">
                  <a:moveTo>
                    <a:pt x="1" y="0"/>
                  </a:moveTo>
                  <a:lnTo>
                    <a:pt x="1" y="738"/>
                  </a:lnTo>
                  <a:lnTo>
                    <a:pt x="9413" y="738"/>
                  </a:lnTo>
                  <a:lnTo>
                    <a:pt x="94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5995929" y="2680286"/>
              <a:ext cx="328882" cy="13092"/>
            </a:xfrm>
            <a:custGeom>
              <a:avLst/>
              <a:gdLst/>
              <a:ahLst/>
              <a:cxnLst/>
              <a:rect l="l" t="t" r="r" b="b"/>
              <a:pathLst>
                <a:path w="18539" h="738" extrusionOk="0">
                  <a:moveTo>
                    <a:pt x="1" y="1"/>
                  </a:moveTo>
                  <a:lnTo>
                    <a:pt x="1" y="738"/>
                  </a:lnTo>
                  <a:lnTo>
                    <a:pt x="18538" y="738"/>
                  </a:lnTo>
                  <a:lnTo>
                    <a:pt x="18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7637872" y="2327899"/>
              <a:ext cx="547598" cy="547598"/>
            </a:xfrm>
            <a:custGeom>
              <a:avLst/>
              <a:gdLst/>
              <a:ahLst/>
              <a:cxnLst/>
              <a:rect l="l" t="t" r="r" b="b"/>
              <a:pathLst>
                <a:path w="30868" h="30868" extrusionOk="0">
                  <a:moveTo>
                    <a:pt x="15433" y="1"/>
                  </a:moveTo>
                  <a:cubicBezTo>
                    <a:pt x="11341" y="1"/>
                    <a:pt x="7415" y="1627"/>
                    <a:pt x="4521" y="4521"/>
                  </a:cubicBezTo>
                  <a:cubicBezTo>
                    <a:pt x="1627" y="7415"/>
                    <a:pt x="1" y="11341"/>
                    <a:pt x="1" y="15435"/>
                  </a:cubicBezTo>
                  <a:cubicBezTo>
                    <a:pt x="1" y="19527"/>
                    <a:pt x="1627" y="23453"/>
                    <a:pt x="4521" y="26347"/>
                  </a:cubicBezTo>
                  <a:cubicBezTo>
                    <a:pt x="7415" y="29241"/>
                    <a:pt x="11341" y="30867"/>
                    <a:pt x="15433" y="30867"/>
                  </a:cubicBezTo>
                  <a:cubicBezTo>
                    <a:pt x="19527" y="30867"/>
                    <a:pt x="23453" y="29241"/>
                    <a:pt x="26347" y="26347"/>
                  </a:cubicBezTo>
                  <a:cubicBezTo>
                    <a:pt x="29241" y="23453"/>
                    <a:pt x="30868" y="19527"/>
                    <a:pt x="30868" y="15435"/>
                  </a:cubicBezTo>
                  <a:cubicBezTo>
                    <a:pt x="30868" y="11341"/>
                    <a:pt x="29241" y="7415"/>
                    <a:pt x="26347" y="4521"/>
                  </a:cubicBezTo>
                  <a:cubicBezTo>
                    <a:pt x="23453" y="1627"/>
                    <a:pt x="19527" y="1"/>
                    <a:pt x="15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7637872" y="2327899"/>
              <a:ext cx="547598" cy="547598"/>
            </a:xfrm>
            <a:custGeom>
              <a:avLst/>
              <a:gdLst/>
              <a:ahLst/>
              <a:cxnLst/>
              <a:rect l="l" t="t" r="r" b="b"/>
              <a:pathLst>
                <a:path w="30868" h="30868" extrusionOk="0">
                  <a:moveTo>
                    <a:pt x="15433" y="1"/>
                  </a:moveTo>
                  <a:cubicBezTo>
                    <a:pt x="6968" y="1"/>
                    <a:pt x="1" y="6968"/>
                    <a:pt x="1" y="15435"/>
                  </a:cubicBezTo>
                  <a:cubicBezTo>
                    <a:pt x="1" y="23900"/>
                    <a:pt x="6968" y="30867"/>
                    <a:pt x="15433" y="30867"/>
                  </a:cubicBezTo>
                  <a:cubicBezTo>
                    <a:pt x="23900" y="30867"/>
                    <a:pt x="30868" y="23900"/>
                    <a:pt x="30868" y="15435"/>
                  </a:cubicBezTo>
                  <a:cubicBezTo>
                    <a:pt x="30868" y="13365"/>
                    <a:pt x="30451" y="11317"/>
                    <a:pt x="29644" y="9412"/>
                  </a:cubicBezTo>
                  <a:lnTo>
                    <a:pt x="15433" y="15435"/>
                  </a:lnTo>
                  <a:lnTo>
                    <a:pt x="154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6907924" y="2327899"/>
              <a:ext cx="547581" cy="547598"/>
            </a:xfrm>
            <a:custGeom>
              <a:avLst/>
              <a:gdLst/>
              <a:ahLst/>
              <a:cxnLst/>
              <a:rect l="l" t="t" r="r" b="b"/>
              <a:pathLst>
                <a:path w="30867" h="30868" extrusionOk="0">
                  <a:moveTo>
                    <a:pt x="15433" y="1"/>
                  </a:moveTo>
                  <a:cubicBezTo>
                    <a:pt x="11341" y="1"/>
                    <a:pt x="7414" y="1627"/>
                    <a:pt x="4520" y="4521"/>
                  </a:cubicBezTo>
                  <a:cubicBezTo>
                    <a:pt x="1626" y="7415"/>
                    <a:pt x="1" y="11341"/>
                    <a:pt x="1" y="15435"/>
                  </a:cubicBezTo>
                  <a:cubicBezTo>
                    <a:pt x="1" y="19527"/>
                    <a:pt x="1626" y="23453"/>
                    <a:pt x="4520" y="26347"/>
                  </a:cubicBezTo>
                  <a:cubicBezTo>
                    <a:pt x="7414" y="29241"/>
                    <a:pt x="11341" y="30867"/>
                    <a:pt x="15433" y="30867"/>
                  </a:cubicBezTo>
                  <a:cubicBezTo>
                    <a:pt x="19526" y="30867"/>
                    <a:pt x="23453" y="29241"/>
                    <a:pt x="26347" y="26347"/>
                  </a:cubicBezTo>
                  <a:cubicBezTo>
                    <a:pt x="29241" y="23453"/>
                    <a:pt x="30866" y="19527"/>
                    <a:pt x="30866" y="15435"/>
                  </a:cubicBezTo>
                  <a:cubicBezTo>
                    <a:pt x="30866" y="11341"/>
                    <a:pt x="29241" y="7415"/>
                    <a:pt x="26347" y="4521"/>
                  </a:cubicBezTo>
                  <a:cubicBezTo>
                    <a:pt x="23453" y="1627"/>
                    <a:pt x="19526" y="1"/>
                    <a:pt x="15433" y="1"/>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6907924" y="2327899"/>
              <a:ext cx="407825" cy="547598"/>
            </a:xfrm>
            <a:custGeom>
              <a:avLst/>
              <a:gdLst/>
              <a:ahLst/>
              <a:cxnLst/>
              <a:rect l="l" t="t" r="r" b="b"/>
              <a:pathLst>
                <a:path w="22989" h="30868" extrusionOk="0">
                  <a:moveTo>
                    <a:pt x="15433" y="1"/>
                  </a:moveTo>
                  <a:cubicBezTo>
                    <a:pt x="6968" y="1"/>
                    <a:pt x="1" y="6968"/>
                    <a:pt x="1" y="15435"/>
                  </a:cubicBezTo>
                  <a:cubicBezTo>
                    <a:pt x="1" y="23900"/>
                    <a:pt x="6967" y="30867"/>
                    <a:pt x="15433" y="30867"/>
                  </a:cubicBezTo>
                  <a:cubicBezTo>
                    <a:pt x="18079" y="30867"/>
                    <a:pt x="20681" y="30187"/>
                    <a:pt x="22988" y="28892"/>
                  </a:cubicBezTo>
                  <a:lnTo>
                    <a:pt x="15433" y="15435"/>
                  </a:lnTo>
                  <a:lnTo>
                    <a:pt x="15433" y="1"/>
                  </a:ln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4955531" y="1751225"/>
              <a:ext cx="835980" cy="1102754"/>
            </a:xfrm>
            <a:custGeom>
              <a:avLst/>
              <a:gdLst/>
              <a:ahLst/>
              <a:cxnLst/>
              <a:rect l="l" t="t" r="r" b="b"/>
              <a:pathLst>
                <a:path w="47124" h="62162" extrusionOk="0">
                  <a:moveTo>
                    <a:pt x="28942" y="0"/>
                  </a:moveTo>
                  <a:cubicBezTo>
                    <a:pt x="25278" y="0"/>
                    <a:pt x="21471" y="1262"/>
                    <a:pt x="19505" y="3591"/>
                  </a:cubicBezTo>
                  <a:cubicBezTo>
                    <a:pt x="15142" y="8761"/>
                    <a:pt x="14304" y="24800"/>
                    <a:pt x="12709" y="28410"/>
                  </a:cubicBezTo>
                  <a:cubicBezTo>
                    <a:pt x="11113" y="32019"/>
                    <a:pt x="1504" y="36014"/>
                    <a:pt x="668" y="46183"/>
                  </a:cubicBezTo>
                  <a:cubicBezTo>
                    <a:pt x="1" y="54296"/>
                    <a:pt x="8445" y="62161"/>
                    <a:pt x="18462" y="62161"/>
                  </a:cubicBezTo>
                  <a:cubicBezTo>
                    <a:pt x="23118" y="62161"/>
                    <a:pt x="28114" y="60462"/>
                    <a:pt x="32693" y="56299"/>
                  </a:cubicBezTo>
                  <a:cubicBezTo>
                    <a:pt x="47123" y="43178"/>
                    <a:pt x="40401" y="6743"/>
                    <a:pt x="36613" y="2694"/>
                  </a:cubicBezTo>
                  <a:cubicBezTo>
                    <a:pt x="34899" y="862"/>
                    <a:pt x="31969" y="0"/>
                    <a:pt x="28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5468483" y="2213298"/>
              <a:ext cx="409617" cy="909459"/>
            </a:xfrm>
            <a:custGeom>
              <a:avLst/>
              <a:gdLst/>
              <a:ahLst/>
              <a:cxnLst/>
              <a:rect l="l" t="t" r="r" b="b"/>
              <a:pathLst>
                <a:path w="23090" h="51266" extrusionOk="0">
                  <a:moveTo>
                    <a:pt x="5554" y="0"/>
                  </a:moveTo>
                  <a:cubicBezTo>
                    <a:pt x="3937" y="0"/>
                    <a:pt x="2414" y="980"/>
                    <a:pt x="1689" y="3514"/>
                  </a:cubicBezTo>
                  <a:cubicBezTo>
                    <a:pt x="0" y="9428"/>
                    <a:pt x="7394" y="27249"/>
                    <a:pt x="7987" y="28709"/>
                  </a:cubicBezTo>
                  <a:cubicBezTo>
                    <a:pt x="8580" y="30169"/>
                    <a:pt x="14685" y="47411"/>
                    <a:pt x="16532" y="49900"/>
                  </a:cubicBezTo>
                  <a:cubicBezTo>
                    <a:pt x="17247" y="50864"/>
                    <a:pt x="18151" y="51265"/>
                    <a:pt x="19046" y="51265"/>
                  </a:cubicBezTo>
                  <a:cubicBezTo>
                    <a:pt x="20764" y="51265"/>
                    <a:pt x="22448" y="49786"/>
                    <a:pt x="22703" y="47960"/>
                  </a:cubicBezTo>
                  <a:cubicBezTo>
                    <a:pt x="23090" y="45183"/>
                    <a:pt x="17082" y="27360"/>
                    <a:pt x="16553" y="24883"/>
                  </a:cubicBezTo>
                  <a:cubicBezTo>
                    <a:pt x="16026" y="22406"/>
                    <a:pt x="13770" y="6973"/>
                    <a:pt x="9914" y="2280"/>
                  </a:cubicBezTo>
                  <a:cubicBezTo>
                    <a:pt x="8814" y="941"/>
                    <a:pt x="7139" y="0"/>
                    <a:pt x="5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5465183" y="2202530"/>
              <a:ext cx="303904" cy="475805"/>
            </a:xfrm>
            <a:custGeom>
              <a:avLst/>
              <a:gdLst/>
              <a:ahLst/>
              <a:cxnLst/>
              <a:rect l="l" t="t" r="r" b="b"/>
              <a:pathLst>
                <a:path w="17131" h="26821" extrusionOk="0">
                  <a:moveTo>
                    <a:pt x="5767" y="1"/>
                  </a:moveTo>
                  <a:cubicBezTo>
                    <a:pt x="3615" y="1"/>
                    <a:pt x="1625" y="1337"/>
                    <a:pt x="997" y="4618"/>
                  </a:cubicBezTo>
                  <a:cubicBezTo>
                    <a:pt x="0" y="9830"/>
                    <a:pt x="4653" y="21370"/>
                    <a:pt x="6437" y="26386"/>
                  </a:cubicBezTo>
                  <a:cubicBezTo>
                    <a:pt x="6545" y="26692"/>
                    <a:pt x="7009" y="26820"/>
                    <a:pt x="7685" y="26820"/>
                  </a:cubicBezTo>
                  <a:cubicBezTo>
                    <a:pt x="10456" y="26820"/>
                    <a:pt x="16799" y="24666"/>
                    <a:pt x="16947" y="23703"/>
                  </a:cubicBezTo>
                  <a:cubicBezTo>
                    <a:pt x="17130" y="22504"/>
                    <a:pt x="13905" y="6555"/>
                    <a:pt x="11138" y="2868"/>
                  </a:cubicBezTo>
                  <a:cubicBezTo>
                    <a:pt x="9819" y="1109"/>
                    <a:pt x="7726" y="1"/>
                    <a:pt x="5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5534848" y="2557313"/>
              <a:ext cx="264220" cy="165940"/>
            </a:xfrm>
            <a:custGeom>
              <a:avLst/>
              <a:gdLst/>
              <a:ahLst/>
              <a:cxnLst/>
              <a:rect l="l" t="t" r="r" b="b"/>
              <a:pathLst>
                <a:path w="14894" h="9354" extrusionOk="0">
                  <a:moveTo>
                    <a:pt x="12886" y="0"/>
                  </a:moveTo>
                  <a:cubicBezTo>
                    <a:pt x="12878" y="0"/>
                    <a:pt x="12871" y="2"/>
                    <a:pt x="12864" y="6"/>
                  </a:cubicBezTo>
                  <a:cubicBezTo>
                    <a:pt x="11906" y="579"/>
                    <a:pt x="5506" y="2893"/>
                    <a:pt x="1420" y="2893"/>
                  </a:cubicBezTo>
                  <a:cubicBezTo>
                    <a:pt x="1239" y="2893"/>
                    <a:pt x="1062" y="2889"/>
                    <a:pt x="891" y="2879"/>
                  </a:cubicBezTo>
                  <a:cubicBezTo>
                    <a:pt x="887" y="2879"/>
                    <a:pt x="883" y="2879"/>
                    <a:pt x="879" y="2879"/>
                  </a:cubicBezTo>
                  <a:cubicBezTo>
                    <a:pt x="1" y="2879"/>
                    <a:pt x="1562" y="8425"/>
                    <a:pt x="2058" y="8871"/>
                  </a:cubicBezTo>
                  <a:cubicBezTo>
                    <a:pt x="2258" y="9050"/>
                    <a:pt x="3429" y="9354"/>
                    <a:pt x="5086" y="9354"/>
                  </a:cubicBezTo>
                  <a:cubicBezTo>
                    <a:pt x="7580" y="9354"/>
                    <a:pt x="11173" y="8665"/>
                    <a:pt x="14200" y="5826"/>
                  </a:cubicBezTo>
                  <a:cubicBezTo>
                    <a:pt x="14893" y="5175"/>
                    <a:pt x="13281" y="0"/>
                    <a:pt x="12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5727753" y="3009612"/>
              <a:ext cx="153362" cy="213909"/>
            </a:xfrm>
            <a:custGeom>
              <a:avLst/>
              <a:gdLst/>
              <a:ahLst/>
              <a:cxnLst/>
              <a:rect l="l" t="t" r="r" b="b"/>
              <a:pathLst>
                <a:path w="8645" h="12058" extrusionOk="0">
                  <a:moveTo>
                    <a:pt x="7723" y="1"/>
                  </a:moveTo>
                  <a:lnTo>
                    <a:pt x="789" y="2915"/>
                  </a:lnTo>
                  <a:cubicBezTo>
                    <a:pt x="1254" y="3483"/>
                    <a:pt x="221" y="5746"/>
                    <a:pt x="1734" y="7184"/>
                  </a:cubicBezTo>
                  <a:cubicBezTo>
                    <a:pt x="3636" y="8999"/>
                    <a:pt x="0" y="10704"/>
                    <a:pt x="51" y="11374"/>
                  </a:cubicBezTo>
                  <a:cubicBezTo>
                    <a:pt x="67" y="11544"/>
                    <a:pt x="325" y="11698"/>
                    <a:pt x="716" y="11816"/>
                  </a:cubicBezTo>
                  <a:cubicBezTo>
                    <a:pt x="745" y="11824"/>
                    <a:pt x="783" y="11832"/>
                    <a:pt x="819" y="11838"/>
                  </a:cubicBezTo>
                  <a:cubicBezTo>
                    <a:pt x="1099" y="11919"/>
                    <a:pt x="1432" y="11978"/>
                    <a:pt x="1801" y="12015"/>
                  </a:cubicBezTo>
                  <a:cubicBezTo>
                    <a:pt x="1829" y="12015"/>
                    <a:pt x="1860" y="12023"/>
                    <a:pt x="1896" y="12023"/>
                  </a:cubicBezTo>
                  <a:lnTo>
                    <a:pt x="1904" y="12023"/>
                  </a:lnTo>
                  <a:cubicBezTo>
                    <a:pt x="2171" y="12046"/>
                    <a:pt x="2439" y="12057"/>
                    <a:pt x="2708" y="12057"/>
                  </a:cubicBezTo>
                  <a:cubicBezTo>
                    <a:pt x="2818" y="12057"/>
                    <a:pt x="2929" y="12055"/>
                    <a:pt x="3040" y="12051"/>
                  </a:cubicBezTo>
                  <a:cubicBezTo>
                    <a:pt x="3104" y="12050"/>
                    <a:pt x="3168" y="12045"/>
                    <a:pt x="3232" y="12037"/>
                  </a:cubicBezTo>
                  <a:cubicBezTo>
                    <a:pt x="3977" y="11992"/>
                    <a:pt x="4662" y="11837"/>
                    <a:pt x="5053" y="11542"/>
                  </a:cubicBezTo>
                  <a:cubicBezTo>
                    <a:pt x="6544" y="10400"/>
                    <a:pt x="7598" y="8143"/>
                    <a:pt x="8122" y="6040"/>
                  </a:cubicBezTo>
                  <a:cubicBezTo>
                    <a:pt x="8645" y="3946"/>
                    <a:pt x="7723" y="1"/>
                    <a:pt x="77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740437" y="3172181"/>
              <a:ext cx="46355" cy="47454"/>
            </a:xfrm>
            <a:custGeom>
              <a:avLst/>
              <a:gdLst/>
              <a:ahLst/>
              <a:cxnLst/>
              <a:rect l="l" t="t" r="r" b="b"/>
              <a:pathLst>
                <a:path w="2613" h="2675" extrusionOk="0">
                  <a:moveTo>
                    <a:pt x="2533" y="0"/>
                  </a:moveTo>
                  <a:cubicBezTo>
                    <a:pt x="2519" y="0"/>
                    <a:pt x="2505" y="6"/>
                    <a:pt x="2493" y="19"/>
                  </a:cubicBezTo>
                  <a:cubicBezTo>
                    <a:pt x="1676" y="926"/>
                    <a:pt x="893" y="1818"/>
                    <a:pt x="1" y="2652"/>
                  </a:cubicBezTo>
                  <a:cubicBezTo>
                    <a:pt x="31" y="2660"/>
                    <a:pt x="68" y="2666"/>
                    <a:pt x="104" y="2674"/>
                  </a:cubicBezTo>
                  <a:cubicBezTo>
                    <a:pt x="1093" y="2032"/>
                    <a:pt x="2022" y="1125"/>
                    <a:pt x="2590" y="93"/>
                  </a:cubicBezTo>
                  <a:cubicBezTo>
                    <a:pt x="2613" y="49"/>
                    <a:pt x="2573" y="0"/>
                    <a:pt x="2533"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5759685" y="3174665"/>
              <a:ext cx="47384" cy="48235"/>
            </a:xfrm>
            <a:custGeom>
              <a:avLst/>
              <a:gdLst/>
              <a:ahLst/>
              <a:cxnLst/>
              <a:rect l="l" t="t" r="r" b="b"/>
              <a:pathLst>
                <a:path w="2671" h="2719" extrusionOk="0">
                  <a:moveTo>
                    <a:pt x="2591" y="0"/>
                  </a:moveTo>
                  <a:cubicBezTo>
                    <a:pt x="2577" y="0"/>
                    <a:pt x="2563" y="6"/>
                    <a:pt x="2552" y="19"/>
                  </a:cubicBezTo>
                  <a:cubicBezTo>
                    <a:pt x="1712" y="948"/>
                    <a:pt x="915" y="1863"/>
                    <a:pt x="1" y="2711"/>
                  </a:cubicBezTo>
                  <a:cubicBezTo>
                    <a:pt x="31" y="2711"/>
                    <a:pt x="60" y="2719"/>
                    <a:pt x="96" y="2719"/>
                  </a:cubicBezTo>
                  <a:lnTo>
                    <a:pt x="104" y="2719"/>
                  </a:lnTo>
                  <a:cubicBezTo>
                    <a:pt x="1114" y="2070"/>
                    <a:pt x="2065" y="1139"/>
                    <a:pt x="2649" y="93"/>
                  </a:cubicBezTo>
                  <a:cubicBezTo>
                    <a:pt x="2670" y="49"/>
                    <a:pt x="2631" y="0"/>
                    <a:pt x="2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5781665" y="3177095"/>
              <a:ext cx="45681" cy="46319"/>
            </a:xfrm>
            <a:custGeom>
              <a:avLst/>
              <a:gdLst/>
              <a:ahLst/>
              <a:cxnLst/>
              <a:rect l="l" t="t" r="r" b="b"/>
              <a:pathLst>
                <a:path w="2575" h="2611" extrusionOk="0">
                  <a:moveTo>
                    <a:pt x="2496" y="1"/>
                  </a:moveTo>
                  <a:cubicBezTo>
                    <a:pt x="2482" y="1"/>
                    <a:pt x="2468" y="7"/>
                    <a:pt x="2457" y="22"/>
                  </a:cubicBezTo>
                  <a:cubicBezTo>
                    <a:pt x="1653" y="915"/>
                    <a:pt x="879" y="1785"/>
                    <a:pt x="1" y="2610"/>
                  </a:cubicBezTo>
                  <a:cubicBezTo>
                    <a:pt x="65" y="2609"/>
                    <a:pt x="129" y="2604"/>
                    <a:pt x="193" y="2596"/>
                  </a:cubicBezTo>
                  <a:cubicBezTo>
                    <a:pt x="1136" y="1955"/>
                    <a:pt x="2006" y="1077"/>
                    <a:pt x="2553" y="96"/>
                  </a:cubicBezTo>
                  <a:cubicBezTo>
                    <a:pt x="2575" y="52"/>
                    <a:pt x="2536" y="1"/>
                    <a:pt x="24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5714572" y="3061270"/>
              <a:ext cx="56431" cy="113412"/>
            </a:xfrm>
            <a:custGeom>
              <a:avLst/>
              <a:gdLst/>
              <a:ahLst/>
              <a:cxnLst/>
              <a:rect l="l" t="t" r="r" b="b"/>
              <a:pathLst>
                <a:path w="3181" h="6393" extrusionOk="0">
                  <a:moveTo>
                    <a:pt x="1817" y="0"/>
                  </a:moveTo>
                  <a:cubicBezTo>
                    <a:pt x="1817" y="0"/>
                    <a:pt x="0" y="5546"/>
                    <a:pt x="747" y="6266"/>
                  </a:cubicBezTo>
                  <a:cubicBezTo>
                    <a:pt x="838" y="6354"/>
                    <a:pt x="929" y="6392"/>
                    <a:pt x="1019" y="6392"/>
                  </a:cubicBezTo>
                  <a:cubicBezTo>
                    <a:pt x="1638" y="6392"/>
                    <a:pt x="2224" y="4587"/>
                    <a:pt x="2668" y="4587"/>
                  </a:cubicBezTo>
                  <a:cubicBezTo>
                    <a:pt x="2688" y="4587"/>
                    <a:pt x="2708" y="4591"/>
                    <a:pt x="2728" y="4599"/>
                  </a:cubicBezTo>
                  <a:cubicBezTo>
                    <a:pt x="2739" y="4604"/>
                    <a:pt x="2749" y="4606"/>
                    <a:pt x="2758" y="4606"/>
                  </a:cubicBezTo>
                  <a:cubicBezTo>
                    <a:pt x="3180" y="4606"/>
                    <a:pt x="1817" y="0"/>
                    <a:pt x="1817"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120105" y="2971896"/>
              <a:ext cx="869970" cy="1733553"/>
            </a:xfrm>
            <a:custGeom>
              <a:avLst/>
              <a:gdLst/>
              <a:ahLst/>
              <a:cxnLst/>
              <a:rect l="l" t="t" r="r" b="b"/>
              <a:pathLst>
                <a:path w="49040" h="97720" extrusionOk="0">
                  <a:moveTo>
                    <a:pt x="11327" y="0"/>
                  </a:moveTo>
                  <a:cubicBezTo>
                    <a:pt x="7621" y="0"/>
                    <a:pt x="4155" y="2416"/>
                    <a:pt x="3318" y="6761"/>
                  </a:cubicBezTo>
                  <a:cubicBezTo>
                    <a:pt x="0" y="24027"/>
                    <a:pt x="25062" y="47799"/>
                    <a:pt x="25909" y="50278"/>
                  </a:cubicBezTo>
                  <a:cubicBezTo>
                    <a:pt x="26765" y="52755"/>
                    <a:pt x="20872" y="67964"/>
                    <a:pt x="32592" y="91624"/>
                  </a:cubicBezTo>
                  <a:cubicBezTo>
                    <a:pt x="32754" y="91941"/>
                    <a:pt x="32754" y="92413"/>
                    <a:pt x="32695" y="92929"/>
                  </a:cubicBezTo>
                  <a:cubicBezTo>
                    <a:pt x="32577" y="94072"/>
                    <a:pt x="32186" y="95451"/>
                    <a:pt x="32650" y="95997"/>
                  </a:cubicBezTo>
                  <a:cubicBezTo>
                    <a:pt x="33172" y="96608"/>
                    <a:pt x="42149" y="97720"/>
                    <a:pt x="46504" y="97720"/>
                  </a:cubicBezTo>
                  <a:cubicBezTo>
                    <a:pt x="47822" y="97720"/>
                    <a:pt x="48717" y="97618"/>
                    <a:pt x="48825" y="97369"/>
                  </a:cubicBezTo>
                  <a:cubicBezTo>
                    <a:pt x="49040" y="96875"/>
                    <a:pt x="47623" y="95909"/>
                    <a:pt x="46008" y="94950"/>
                  </a:cubicBezTo>
                  <a:cubicBezTo>
                    <a:pt x="44112" y="93822"/>
                    <a:pt x="41922" y="92693"/>
                    <a:pt x="41752" y="92325"/>
                  </a:cubicBezTo>
                  <a:cubicBezTo>
                    <a:pt x="41442" y="91654"/>
                    <a:pt x="39531" y="46804"/>
                    <a:pt x="38485" y="43941"/>
                  </a:cubicBezTo>
                  <a:cubicBezTo>
                    <a:pt x="37430" y="41072"/>
                    <a:pt x="26029" y="16888"/>
                    <a:pt x="19781" y="5441"/>
                  </a:cubicBezTo>
                  <a:cubicBezTo>
                    <a:pt x="17747" y="1717"/>
                    <a:pt x="14452" y="0"/>
                    <a:pt x="11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5691067" y="4620439"/>
              <a:ext cx="299008" cy="85010"/>
            </a:xfrm>
            <a:custGeom>
              <a:avLst/>
              <a:gdLst/>
              <a:ahLst/>
              <a:cxnLst/>
              <a:rect l="l" t="t" r="r" b="b"/>
              <a:pathLst>
                <a:path w="16855" h="4792" extrusionOk="0">
                  <a:moveTo>
                    <a:pt x="510" y="1"/>
                  </a:moveTo>
                  <a:cubicBezTo>
                    <a:pt x="392" y="1144"/>
                    <a:pt x="1" y="2523"/>
                    <a:pt x="465" y="3069"/>
                  </a:cubicBezTo>
                  <a:cubicBezTo>
                    <a:pt x="987" y="3680"/>
                    <a:pt x="9964" y="4792"/>
                    <a:pt x="14319" y="4792"/>
                  </a:cubicBezTo>
                  <a:cubicBezTo>
                    <a:pt x="15637" y="4792"/>
                    <a:pt x="16532" y="4690"/>
                    <a:pt x="16640" y="4441"/>
                  </a:cubicBezTo>
                  <a:cubicBezTo>
                    <a:pt x="16855" y="3947"/>
                    <a:pt x="15438" y="2981"/>
                    <a:pt x="13823" y="2022"/>
                  </a:cubicBezTo>
                  <a:lnTo>
                    <a:pt x="13823" y="2022"/>
                  </a:lnTo>
                  <a:cubicBezTo>
                    <a:pt x="13860" y="2234"/>
                    <a:pt x="13860" y="2451"/>
                    <a:pt x="13823" y="2663"/>
                  </a:cubicBezTo>
                  <a:cubicBezTo>
                    <a:pt x="13771" y="2946"/>
                    <a:pt x="13287" y="3067"/>
                    <a:pt x="12528" y="3067"/>
                  </a:cubicBezTo>
                  <a:cubicBezTo>
                    <a:pt x="9623" y="3067"/>
                    <a:pt x="2691" y="1293"/>
                    <a:pt x="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5151966" y="2989938"/>
              <a:ext cx="580950" cy="1734582"/>
            </a:xfrm>
            <a:custGeom>
              <a:avLst/>
              <a:gdLst/>
              <a:ahLst/>
              <a:cxnLst/>
              <a:rect l="l" t="t" r="r" b="b"/>
              <a:pathLst>
                <a:path w="32748" h="97778" extrusionOk="0">
                  <a:moveTo>
                    <a:pt x="21207" y="0"/>
                  </a:moveTo>
                  <a:cubicBezTo>
                    <a:pt x="18391" y="0"/>
                    <a:pt x="15616" y="1460"/>
                    <a:pt x="14007" y="4488"/>
                  </a:cubicBezTo>
                  <a:cubicBezTo>
                    <a:pt x="5768" y="20020"/>
                    <a:pt x="10349" y="42281"/>
                    <a:pt x="10437" y="44899"/>
                  </a:cubicBezTo>
                  <a:cubicBezTo>
                    <a:pt x="10518" y="47517"/>
                    <a:pt x="1" y="64509"/>
                    <a:pt x="5452" y="90345"/>
                  </a:cubicBezTo>
                  <a:cubicBezTo>
                    <a:pt x="5584" y="90988"/>
                    <a:pt x="5525" y="91681"/>
                    <a:pt x="5415" y="92352"/>
                  </a:cubicBezTo>
                  <a:cubicBezTo>
                    <a:pt x="5194" y="93628"/>
                    <a:pt x="4758" y="94823"/>
                    <a:pt x="5024" y="95450"/>
                  </a:cubicBezTo>
                  <a:cubicBezTo>
                    <a:pt x="5366" y="96244"/>
                    <a:pt x="15345" y="97778"/>
                    <a:pt x="19192" y="97778"/>
                  </a:cubicBezTo>
                  <a:cubicBezTo>
                    <a:pt x="19989" y="97778"/>
                    <a:pt x="20522" y="97712"/>
                    <a:pt x="20653" y="97560"/>
                  </a:cubicBezTo>
                  <a:cubicBezTo>
                    <a:pt x="21006" y="97139"/>
                    <a:pt x="19546" y="95936"/>
                    <a:pt x="17901" y="94794"/>
                  </a:cubicBezTo>
                  <a:cubicBezTo>
                    <a:pt x="16086" y="93539"/>
                    <a:pt x="14066" y="92345"/>
                    <a:pt x="14066" y="92345"/>
                  </a:cubicBezTo>
                  <a:cubicBezTo>
                    <a:pt x="13963" y="91608"/>
                    <a:pt x="24244" y="51388"/>
                    <a:pt x="24074" y="48342"/>
                  </a:cubicBezTo>
                  <a:cubicBezTo>
                    <a:pt x="23912" y="45296"/>
                    <a:pt x="32748" y="20824"/>
                    <a:pt x="30130" y="8051"/>
                  </a:cubicBezTo>
                  <a:cubicBezTo>
                    <a:pt x="29052" y="2778"/>
                    <a:pt x="25091" y="0"/>
                    <a:pt x="21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236373" y="4628262"/>
              <a:ext cx="288240" cy="96257"/>
            </a:xfrm>
            <a:custGeom>
              <a:avLst/>
              <a:gdLst/>
              <a:ahLst/>
              <a:cxnLst/>
              <a:rect l="l" t="t" r="r" b="b"/>
              <a:pathLst>
                <a:path w="16248" h="5426" extrusionOk="0">
                  <a:moveTo>
                    <a:pt x="657" y="0"/>
                  </a:moveTo>
                  <a:cubicBezTo>
                    <a:pt x="436" y="1276"/>
                    <a:pt x="0" y="2471"/>
                    <a:pt x="266" y="3098"/>
                  </a:cubicBezTo>
                  <a:cubicBezTo>
                    <a:pt x="608" y="3892"/>
                    <a:pt x="10587" y="5426"/>
                    <a:pt x="14434" y="5426"/>
                  </a:cubicBezTo>
                  <a:cubicBezTo>
                    <a:pt x="15231" y="5426"/>
                    <a:pt x="15764" y="5360"/>
                    <a:pt x="15895" y="5208"/>
                  </a:cubicBezTo>
                  <a:cubicBezTo>
                    <a:pt x="16248" y="4787"/>
                    <a:pt x="14788" y="3584"/>
                    <a:pt x="13143" y="2441"/>
                  </a:cubicBezTo>
                  <a:lnTo>
                    <a:pt x="13143" y="2441"/>
                  </a:lnTo>
                  <a:cubicBezTo>
                    <a:pt x="13224" y="2678"/>
                    <a:pt x="13254" y="2913"/>
                    <a:pt x="13210" y="3128"/>
                  </a:cubicBezTo>
                  <a:cubicBezTo>
                    <a:pt x="13148" y="3413"/>
                    <a:pt x="12774" y="3535"/>
                    <a:pt x="12188" y="3535"/>
                  </a:cubicBezTo>
                  <a:cubicBezTo>
                    <a:pt x="9496" y="3535"/>
                    <a:pt x="2341" y="964"/>
                    <a:pt x="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5141251" y="2869980"/>
              <a:ext cx="708908" cy="1247530"/>
            </a:xfrm>
            <a:custGeom>
              <a:avLst/>
              <a:gdLst/>
              <a:ahLst/>
              <a:cxnLst/>
              <a:rect l="l" t="t" r="r" b="b"/>
              <a:pathLst>
                <a:path w="39961" h="70323" extrusionOk="0">
                  <a:moveTo>
                    <a:pt x="31080" y="0"/>
                  </a:moveTo>
                  <a:lnTo>
                    <a:pt x="7647" y="212"/>
                  </a:lnTo>
                  <a:cubicBezTo>
                    <a:pt x="7647" y="212"/>
                    <a:pt x="0" y="7893"/>
                    <a:pt x="0" y="23309"/>
                  </a:cubicBezTo>
                  <a:cubicBezTo>
                    <a:pt x="0" y="35294"/>
                    <a:pt x="5753" y="47848"/>
                    <a:pt x="6859" y="53194"/>
                  </a:cubicBezTo>
                  <a:cubicBezTo>
                    <a:pt x="7966" y="58542"/>
                    <a:pt x="4835" y="67209"/>
                    <a:pt x="4835" y="67209"/>
                  </a:cubicBezTo>
                  <a:cubicBezTo>
                    <a:pt x="4835" y="67209"/>
                    <a:pt x="12864" y="70323"/>
                    <a:pt x="23243" y="70323"/>
                  </a:cubicBezTo>
                  <a:cubicBezTo>
                    <a:pt x="28433" y="70323"/>
                    <a:pt x="34210" y="69544"/>
                    <a:pt x="39865" y="67209"/>
                  </a:cubicBezTo>
                  <a:cubicBezTo>
                    <a:pt x="39865" y="67209"/>
                    <a:pt x="39961" y="57942"/>
                    <a:pt x="39127" y="45266"/>
                  </a:cubicBezTo>
                  <a:cubicBezTo>
                    <a:pt x="38224" y="31531"/>
                    <a:pt x="36734" y="16450"/>
                    <a:pt x="31080" y="0"/>
                  </a:cubicBezTo>
                  <a:close/>
                </a:path>
              </a:pathLst>
            </a:custGeom>
            <a:solidFill>
              <a:srgbClr val="F8C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5120176" y="2174430"/>
              <a:ext cx="652779" cy="765783"/>
            </a:xfrm>
            <a:custGeom>
              <a:avLst/>
              <a:gdLst/>
              <a:ahLst/>
              <a:cxnLst/>
              <a:rect l="l" t="t" r="r" b="b"/>
              <a:pathLst>
                <a:path w="36797" h="43167" extrusionOk="0">
                  <a:moveTo>
                    <a:pt x="18573" y="1"/>
                  </a:moveTo>
                  <a:cubicBezTo>
                    <a:pt x="16607" y="1"/>
                    <a:pt x="14631" y="483"/>
                    <a:pt x="12956" y="1663"/>
                  </a:cubicBezTo>
                  <a:cubicBezTo>
                    <a:pt x="0" y="10797"/>
                    <a:pt x="9175" y="40614"/>
                    <a:pt x="9175" y="40614"/>
                  </a:cubicBezTo>
                  <a:cubicBezTo>
                    <a:pt x="13946" y="42510"/>
                    <a:pt x="17971" y="43166"/>
                    <a:pt x="21258" y="43166"/>
                  </a:cubicBezTo>
                  <a:cubicBezTo>
                    <a:pt x="28642" y="43166"/>
                    <a:pt x="32294" y="39852"/>
                    <a:pt x="32294" y="39852"/>
                  </a:cubicBezTo>
                  <a:lnTo>
                    <a:pt x="31628" y="23340"/>
                  </a:lnTo>
                  <a:cubicBezTo>
                    <a:pt x="31628" y="23340"/>
                    <a:pt x="36797" y="20022"/>
                    <a:pt x="35364" y="14814"/>
                  </a:cubicBezTo>
                  <a:cubicBezTo>
                    <a:pt x="34828" y="12862"/>
                    <a:pt x="28980" y="4298"/>
                    <a:pt x="25765" y="2141"/>
                  </a:cubicBezTo>
                  <a:cubicBezTo>
                    <a:pt x="23912" y="896"/>
                    <a:pt x="21252" y="1"/>
                    <a:pt x="18573" y="1"/>
                  </a:cubicBezTo>
                  <a:close/>
                </a:path>
              </a:pathLst>
            </a:custGeom>
            <a:solidFill>
              <a:srgbClr val="5FA4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5316398" y="1757079"/>
              <a:ext cx="371210" cy="551661"/>
            </a:xfrm>
            <a:custGeom>
              <a:avLst/>
              <a:gdLst/>
              <a:ahLst/>
              <a:cxnLst/>
              <a:rect l="l" t="t" r="r" b="b"/>
              <a:pathLst>
                <a:path w="20925" h="31097" extrusionOk="0">
                  <a:moveTo>
                    <a:pt x="11072" y="1"/>
                  </a:moveTo>
                  <a:cubicBezTo>
                    <a:pt x="7229" y="1"/>
                    <a:pt x="2963" y="1390"/>
                    <a:pt x="1698" y="2975"/>
                  </a:cubicBezTo>
                  <a:cubicBezTo>
                    <a:pt x="1" y="5091"/>
                    <a:pt x="1653" y="12983"/>
                    <a:pt x="2258" y="16199"/>
                  </a:cubicBezTo>
                  <a:cubicBezTo>
                    <a:pt x="2596" y="18049"/>
                    <a:pt x="3128" y="23161"/>
                    <a:pt x="3586" y="24599"/>
                  </a:cubicBezTo>
                  <a:cubicBezTo>
                    <a:pt x="3850" y="25422"/>
                    <a:pt x="9662" y="31097"/>
                    <a:pt x="11796" y="31097"/>
                  </a:cubicBezTo>
                  <a:cubicBezTo>
                    <a:pt x="11803" y="31097"/>
                    <a:pt x="11810" y="31097"/>
                    <a:pt x="11817" y="31097"/>
                  </a:cubicBezTo>
                  <a:cubicBezTo>
                    <a:pt x="15415" y="31030"/>
                    <a:pt x="11779" y="24532"/>
                    <a:pt x="11831" y="23855"/>
                  </a:cubicBezTo>
                  <a:cubicBezTo>
                    <a:pt x="11846" y="23699"/>
                    <a:pt x="11853" y="23530"/>
                    <a:pt x="11853" y="23368"/>
                  </a:cubicBezTo>
                  <a:cubicBezTo>
                    <a:pt x="11860" y="23087"/>
                    <a:pt x="11860" y="22800"/>
                    <a:pt x="11853" y="22527"/>
                  </a:cubicBezTo>
                  <a:cubicBezTo>
                    <a:pt x="11839" y="21464"/>
                    <a:pt x="11734" y="20550"/>
                    <a:pt x="11734" y="20550"/>
                  </a:cubicBezTo>
                  <a:lnTo>
                    <a:pt x="11734" y="20550"/>
                  </a:lnTo>
                  <a:cubicBezTo>
                    <a:pt x="11734" y="20550"/>
                    <a:pt x="12471" y="20683"/>
                    <a:pt x="13509" y="20683"/>
                  </a:cubicBezTo>
                  <a:cubicBezTo>
                    <a:pt x="15659" y="20683"/>
                    <a:pt x="19103" y="20112"/>
                    <a:pt x="19973" y="16605"/>
                  </a:cubicBezTo>
                  <a:cubicBezTo>
                    <a:pt x="20925" y="12806"/>
                    <a:pt x="19553" y="3770"/>
                    <a:pt x="16330" y="1359"/>
                  </a:cubicBezTo>
                  <a:cubicBezTo>
                    <a:pt x="15039" y="394"/>
                    <a:pt x="13115" y="1"/>
                    <a:pt x="11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5538627" y="2011258"/>
              <a:ext cx="45663" cy="22299"/>
            </a:xfrm>
            <a:custGeom>
              <a:avLst/>
              <a:gdLst/>
              <a:ahLst/>
              <a:cxnLst/>
              <a:rect l="l" t="t" r="r" b="b"/>
              <a:pathLst>
                <a:path w="2574" h="1257" extrusionOk="0">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5627966" y="1931658"/>
              <a:ext cx="18911" cy="23878"/>
            </a:xfrm>
            <a:custGeom>
              <a:avLst/>
              <a:gdLst/>
              <a:ahLst/>
              <a:cxnLst/>
              <a:rect l="l" t="t" r="r" b="b"/>
              <a:pathLst>
                <a:path w="1066" h="1346" extrusionOk="0">
                  <a:moveTo>
                    <a:pt x="522" y="0"/>
                  </a:moveTo>
                  <a:cubicBezTo>
                    <a:pt x="517" y="0"/>
                    <a:pt x="512" y="0"/>
                    <a:pt x="507" y="0"/>
                  </a:cubicBezTo>
                  <a:cubicBezTo>
                    <a:pt x="221" y="11"/>
                    <a:pt x="0" y="321"/>
                    <a:pt x="15" y="693"/>
                  </a:cubicBezTo>
                  <a:cubicBezTo>
                    <a:pt x="29" y="1058"/>
                    <a:pt x="264" y="1346"/>
                    <a:pt x="543" y="1346"/>
                  </a:cubicBezTo>
                  <a:cubicBezTo>
                    <a:pt x="548" y="1346"/>
                    <a:pt x="553" y="1346"/>
                    <a:pt x="558" y="1346"/>
                  </a:cubicBezTo>
                  <a:cubicBezTo>
                    <a:pt x="844" y="1335"/>
                    <a:pt x="1065" y="1025"/>
                    <a:pt x="1051" y="653"/>
                  </a:cubicBezTo>
                  <a:cubicBezTo>
                    <a:pt x="1037" y="288"/>
                    <a:pt x="802" y="0"/>
                    <a:pt x="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5515441" y="1947873"/>
              <a:ext cx="18911" cy="23878"/>
            </a:xfrm>
            <a:custGeom>
              <a:avLst/>
              <a:gdLst/>
              <a:ahLst/>
              <a:cxnLst/>
              <a:rect l="l" t="t" r="r" b="b"/>
              <a:pathLst>
                <a:path w="1066" h="1346" extrusionOk="0">
                  <a:moveTo>
                    <a:pt x="523" y="1"/>
                  </a:moveTo>
                  <a:cubicBezTo>
                    <a:pt x="518" y="1"/>
                    <a:pt x="512" y="1"/>
                    <a:pt x="507" y="1"/>
                  </a:cubicBezTo>
                  <a:cubicBezTo>
                    <a:pt x="221" y="12"/>
                    <a:pt x="0" y="322"/>
                    <a:pt x="15" y="692"/>
                  </a:cubicBezTo>
                  <a:cubicBezTo>
                    <a:pt x="29" y="1057"/>
                    <a:pt x="264" y="1345"/>
                    <a:pt x="543" y="1345"/>
                  </a:cubicBezTo>
                  <a:cubicBezTo>
                    <a:pt x="548" y="1345"/>
                    <a:pt x="553" y="1345"/>
                    <a:pt x="558" y="1345"/>
                  </a:cubicBezTo>
                  <a:cubicBezTo>
                    <a:pt x="844" y="1334"/>
                    <a:pt x="1065" y="1024"/>
                    <a:pt x="1051" y="653"/>
                  </a:cubicBezTo>
                  <a:cubicBezTo>
                    <a:pt x="1035" y="288"/>
                    <a:pt x="802" y="1"/>
                    <a:pt x="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5609215" y="1870437"/>
              <a:ext cx="47135" cy="22920"/>
            </a:xfrm>
            <a:custGeom>
              <a:avLst/>
              <a:gdLst/>
              <a:ahLst/>
              <a:cxnLst/>
              <a:rect l="l" t="t" r="r" b="b"/>
              <a:pathLst>
                <a:path w="2657" h="1292" extrusionOk="0">
                  <a:moveTo>
                    <a:pt x="1302" y="1"/>
                  </a:moveTo>
                  <a:cubicBezTo>
                    <a:pt x="587" y="1"/>
                    <a:pt x="9" y="276"/>
                    <a:pt x="4" y="628"/>
                  </a:cubicBezTo>
                  <a:cubicBezTo>
                    <a:pt x="0" y="984"/>
                    <a:pt x="588" y="1282"/>
                    <a:pt x="1319" y="1291"/>
                  </a:cubicBezTo>
                  <a:cubicBezTo>
                    <a:pt x="1331" y="1291"/>
                    <a:pt x="1342" y="1292"/>
                    <a:pt x="1354" y="1292"/>
                  </a:cubicBezTo>
                  <a:cubicBezTo>
                    <a:pt x="2068" y="1292"/>
                    <a:pt x="2646" y="1016"/>
                    <a:pt x="2651" y="665"/>
                  </a:cubicBezTo>
                  <a:cubicBezTo>
                    <a:pt x="2656" y="309"/>
                    <a:pt x="2067" y="10"/>
                    <a:pt x="1337" y="1"/>
                  </a:cubicBezTo>
                  <a:cubicBezTo>
                    <a:pt x="1326" y="1"/>
                    <a:pt x="1314"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5489221" y="1887911"/>
              <a:ext cx="48483" cy="26805"/>
            </a:xfrm>
            <a:custGeom>
              <a:avLst/>
              <a:gdLst/>
              <a:ahLst/>
              <a:cxnLst/>
              <a:rect l="l" t="t" r="r" b="b"/>
              <a:pathLst>
                <a:path w="2733" h="1511" extrusionOk="0">
                  <a:moveTo>
                    <a:pt x="1931" y="1"/>
                  </a:moveTo>
                  <a:cubicBezTo>
                    <a:pt x="1697" y="1"/>
                    <a:pt x="1426" y="49"/>
                    <a:pt x="1148" y="149"/>
                  </a:cubicBezTo>
                  <a:cubicBezTo>
                    <a:pt x="462" y="397"/>
                    <a:pt x="1" y="869"/>
                    <a:pt x="123" y="1205"/>
                  </a:cubicBezTo>
                  <a:cubicBezTo>
                    <a:pt x="194" y="1405"/>
                    <a:pt x="457" y="1511"/>
                    <a:pt x="803" y="1511"/>
                  </a:cubicBezTo>
                  <a:cubicBezTo>
                    <a:pt x="1037" y="1511"/>
                    <a:pt x="1309" y="1462"/>
                    <a:pt x="1587" y="1362"/>
                  </a:cubicBezTo>
                  <a:cubicBezTo>
                    <a:pt x="2274" y="1114"/>
                    <a:pt x="2733" y="641"/>
                    <a:pt x="2613" y="306"/>
                  </a:cubicBezTo>
                  <a:cubicBezTo>
                    <a:pt x="2540" y="106"/>
                    <a:pt x="2277" y="1"/>
                    <a:pt x="1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5587181" y="1895220"/>
              <a:ext cx="36225" cy="100320"/>
            </a:xfrm>
            <a:custGeom>
              <a:avLst/>
              <a:gdLst/>
              <a:ahLst/>
              <a:cxnLst/>
              <a:rect l="l" t="t" r="r" b="b"/>
              <a:pathLst>
                <a:path w="2042" h="5655" extrusionOk="0">
                  <a:moveTo>
                    <a:pt x="279" y="1"/>
                  </a:moveTo>
                  <a:cubicBezTo>
                    <a:pt x="233" y="1"/>
                    <a:pt x="187" y="41"/>
                    <a:pt x="199" y="102"/>
                  </a:cubicBezTo>
                  <a:cubicBezTo>
                    <a:pt x="403" y="1037"/>
                    <a:pt x="1380" y="4869"/>
                    <a:pt x="1148" y="5182"/>
                  </a:cubicBezTo>
                  <a:cubicBezTo>
                    <a:pt x="1084" y="5268"/>
                    <a:pt x="981" y="5299"/>
                    <a:pt x="865" y="5299"/>
                  </a:cubicBezTo>
                  <a:cubicBezTo>
                    <a:pt x="641" y="5299"/>
                    <a:pt x="370" y="5184"/>
                    <a:pt x="237" y="5127"/>
                  </a:cubicBezTo>
                  <a:cubicBezTo>
                    <a:pt x="216" y="5117"/>
                    <a:pt x="195" y="5113"/>
                    <a:pt x="176" y="5113"/>
                  </a:cubicBezTo>
                  <a:cubicBezTo>
                    <a:pt x="59" y="5113"/>
                    <a:pt x="1" y="5273"/>
                    <a:pt x="116" y="5354"/>
                  </a:cubicBezTo>
                  <a:cubicBezTo>
                    <a:pt x="347" y="5518"/>
                    <a:pt x="712" y="5655"/>
                    <a:pt x="1060" y="5655"/>
                  </a:cubicBezTo>
                  <a:cubicBezTo>
                    <a:pt x="1148" y="5655"/>
                    <a:pt x="1235" y="5646"/>
                    <a:pt x="1318" y="5626"/>
                  </a:cubicBezTo>
                  <a:cubicBezTo>
                    <a:pt x="2042" y="5460"/>
                    <a:pt x="916" y="1510"/>
                    <a:pt x="351" y="54"/>
                  </a:cubicBezTo>
                  <a:cubicBezTo>
                    <a:pt x="337" y="17"/>
                    <a:pt x="308" y="1"/>
                    <a:pt x="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5297044" y="1715000"/>
              <a:ext cx="364912" cy="273710"/>
            </a:xfrm>
            <a:custGeom>
              <a:avLst/>
              <a:gdLst/>
              <a:ahLst/>
              <a:cxnLst/>
              <a:rect l="l" t="t" r="r" b="b"/>
              <a:pathLst>
                <a:path w="20570" h="15429" extrusionOk="0">
                  <a:moveTo>
                    <a:pt x="13125" y="0"/>
                  </a:moveTo>
                  <a:cubicBezTo>
                    <a:pt x="10841" y="0"/>
                    <a:pt x="7875" y="842"/>
                    <a:pt x="4062" y="3116"/>
                  </a:cubicBezTo>
                  <a:cubicBezTo>
                    <a:pt x="4062" y="3116"/>
                    <a:pt x="534" y="4006"/>
                    <a:pt x="267" y="6812"/>
                  </a:cubicBezTo>
                  <a:cubicBezTo>
                    <a:pt x="1" y="9615"/>
                    <a:pt x="1666" y="15428"/>
                    <a:pt x="3566" y="15428"/>
                  </a:cubicBezTo>
                  <a:cubicBezTo>
                    <a:pt x="3570" y="15428"/>
                    <a:pt x="3574" y="15428"/>
                    <a:pt x="3577" y="15428"/>
                  </a:cubicBezTo>
                  <a:cubicBezTo>
                    <a:pt x="5326" y="15406"/>
                    <a:pt x="5120" y="11343"/>
                    <a:pt x="5120" y="11343"/>
                  </a:cubicBezTo>
                  <a:cubicBezTo>
                    <a:pt x="6919" y="10207"/>
                    <a:pt x="7833" y="8041"/>
                    <a:pt x="7834" y="8040"/>
                  </a:cubicBezTo>
                  <a:lnTo>
                    <a:pt x="7834" y="8040"/>
                  </a:lnTo>
                  <a:cubicBezTo>
                    <a:pt x="7833" y="8041"/>
                    <a:pt x="6574" y="11266"/>
                    <a:pt x="7797" y="11266"/>
                  </a:cubicBezTo>
                  <a:cubicBezTo>
                    <a:pt x="7834" y="11266"/>
                    <a:pt x="7873" y="11263"/>
                    <a:pt x="7915" y="11257"/>
                  </a:cubicBezTo>
                  <a:cubicBezTo>
                    <a:pt x="10726" y="10845"/>
                    <a:pt x="12790" y="6022"/>
                    <a:pt x="12790" y="6021"/>
                  </a:cubicBezTo>
                  <a:lnTo>
                    <a:pt x="12790" y="6021"/>
                  </a:lnTo>
                  <a:cubicBezTo>
                    <a:pt x="12790" y="6021"/>
                    <a:pt x="11935" y="8419"/>
                    <a:pt x="13158" y="8419"/>
                  </a:cubicBezTo>
                  <a:cubicBezTo>
                    <a:pt x="13221" y="8419"/>
                    <a:pt x="13288" y="8412"/>
                    <a:pt x="13362" y="8399"/>
                  </a:cubicBezTo>
                  <a:cubicBezTo>
                    <a:pt x="15658" y="7991"/>
                    <a:pt x="17125" y="4771"/>
                    <a:pt x="17125" y="4771"/>
                  </a:cubicBezTo>
                  <a:cubicBezTo>
                    <a:pt x="17125" y="4771"/>
                    <a:pt x="18550" y="6891"/>
                    <a:pt x="19624" y="6891"/>
                  </a:cubicBezTo>
                  <a:cubicBezTo>
                    <a:pt x="19672" y="6891"/>
                    <a:pt x="19720" y="6887"/>
                    <a:pt x="19767" y="6878"/>
                  </a:cubicBezTo>
                  <a:cubicBezTo>
                    <a:pt x="20570" y="6725"/>
                    <a:pt x="19577" y="0"/>
                    <a:pt x="131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5290746" y="1955128"/>
              <a:ext cx="98759" cy="93791"/>
            </a:xfrm>
            <a:custGeom>
              <a:avLst/>
              <a:gdLst/>
              <a:ahLst/>
              <a:cxnLst/>
              <a:rect l="l" t="t" r="r" b="b"/>
              <a:pathLst>
                <a:path w="5567" h="5287" extrusionOk="0">
                  <a:moveTo>
                    <a:pt x="3462" y="1"/>
                  </a:moveTo>
                  <a:cubicBezTo>
                    <a:pt x="3162" y="1"/>
                    <a:pt x="2837" y="43"/>
                    <a:pt x="2492" y="147"/>
                  </a:cubicBezTo>
                  <a:cubicBezTo>
                    <a:pt x="354" y="791"/>
                    <a:pt x="1" y="4361"/>
                    <a:pt x="2849" y="5188"/>
                  </a:cubicBezTo>
                  <a:cubicBezTo>
                    <a:pt x="3089" y="5258"/>
                    <a:pt x="3335" y="5286"/>
                    <a:pt x="3576" y="5286"/>
                  </a:cubicBezTo>
                  <a:cubicBezTo>
                    <a:pt x="4588" y="5286"/>
                    <a:pt x="5513" y="4790"/>
                    <a:pt x="5513" y="4790"/>
                  </a:cubicBezTo>
                  <a:lnTo>
                    <a:pt x="5567" y="768"/>
                  </a:lnTo>
                  <a:cubicBezTo>
                    <a:pt x="5567" y="768"/>
                    <a:pt x="4741" y="1"/>
                    <a:pt x="3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5328160" y="1976363"/>
              <a:ext cx="44563" cy="55331"/>
            </a:xfrm>
            <a:custGeom>
              <a:avLst/>
              <a:gdLst/>
              <a:ahLst/>
              <a:cxnLst/>
              <a:rect l="l" t="t" r="r" b="b"/>
              <a:pathLst>
                <a:path w="2512" h="3119" extrusionOk="0">
                  <a:moveTo>
                    <a:pt x="446" y="1"/>
                  </a:moveTo>
                  <a:cubicBezTo>
                    <a:pt x="404" y="1"/>
                    <a:pt x="363" y="3"/>
                    <a:pt x="320" y="6"/>
                  </a:cubicBezTo>
                  <a:cubicBezTo>
                    <a:pt x="266" y="10"/>
                    <a:pt x="243" y="97"/>
                    <a:pt x="306" y="108"/>
                  </a:cubicBezTo>
                  <a:cubicBezTo>
                    <a:pt x="1320" y="290"/>
                    <a:pt x="1800" y="1452"/>
                    <a:pt x="1982" y="2226"/>
                  </a:cubicBezTo>
                  <a:cubicBezTo>
                    <a:pt x="1725" y="2114"/>
                    <a:pt x="1428" y="2045"/>
                    <a:pt x="1140" y="2045"/>
                  </a:cubicBezTo>
                  <a:cubicBezTo>
                    <a:pt x="674" y="2045"/>
                    <a:pt x="230" y="2226"/>
                    <a:pt x="13" y="2700"/>
                  </a:cubicBezTo>
                  <a:cubicBezTo>
                    <a:pt x="1" y="2722"/>
                    <a:pt x="19" y="2745"/>
                    <a:pt x="40" y="2745"/>
                  </a:cubicBezTo>
                  <a:cubicBezTo>
                    <a:pt x="46" y="2745"/>
                    <a:pt x="54" y="2742"/>
                    <a:pt x="60" y="2736"/>
                  </a:cubicBezTo>
                  <a:cubicBezTo>
                    <a:pt x="294" y="2543"/>
                    <a:pt x="605" y="2457"/>
                    <a:pt x="917" y="2457"/>
                  </a:cubicBezTo>
                  <a:cubicBezTo>
                    <a:pt x="1393" y="2457"/>
                    <a:pt x="1874" y="2657"/>
                    <a:pt x="2100" y="2978"/>
                  </a:cubicBezTo>
                  <a:cubicBezTo>
                    <a:pt x="2166" y="3073"/>
                    <a:pt x="2229" y="3118"/>
                    <a:pt x="2284" y="3118"/>
                  </a:cubicBezTo>
                  <a:cubicBezTo>
                    <a:pt x="2423" y="3118"/>
                    <a:pt x="2512" y="2832"/>
                    <a:pt x="2486" y="2345"/>
                  </a:cubicBezTo>
                  <a:cubicBezTo>
                    <a:pt x="2430" y="1276"/>
                    <a:pt x="1630" y="1"/>
                    <a:pt x="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4986026" y="2225255"/>
              <a:ext cx="433175" cy="789057"/>
            </a:xfrm>
            <a:custGeom>
              <a:avLst/>
              <a:gdLst/>
              <a:ahLst/>
              <a:cxnLst/>
              <a:rect l="l" t="t" r="r" b="b"/>
              <a:pathLst>
                <a:path w="24418" h="44479" extrusionOk="0">
                  <a:moveTo>
                    <a:pt x="18519" y="0"/>
                  </a:moveTo>
                  <a:cubicBezTo>
                    <a:pt x="17170" y="0"/>
                    <a:pt x="15654" y="615"/>
                    <a:pt x="14137" y="2105"/>
                  </a:cubicBezTo>
                  <a:cubicBezTo>
                    <a:pt x="7679" y="8445"/>
                    <a:pt x="1" y="21450"/>
                    <a:pt x="1" y="24502"/>
                  </a:cubicBezTo>
                  <a:cubicBezTo>
                    <a:pt x="1" y="28666"/>
                    <a:pt x="13722" y="44479"/>
                    <a:pt x="16590" y="44479"/>
                  </a:cubicBezTo>
                  <a:cubicBezTo>
                    <a:pt x="16602" y="44479"/>
                    <a:pt x="16614" y="44478"/>
                    <a:pt x="16626" y="44478"/>
                  </a:cubicBezTo>
                  <a:cubicBezTo>
                    <a:pt x="19414" y="44346"/>
                    <a:pt x="21079" y="40034"/>
                    <a:pt x="20114" y="37942"/>
                  </a:cubicBezTo>
                  <a:cubicBezTo>
                    <a:pt x="19148" y="35851"/>
                    <a:pt x="11438" y="25252"/>
                    <a:pt x="11483" y="24158"/>
                  </a:cubicBezTo>
                  <a:cubicBezTo>
                    <a:pt x="11549" y="22566"/>
                    <a:pt x="19312" y="15477"/>
                    <a:pt x="22731" y="7911"/>
                  </a:cubicBezTo>
                  <a:cubicBezTo>
                    <a:pt x="24418" y="4179"/>
                    <a:pt x="22036" y="0"/>
                    <a:pt x="18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4966814" y="2216917"/>
              <a:ext cx="464894" cy="615933"/>
            </a:xfrm>
            <a:custGeom>
              <a:avLst/>
              <a:gdLst/>
              <a:ahLst/>
              <a:cxnLst/>
              <a:rect l="l" t="t" r="r" b="b"/>
              <a:pathLst>
                <a:path w="26206" h="34720" extrusionOk="0">
                  <a:moveTo>
                    <a:pt x="19520" y="0"/>
                  </a:moveTo>
                  <a:cubicBezTo>
                    <a:pt x="18442" y="0"/>
                    <a:pt x="17329" y="350"/>
                    <a:pt x="16315" y="1131"/>
                  </a:cubicBezTo>
                  <a:cubicBezTo>
                    <a:pt x="12771" y="3861"/>
                    <a:pt x="0" y="19886"/>
                    <a:pt x="737" y="25123"/>
                  </a:cubicBezTo>
                  <a:cubicBezTo>
                    <a:pt x="1297" y="29108"/>
                    <a:pt x="5259" y="34288"/>
                    <a:pt x="5907" y="34687"/>
                  </a:cubicBezTo>
                  <a:cubicBezTo>
                    <a:pt x="5942" y="34709"/>
                    <a:pt x="6001" y="34719"/>
                    <a:pt x="6082" y="34719"/>
                  </a:cubicBezTo>
                  <a:cubicBezTo>
                    <a:pt x="7499" y="34719"/>
                    <a:pt x="15525" y="31531"/>
                    <a:pt x="15126" y="28648"/>
                  </a:cubicBezTo>
                  <a:cubicBezTo>
                    <a:pt x="15052" y="28116"/>
                    <a:pt x="12907" y="25319"/>
                    <a:pt x="12807" y="24820"/>
                  </a:cubicBezTo>
                  <a:cubicBezTo>
                    <a:pt x="12708" y="24323"/>
                    <a:pt x="21970" y="14371"/>
                    <a:pt x="24368" y="8349"/>
                  </a:cubicBezTo>
                  <a:cubicBezTo>
                    <a:pt x="26206" y="3737"/>
                    <a:pt x="23046" y="0"/>
                    <a:pt x="19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5020921" y="2672782"/>
              <a:ext cx="261789" cy="216073"/>
            </a:xfrm>
            <a:custGeom>
              <a:avLst/>
              <a:gdLst/>
              <a:ahLst/>
              <a:cxnLst/>
              <a:rect l="l" t="t" r="r" b="b"/>
              <a:pathLst>
                <a:path w="14757" h="12180" extrusionOk="0">
                  <a:moveTo>
                    <a:pt x="11064" y="0"/>
                  </a:moveTo>
                  <a:cubicBezTo>
                    <a:pt x="11047" y="0"/>
                    <a:pt x="11034" y="6"/>
                    <a:pt x="11025" y="17"/>
                  </a:cubicBezTo>
                  <a:cubicBezTo>
                    <a:pt x="10303" y="933"/>
                    <a:pt x="4715" y="5739"/>
                    <a:pt x="863" y="6971"/>
                  </a:cubicBezTo>
                  <a:cubicBezTo>
                    <a:pt x="0" y="7247"/>
                    <a:pt x="3465" y="11911"/>
                    <a:pt x="4090" y="12151"/>
                  </a:cubicBezTo>
                  <a:cubicBezTo>
                    <a:pt x="4138" y="12170"/>
                    <a:pt x="4220" y="12180"/>
                    <a:pt x="4333" y="12180"/>
                  </a:cubicBezTo>
                  <a:cubicBezTo>
                    <a:pt x="5702" y="12180"/>
                    <a:pt x="11555" y="10715"/>
                    <a:pt x="14347" y="4977"/>
                  </a:cubicBezTo>
                  <a:cubicBezTo>
                    <a:pt x="14756" y="4135"/>
                    <a:pt x="11520" y="0"/>
                    <a:pt x="1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5352357" y="2887826"/>
              <a:ext cx="99326" cy="49991"/>
            </a:xfrm>
            <a:custGeom>
              <a:avLst/>
              <a:gdLst/>
              <a:ahLst/>
              <a:cxnLst/>
              <a:rect l="l" t="t" r="r" b="b"/>
              <a:pathLst>
                <a:path w="5599" h="2818" extrusionOk="0">
                  <a:moveTo>
                    <a:pt x="4946" y="1"/>
                  </a:moveTo>
                  <a:cubicBezTo>
                    <a:pt x="4776" y="1"/>
                    <a:pt x="4553" y="73"/>
                    <a:pt x="4267" y="245"/>
                  </a:cubicBezTo>
                  <a:cubicBezTo>
                    <a:pt x="2881" y="1081"/>
                    <a:pt x="0" y="1291"/>
                    <a:pt x="0" y="1291"/>
                  </a:cubicBezTo>
                  <a:lnTo>
                    <a:pt x="2384" y="2818"/>
                  </a:lnTo>
                  <a:cubicBezTo>
                    <a:pt x="2384" y="2818"/>
                    <a:pt x="3927" y="2663"/>
                    <a:pt x="4962" y="1577"/>
                  </a:cubicBezTo>
                  <a:cubicBezTo>
                    <a:pt x="5448" y="1068"/>
                    <a:pt x="5598" y="1"/>
                    <a:pt x="49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5242209" y="2893415"/>
              <a:ext cx="262233" cy="149087"/>
            </a:xfrm>
            <a:custGeom>
              <a:avLst/>
              <a:gdLst/>
              <a:ahLst/>
              <a:cxnLst/>
              <a:rect l="l" t="t" r="r" b="b"/>
              <a:pathLst>
                <a:path w="14782" h="8404" extrusionOk="0">
                  <a:moveTo>
                    <a:pt x="5533" y="1"/>
                  </a:moveTo>
                  <a:lnTo>
                    <a:pt x="1" y="5681"/>
                  </a:lnTo>
                  <a:cubicBezTo>
                    <a:pt x="244" y="6145"/>
                    <a:pt x="1012" y="7650"/>
                    <a:pt x="2738" y="8173"/>
                  </a:cubicBezTo>
                  <a:cubicBezTo>
                    <a:pt x="3286" y="8339"/>
                    <a:pt x="3780" y="8404"/>
                    <a:pt x="4238" y="8404"/>
                  </a:cubicBezTo>
                  <a:cubicBezTo>
                    <a:pt x="5391" y="8404"/>
                    <a:pt x="6315" y="7994"/>
                    <a:pt x="7281" y="7745"/>
                  </a:cubicBezTo>
                  <a:cubicBezTo>
                    <a:pt x="7765" y="7620"/>
                    <a:pt x="8181" y="7570"/>
                    <a:pt x="8553" y="7570"/>
                  </a:cubicBezTo>
                  <a:cubicBezTo>
                    <a:pt x="9913" y="7570"/>
                    <a:pt x="10687" y="8243"/>
                    <a:pt x="12112" y="8394"/>
                  </a:cubicBezTo>
                  <a:cubicBezTo>
                    <a:pt x="12163" y="8400"/>
                    <a:pt x="12214" y="8403"/>
                    <a:pt x="12264" y="8403"/>
                  </a:cubicBezTo>
                  <a:cubicBezTo>
                    <a:pt x="12759" y="8403"/>
                    <a:pt x="13214" y="8147"/>
                    <a:pt x="13602" y="7753"/>
                  </a:cubicBezTo>
                  <a:cubicBezTo>
                    <a:pt x="13654" y="7705"/>
                    <a:pt x="13704" y="7653"/>
                    <a:pt x="13748" y="7598"/>
                  </a:cubicBezTo>
                  <a:cubicBezTo>
                    <a:pt x="13962" y="7352"/>
                    <a:pt x="14142" y="7078"/>
                    <a:pt x="14287" y="6786"/>
                  </a:cubicBezTo>
                  <a:cubicBezTo>
                    <a:pt x="14323" y="6731"/>
                    <a:pt x="14352" y="6671"/>
                    <a:pt x="14375" y="6610"/>
                  </a:cubicBezTo>
                  <a:cubicBezTo>
                    <a:pt x="14531" y="6277"/>
                    <a:pt x="14641" y="5931"/>
                    <a:pt x="14693" y="5606"/>
                  </a:cubicBezTo>
                  <a:cubicBezTo>
                    <a:pt x="14707" y="5525"/>
                    <a:pt x="14722" y="5452"/>
                    <a:pt x="14730" y="5377"/>
                  </a:cubicBezTo>
                  <a:cubicBezTo>
                    <a:pt x="14782" y="4825"/>
                    <a:pt x="14679" y="4361"/>
                    <a:pt x="14354" y="4146"/>
                  </a:cubicBezTo>
                  <a:cubicBezTo>
                    <a:pt x="12289" y="2797"/>
                    <a:pt x="7775" y="2406"/>
                    <a:pt x="5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5393957" y="2995739"/>
              <a:ext cx="92159" cy="35232"/>
            </a:xfrm>
            <a:custGeom>
              <a:avLst/>
              <a:gdLst/>
              <a:ahLst/>
              <a:cxnLst/>
              <a:rect l="l" t="t" r="r" b="b"/>
              <a:pathLst>
                <a:path w="5195" h="1986" extrusionOk="0">
                  <a:moveTo>
                    <a:pt x="136" y="1"/>
                  </a:moveTo>
                  <a:cubicBezTo>
                    <a:pt x="30" y="1"/>
                    <a:pt x="0" y="172"/>
                    <a:pt x="106" y="201"/>
                  </a:cubicBezTo>
                  <a:cubicBezTo>
                    <a:pt x="1840" y="635"/>
                    <a:pt x="3461" y="1182"/>
                    <a:pt x="5048" y="1985"/>
                  </a:cubicBezTo>
                  <a:cubicBezTo>
                    <a:pt x="5100" y="1937"/>
                    <a:pt x="5150" y="1886"/>
                    <a:pt x="5194" y="1831"/>
                  </a:cubicBezTo>
                  <a:cubicBezTo>
                    <a:pt x="3661" y="856"/>
                    <a:pt x="1949" y="199"/>
                    <a:pt x="150" y="2"/>
                  </a:cubicBezTo>
                  <a:cubicBezTo>
                    <a:pt x="146" y="1"/>
                    <a:pt x="141" y="1"/>
                    <a:pt x="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5403360" y="2977147"/>
              <a:ext cx="93880" cy="36669"/>
            </a:xfrm>
            <a:custGeom>
              <a:avLst/>
              <a:gdLst/>
              <a:ahLst/>
              <a:cxnLst/>
              <a:rect l="l" t="t" r="r" b="b"/>
              <a:pathLst>
                <a:path w="5292" h="2067" extrusionOk="0">
                  <a:moveTo>
                    <a:pt x="131" y="1"/>
                  </a:moveTo>
                  <a:cubicBezTo>
                    <a:pt x="30" y="1"/>
                    <a:pt x="0" y="171"/>
                    <a:pt x="107" y="193"/>
                  </a:cubicBezTo>
                  <a:cubicBezTo>
                    <a:pt x="1900" y="651"/>
                    <a:pt x="3565" y="1218"/>
                    <a:pt x="5203" y="2066"/>
                  </a:cubicBezTo>
                  <a:cubicBezTo>
                    <a:pt x="5239" y="2010"/>
                    <a:pt x="5268" y="1951"/>
                    <a:pt x="5291" y="1890"/>
                  </a:cubicBezTo>
                  <a:cubicBezTo>
                    <a:pt x="3737" y="886"/>
                    <a:pt x="1987" y="208"/>
                    <a:pt x="144" y="2"/>
                  </a:cubicBezTo>
                  <a:cubicBezTo>
                    <a:pt x="139" y="1"/>
                    <a:pt x="135"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5415139" y="2958556"/>
              <a:ext cx="88381" cy="34327"/>
            </a:xfrm>
            <a:custGeom>
              <a:avLst/>
              <a:gdLst/>
              <a:ahLst/>
              <a:cxnLst/>
              <a:rect l="l" t="t" r="r" b="b"/>
              <a:pathLst>
                <a:path w="4982" h="1935" extrusionOk="0">
                  <a:moveTo>
                    <a:pt x="138" y="1"/>
                  </a:moveTo>
                  <a:cubicBezTo>
                    <a:pt x="29" y="1"/>
                    <a:pt x="1" y="173"/>
                    <a:pt x="114" y="194"/>
                  </a:cubicBezTo>
                  <a:cubicBezTo>
                    <a:pt x="1804" y="622"/>
                    <a:pt x="3396" y="1160"/>
                    <a:pt x="4945" y="1934"/>
                  </a:cubicBezTo>
                  <a:cubicBezTo>
                    <a:pt x="4959" y="1853"/>
                    <a:pt x="4974" y="1780"/>
                    <a:pt x="4982" y="1705"/>
                  </a:cubicBezTo>
                  <a:cubicBezTo>
                    <a:pt x="3507" y="798"/>
                    <a:pt x="1869" y="194"/>
                    <a:pt x="151" y="2"/>
                  </a:cubicBezTo>
                  <a:cubicBezTo>
                    <a:pt x="147" y="1"/>
                    <a:pt x="142" y="1"/>
                    <a:pt x="1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5341749" y="2188143"/>
              <a:ext cx="196896" cy="216251"/>
            </a:xfrm>
            <a:custGeom>
              <a:avLst/>
              <a:gdLst/>
              <a:ahLst/>
              <a:cxnLst/>
              <a:rect l="l" t="t" r="r" b="b"/>
              <a:pathLst>
                <a:path w="11099" h="12190" extrusionOk="0">
                  <a:moveTo>
                    <a:pt x="2074" y="1"/>
                  </a:moveTo>
                  <a:cubicBezTo>
                    <a:pt x="2074" y="1"/>
                    <a:pt x="20" y="2116"/>
                    <a:pt x="13" y="3185"/>
                  </a:cubicBezTo>
                  <a:cubicBezTo>
                    <a:pt x="0" y="5245"/>
                    <a:pt x="7665" y="12190"/>
                    <a:pt x="7665" y="12190"/>
                  </a:cubicBezTo>
                  <a:cubicBezTo>
                    <a:pt x="7665" y="12190"/>
                    <a:pt x="8741" y="8195"/>
                    <a:pt x="11097" y="6666"/>
                  </a:cubicBezTo>
                  <a:cubicBezTo>
                    <a:pt x="11098" y="6666"/>
                    <a:pt x="8190" y="6494"/>
                    <a:pt x="2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5528302" y="2188143"/>
              <a:ext cx="76796" cy="187920"/>
            </a:xfrm>
            <a:custGeom>
              <a:avLst/>
              <a:gdLst/>
              <a:ahLst/>
              <a:cxnLst/>
              <a:rect l="l" t="t" r="r" b="b"/>
              <a:pathLst>
                <a:path w="4329" h="10593" extrusionOk="0">
                  <a:moveTo>
                    <a:pt x="0" y="1"/>
                  </a:moveTo>
                  <a:cubicBezTo>
                    <a:pt x="0" y="1"/>
                    <a:pt x="1772" y="4737"/>
                    <a:pt x="582" y="6666"/>
                  </a:cubicBezTo>
                  <a:cubicBezTo>
                    <a:pt x="582" y="6666"/>
                    <a:pt x="3111" y="7856"/>
                    <a:pt x="4187" y="10592"/>
                  </a:cubicBezTo>
                  <a:cubicBezTo>
                    <a:pt x="4187" y="10592"/>
                    <a:pt x="4328" y="4891"/>
                    <a:pt x="3296" y="2572"/>
                  </a:cubicBezTo>
                  <a:cubicBezTo>
                    <a:pt x="2759" y="13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5357289" y="2577146"/>
              <a:ext cx="254551" cy="58577"/>
            </a:xfrm>
            <a:custGeom>
              <a:avLst/>
              <a:gdLst/>
              <a:ahLst/>
              <a:cxnLst/>
              <a:rect l="l" t="t" r="r" b="b"/>
              <a:pathLst>
                <a:path w="14349" h="3302" extrusionOk="0">
                  <a:moveTo>
                    <a:pt x="14227" y="0"/>
                  </a:moveTo>
                  <a:cubicBezTo>
                    <a:pt x="14214" y="0"/>
                    <a:pt x="14202" y="4"/>
                    <a:pt x="14189" y="11"/>
                  </a:cubicBezTo>
                  <a:cubicBezTo>
                    <a:pt x="11587" y="1593"/>
                    <a:pt x="8628" y="2705"/>
                    <a:pt x="5680" y="2705"/>
                  </a:cubicBezTo>
                  <a:cubicBezTo>
                    <a:pt x="3834" y="2705"/>
                    <a:pt x="1991" y="2269"/>
                    <a:pt x="243" y="1238"/>
                  </a:cubicBezTo>
                  <a:cubicBezTo>
                    <a:pt x="220" y="1224"/>
                    <a:pt x="197" y="1218"/>
                    <a:pt x="176" y="1218"/>
                  </a:cubicBezTo>
                  <a:cubicBezTo>
                    <a:pt x="66" y="1218"/>
                    <a:pt x="0" y="1382"/>
                    <a:pt x="112" y="1462"/>
                  </a:cubicBezTo>
                  <a:cubicBezTo>
                    <a:pt x="1914" y="2745"/>
                    <a:pt x="3888" y="3301"/>
                    <a:pt x="5873" y="3301"/>
                  </a:cubicBezTo>
                  <a:cubicBezTo>
                    <a:pt x="8838" y="3301"/>
                    <a:pt x="11825" y="2058"/>
                    <a:pt x="14288" y="136"/>
                  </a:cubicBezTo>
                  <a:cubicBezTo>
                    <a:pt x="14348" y="90"/>
                    <a:pt x="14292" y="0"/>
                    <a:pt x="14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5605844" y="2575390"/>
              <a:ext cx="45485" cy="22228"/>
            </a:xfrm>
            <a:custGeom>
              <a:avLst/>
              <a:gdLst/>
              <a:ahLst/>
              <a:cxnLst/>
              <a:rect l="l" t="t" r="r" b="b"/>
              <a:pathLst>
                <a:path w="2564" h="1253" extrusionOk="0">
                  <a:moveTo>
                    <a:pt x="2254" y="1"/>
                  </a:moveTo>
                  <a:cubicBezTo>
                    <a:pt x="2240" y="1"/>
                    <a:pt x="2225" y="2"/>
                    <a:pt x="2209" y="5"/>
                  </a:cubicBezTo>
                  <a:cubicBezTo>
                    <a:pt x="1404" y="156"/>
                    <a:pt x="683" y="525"/>
                    <a:pt x="79" y="1073"/>
                  </a:cubicBezTo>
                  <a:cubicBezTo>
                    <a:pt x="1" y="1143"/>
                    <a:pt x="72" y="1252"/>
                    <a:pt x="159" y="1252"/>
                  </a:cubicBezTo>
                  <a:cubicBezTo>
                    <a:pt x="176" y="1252"/>
                    <a:pt x="192" y="1249"/>
                    <a:pt x="208" y="1240"/>
                  </a:cubicBezTo>
                  <a:cubicBezTo>
                    <a:pt x="886" y="890"/>
                    <a:pt x="1588" y="619"/>
                    <a:pt x="2319" y="406"/>
                  </a:cubicBezTo>
                  <a:cubicBezTo>
                    <a:pt x="2564" y="334"/>
                    <a:pt x="2480" y="1"/>
                    <a:pt x="2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5228053" y="2462013"/>
              <a:ext cx="133902" cy="150488"/>
            </a:xfrm>
            <a:custGeom>
              <a:avLst/>
              <a:gdLst/>
              <a:ahLst/>
              <a:cxnLst/>
              <a:rect l="l" t="t" r="r" b="b"/>
              <a:pathLst>
                <a:path w="7548" h="8483" extrusionOk="0">
                  <a:moveTo>
                    <a:pt x="7476" y="0"/>
                  </a:moveTo>
                  <a:cubicBezTo>
                    <a:pt x="7464" y="0"/>
                    <a:pt x="7446" y="7"/>
                    <a:pt x="7422" y="24"/>
                  </a:cubicBezTo>
                  <a:cubicBezTo>
                    <a:pt x="4468" y="2086"/>
                    <a:pt x="2035" y="5259"/>
                    <a:pt x="71" y="8251"/>
                  </a:cubicBezTo>
                  <a:cubicBezTo>
                    <a:pt x="1" y="8358"/>
                    <a:pt x="106" y="8482"/>
                    <a:pt x="212" y="8482"/>
                  </a:cubicBezTo>
                  <a:cubicBezTo>
                    <a:pt x="247" y="8482"/>
                    <a:pt x="282" y="8469"/>
                    <a:pt x="311" y="8436"/>
                  </a:cubicBezTo>
                  <a:cubicBezTo>
                    <a:pt x="2746" y="5677"/>
                    <a:pt x="4725" y="2948"/>
                    <a:pt x="7340" y="346"/>
                  </a:cubicBezTo>
                  <a:cubicBezTo>
                    <a:pt x="7451" y="236"/>
                    <a:pt x="7548" y="0"/>
                    <a:pt x="74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a:off x="5339815" y="2193483"/>
              <a:ext cx="269737" cy="214956"/>
            </a:xfrm>
            <a:custGeom>
              <a:avLst/>
              <a:gdLst/>
              <a:ahLst/>
              <a:cxnLst/>
              <a:rect l="l" t="t" r="r" b="b"/>
              <a:pathLst>
                <a:path w="15205" h="12117" extrusionOk="0">
                  <a:moveTo>
                    <a:pt x="11332" y="1"/>
                  </a:moveTo>
                  <a:cubicBezTo>
                    <a:pt x="11254" y="1"/>
                    <a:pt x="11235" y="120"/>
                    <a:pt x="11316" y="154"/>
                  </a:cubicBezTo>
                  <a:cubicBezTo>
                    <a:pt x="14593" y="1499"/>
                    <a:pt x="14364" y="6011"/>
                    <a:pt x="14637" y="9230"/>
                  </a:cubicBezTo>
                  <a:cubicBezTo>
                    <a:pt x="13849" y="7759"/>
                    <a:pt x="11390" y="6363"/>
                    <a:pt x="11213" y="6363"/>
                  </a:cubicBezTo>
                  <a:cubicBezTo>
                    <a:pt x="11210" y="6363"/>
                    <a:pt x="11208" y="6364"/>
                    <a:pt x="11206" y="6365"/>
                  </a:cubicBezTo>
                  <a:cubicBezTo>
                    <a:pt x="11173" y="6384"/>
                    <a:pt x="8691" y="9230"/>
                    <a:pt x="7744" y="11481"/>
                  </a:cubicBezTo>
                  <a:cubicBezTo>
                    <a:pt x="6027" y="10146"/>
                    <a:pt x="4436" y="8662"/>
                    <a:pt x="3036" y="6993"/>
                  </a:cubicBezTo>
                  <a:cubicBezTo>
                    <a:pt x="2341" y="6162"/>
                    <a:pt x="1573" y="5286"/>
                    <a:pt x="1047" y="4333"/>
                  </a:cubicBezTo>
                  <a:cubicBezTo>
                    <a:pt x="1" y="2435"/>
                    <a:pt x="876" y="1789"/>
                    <a:pt x="1607" y="260"/>
                  </a:cubicBezTo>
                  <a:cubicBezTo>
                    <a:pt x="1639" y="193"/>
                    <a:pt x="1585" y="134"/>
                    <a:pt x="1531" y="134"/>
                  </a:cubicBezTo>
                  <a:cubicBezTo>
                    <a:pt x="1506" y="134"/>
                    <a:pt x="1481" y="146"/>
                    <a:pt x="1464" y="174"/>
                  </a:cubicBezTo>
                  <a:cubicBezTo>
                    <a:pt x="979" y="986"/>
                    <a:pt x="201" y="1755"/>
                    <a:pt x="128" y="2744"/>
                  </a:cubicBezTo>
                  <a:cubicBezTo>
                    <a:pt x="50" y="3805"/>
                    <a:pt x="794" y="4719"/>
                    <a:pt x="1372" y="5527"/>
                  </a:cubicBezTo>
                  <a:cubicBezTo>
                    <a:pt x="3138" y="7999"/>
                    <a:pt x="5274" y="10156"/>
                    <a:pt x="7668" y="12021"/>
                  </a:cubicBezTo>
                  <a:cubicBezTo>
                    <a:pt x="7723" y="12064"/>
                    <a:pt x="7781" y="12082"/>
                    <a:pt x="7833" y="12082"/>
                  </a:cubicBezTo>
                  <a:cubicBezTo>
                    <a:pt x="7843" y="12082"/>
                    <a:pt x="7853" y="12081"/>
                    <a:pt x="7863" y="12080"/>
                  </a:cubicBezTo>
                  <a:cubicBezTo>
                    <a:pt x="7902" y="12103"/>
                    <a:pt x="7946" y="12116"/>
                    <a:pt x="7987" y="12116"/>
                  </a:cubicBezTo>
                  <a:cubicBezTo>
                    <a:pt x="8059" y="12116"/>
                    <a:pt x="8123" y="12077"/>
                    <a:pt x="8138" y="11980"/>
                  </a:cubicBezTo>
                  <a:cubicBezTo>
                    <a:pt x="8309" y="10887"/>
                    <a:pt x="10611" y="7525"/>
                    <a:pt x="11284" y="6783"/>
                  </a:cubicBezTo>
                  <a:cubicBezTo>
                    <a:pt x="12911" y="7438"/>
                    <a:pt x="13869" y="8873"/>
                    <a:pt x="14819" y="10448"/>
                  </a:cubicBezTo>
                  <a:cubicBezTo>
                    <a:pt x="14858" y="10513"/>
                    <a:pt x="14904" y="10542"/>
                    <a:pt x="14944" y="10542"/>
                  </a:cubicBezTo>
                  <a:cubicBezTo>
                    <a:pt x="15011" y="10542"/>
                    <a:pt x="15062" y="10464"/>
                    <a:pt x="15046" y="10336"/>
                  </a:cubicBezTo>
                  <a:cubicBezTo>
                    <a:pt x="15023" y="10153"/>
                    <a:pt x="15204" y="1077"/>
                    <a:pt x="11358" y="4"/>
                  </a:cubicBezTo>
                  <a:cubicBezTo>
                    <a:pt x="11349" y="2"/>
                    <a:pt x="11340" y="1"/>
                    <a:pt x="11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a:off x="5648154" y="2287008"/>
              <a:ext cx="63527" cy="83644"/>
            </a:xfrm>
            <a:custGeom>
              <a:avLst/>
              <a:gdLst/>
              <a:ahLst/>
              <a:cxnLst/>
              <a:rect l="l" t="t" r="r" b="b"/>
              <a:pathLst>
                <a:path w="3581" h="4715" extrusionOk="0">
                  <a:moveTo>
                    <a:pt x="82" y="0"/>
                  </a:moveTo>
                  <a:cubicBezTo>
                    <a:pt x="41" y="0"/>
                    <a:pt x="0" y="50"/>
                    <a:pt x="26" y="93"/>
                  </a:cubicBezTo>
                  <a:cubicBezTo>
                    <a:pt x="1004" y="1761"/>
                    <a:pt x="2119" y="3359"/>
                    <a:pt x="3510" y="4705"/>
                  </a:cubicBezTo>
                  <a:cubicBezTo>
                    <a:pt x="3517" y="4712"/>
                    <a:pt x="3525" y="4715"/>
                    <a:pt x="3533" y="4715"/>
                  </a:cubicBezTo>
                  <a:cubicBezTo>
                    <a:pt x="3557" y="4715"/>
                    <a:pt x="3580" y="4689"/>
                    <a:pt x="3564" y="4663"/>
                  </a:cubicBezTo>
                  <a:cubicBezTo>
                    <a:pt x="2555" y="3021"/>
                    <a:pt x="1342" y="1511"/>
                    <a:pt x="121" y="20"/>
                  </a:cubicBezTo>
                  <a:cubicBezTo>
                    <a:pt x="110" y="6"/>
                    <a:pt x="96" y="0"/>
                    <a:pt x="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5681842" y="2506026"/>
              <a:ext cx="64911" cy="209385"/>
            </a:xfrm>
            <a:custGeom>
              <a:avLst/>
              <a:gdLst/>
              <a:ahLst/>
              <a:cxnLst/>
              <a:rect l="l" t="t" r="r" b="b"/>
              <a:pathLst>
                <a:path w="3659" h="11803" extrusionOk="0">
                  <a:moveTo>
                    <a:pt x="3628" y="1"/>
                  </a:moveTo>
                  <a:cubicBezTo>
                    <a:pt x="3624" y="1"/>
                    <a:pt x="3619" y="7"/>
                    <a:pt x="3613" y="20"/>
                  </a:cubicBezTo>
                  <a:cubicBezTo>
                    <a:pt x="3017" y="1383"/>
                    <a:pt x="1893" y="3697"/>
                    <a:pt x="233" y="4520"/>
                  </a:cubicBezTo>
                  <a:cubicBezTo>
                    <a:pt x="148" y="4561"/>
                    <a:pt x="127" y="4633"/>
                    <a:pt x="139" y="4705"/>
                  </a:cubicBezTo>
                  <a:cubicBezTo>
                    <a:pt x="135" y="4719"/>
                    <a:pt x="123" y="4725"/>
                    <a:pt x="122" y="4741"/>
                  </a:cubicBezTo>
                  <a:cubicBezTo>
                    <a:pt x="0" y="5976"/>
                    <a:pt x="104" y="7246"/>
                    <a:pt x="128" y="8488"/>
                  </a:cubicBezTo>
                  <a:cubicBezTo>
                    <a:pt x="151" y="9568"/>
                    <a:pt x="106" y="10661"/>
                    <a:pt x="284" y="11728"/>
                  </a:cubicBezTo>
                  <a:cubicBezTo>
                    <a:pt x="292" y="11777"/>
                    <a:pt x="339" y="11802"/>
                    <a:pt x="385" y="11802"/>
                  </a:cubicBezTo>
                  <a:cubicBezTo>
                    <a:pt x="431" y="11802"/>
                    <a:pt x="477" y="11778"/>
                    <a:pt x="483" y="11728"/>
                  </a:cubicBezTo>
                  <a:cubicBezTo>
                    <a:pt x="631" y="10659"/>
                    <a:pt x="558" y="9566"/>
                    <a:pt x="548" y="8488"/>
                  </a:cubicBezTo>
                  <a:cubicBezTo>
                    <a:pt x="539" y="7280"/>
                    <a:pt x="599" y="6048"/>
                    <a:pt x="461" y="4847"/>
                  </a:cubicBezTo>
                  <a:cubicBezTo>
                    <a:pt x="466" y="4843"/>
                    <a:pt x="473" y="4839"/>
                    <a:pt x="478" y="4836"/>
                  </a:cubicBezTo>
                  <a:cubicBezTo>
                    <a:pt x="2312" y="3631"/>
                    <a:pt x="2994" y="2099"/>
                    <a:pt x="3635" y="211"/>
                  </a:cubicBezTo>
                  <a:cubicBezTo>
                    <a:pt x="3659" y="139"/>
                    <a:pt x="3651" y="1"/>
                    <a:pt x="3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5238661" y="2692349"/>
              <a:ext cx="47579" cy="89569"/>
            </a:xfrm>
            <a:custGeom>
              <a:avLst/>
              <a:gdLst/>
              <a:ahLst/>
              <a:cxnLst/>
              <a:rect l="l" t="t" r="r" b="b"/>
              <a:pathLst>
                <a:path w="2682" h="5049" extrusionOk="0">
                  <a:moveTo>
                    <a:pt x="68" y="0"/>
                  </a:moveTo>
                  <a:cubicBezTo>
                    <a:pt x="33" y="0"/>
                    <a:pt x="1" y="32"/>
                    <a:pt x="24" y="71"/>
                  </a:cubicBezTo>
                  <a:cubicBezTo>
                    <a:pt x="451" y="769"/>
                    <a:pt x="961" y="1382"/>
                    <a:pt x="1463" y="2028"/>
                  </a:cubicBezTo>
                  <a:cubicBezTo>
                    <a:pt x="1941" y="2642"/>
                    <a:pt x="2167" y="2948"/>
                    <a:pt x="1996" y="3736"/>
                  </a:cubicBezTo>
                  <a:cubicBezTo>
                    <a:pt x="1906" y="4154"/>
                    <a:pt x="1732" y="4536"/>
                    <a:pt x="1620" y="4948"/>
                  </a:cubicBezTo>
                  <a:cubicBezTo>
                    <a:pt x="1606" y="4998"/>
                    <a:pt x="1654" y="5048"/>
                    <a:pt x="1700" y="5048"/>
                  </a:cubicBezTo>
                  <a:cubicBezTo>
                    <a:pt x="1718" y="5048"/>
                    <a:pt x="1736" y="5041"/>
                    <a:pt x="1750" y="5023"/>
                  </a:cubicBezTo>
                  <a:cubicBezTo>
                    <a:pt x="2173" y="4488"/>
                    <a:pt x="2682" y="3486"/>
                    <a:pt x="2501" y="2780"/>
                  </a:cubicBezTo>
                  <a:cubicBezTo>
                    <a:pt x="2388" y="2339"/>
                    <a:pt x="1933" y="1916"/>
                    <a:pt x="1651" y="1582"/>
                  </a:cubicBezTo>
                  <a:cubicBezTo>
                    <a:pt x="1166" y="1009"/>
                    <a:pt x="685" y="483"/>
                    <a:pt x="101" y="12"/>
                  </a:cubicBezTo>
                  <a:cubicBezTo>
                    <a:pt x="91" y="4"/>
                    <a:pt x="79"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5049340" y="2701947"/>
              <a:ext cx="154036" cy="93543"/>
            </a:xfrm>
            <a:custGeom>
              <a:avLst/>
              <a:gdLst/>
              <a:ahLst/>
              <a:cxnLst/>
              <a:rect l="l" t="t" r="r" b="b"/>
              <a:pathLst>
                <a:path w="8683" h="5273" extrusionOk="0">
                  <a:moveTo>
                    <a:pt x="8519" y="1"/>
                  </a:moveTo>
                  <a:cubicBezTo>
                    <a:pt x="8490" y="1"/>
                    <a:pt x="8461" y="13"/>
                    <a:pt x="8435" y="41"/>
                  </a:cubicBezTo>
                  <a:cubicBezTo>
                    <a:pt x="6075" y="2709"/>
                    <a:pt x="3380" y="4041"/>
                    <a:pt x="47" y="5193"/>
                  </a:cubicBezTo>
                  <a:cubicBezTo>
                    <a:pt x="1" y="5207"/>
                    <a:pt x="16" y="5272"/>
                    <a:pt x="58" y="5272"/>
                  </a:cubicBezTo>
                  <a:cubicBezTo>
                    <a:pt x="61" y="5272"/>
                    <a:pt x="64" y="5272"/>
                    <a:pt x="68" y="5271"/>
                  </a:cubicBezTo>
                  <a:cubicBezTo>
                    <a:pt x="3310" y="4754"/>
                    <a:pt x="7020" y="3260"/>
                    <a:pt x="8634" y="194"/>
                  </a:cubicBezTo>
                  <a:cubicBezTo>
                    <a:pt x="8683" y="105"/>
                    <a:pt x="8604" y="1"/>
                    <a:pt x="8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a:off x="5202011" y="2689156"/>
              <a:ext cx="8196" cy="6351"/>
            </a:xfrm>
            <a:custGeom>
              <a:avLst/>
              <a:gdLst/>
              <a:ahLst/>
              <a:cxnLst/>
              <a:rect l="l" t="t" r="r" b="b"/>
              <a:pathLst>
                <a:path w="462" h="358" extrusionOk="0">
                  <a:moveTo>
                    <a:pt x="231" y="1"/>
                  </a:moveTo>
                  <a:cubicBezTo>
                    <a:pt x="1" y="1"/>
                    <a:pt x="1" y="358"/>
                    <a:pt x="231" y="358"/>
                  </a:cubicBezTo>
                  <a:cubicBezTo>
                    <a:pt x="461" y="358"/>
                    <a:pt x="461" y="1"/>
                    <a:pt x="23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a:off x="5695892" y="2563468"/>
              <a:ext cx="58932" cy="31879"/>
            </a:xfrm>
            <a:custGeom>
              <a:avLst/>
              <a:gdLst/>
              <a:ahLst/>
              <a:cxnLst/>
              <a:rect l="l" t="t" r="r" b="b"/>
              <a:pathLst>
                <a:path w="3322" h="1797" extrusionOk="0">
                  <a:moveTo>
                    <a:pt x="3136" y="1"/>
                  </a:moveTo>
                  <a:cubicBezTo>
                    <a:pt x="3116" y="1"/>
                    <a:pt x="3096" y="6"/>
                    <a:pt x="3076" y="19"/>
                  </a:cubicBezTo>
                  <a:cubicBezTo>
                    <a:pt x="2095" y="644"/>
                    <a:pt x="1133" y="1183"/>
                    <a:pt x="72" y="1662"/>
                  </a:cubicBezTo>
                  <a:cubicBezTo>
                    <a:pt x="0" y="1695"/>
                    <a:pt x="42" y="1797"/>
                    <a:pt x="109" y="1797"/>
                  </a:cubicBezTo>
                  <a:cubicBezTo>
                    <a:pt x="115" y="1797"/>
                    <a:pt x="121" y="1796"/>
                    <a:pt x="127" y="1795"/>
                  </a:cubicBezTo>
                  <a:cubicBezTo>
                    <a:pt x="1228" y="1505"/>
                    <a:pt x="2350" y="944"/>
                    <a:pt x="3229" y="218"/>
                  </a:cubicBezTo>
                  <a:cubicBezTo>
                    <a:pt x="3322" y="143"/>
                    <a:pt x="3237" y="1"/>
                    <a:pt x="3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a:off x="6861765" y="4559413"/>
              <a:ext cx="414939" cy="150613"/>
            </a:xfrm>
            <a:custGeom>
              <a:avLst/>
              <a:gdLst/>
              <a:ahLst/>
              <a:cxnLst/>
              <a:rect l="l" t="t" r="r" b="b"/>
              <a:pathLst>
                <a:path w="23390" h="8490" extrusionOk="0">
                  <a:moveTo>
                    <a:pt x="10496" y="1"/>
                  </a:moveTo>
                  <a:cubicBezTo>
                    <a:pt x="10496" y="1"/>
                    <a:pt x="0" y="3921"/>
                    <a:pt x="0" y="6706"/>
                  </a:cubicBezTo>
                  <a:cubicBezTo>
                    <a:pt x="0" y="8073"/>
                    <a:pt x="5176" y="8489"/>
                    <a:pt x="10560" y="8489"/>
                  </a:cubicBezTo>
                  <a:cubicBezTo>
                    <a:pt x="16153" y="8489"/>
                    <a:pt x="21971" y="8041"/>
                    <a:pt x="22450" y="7744"/>
                  </a:cubicBezTo>
                  <a:cubicBezTo>
                    <a:pt x="23389" y="7160"/>
                    <a:pt x="22450" y="1"/>
                    <a:pt x="22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a:off x="6837319" y="4675220"/>
              <a:ext cx="448024" cy="54781"/>
            </a:xfrm>
            <a:custGeom>
              <a:avLst/>
              <a:gdLst/>
              <a:ahLst/>
              <a:cxnLst/>
              <a:rect l="l" t="t" r="r" b="b"/>
              <a:pathLst>
                <a:path w="25255" h="3088" extrusionOk="0">
                  <a:moveTo>
                    <a:pt x="1069" y="0"/>
                  </a:moveTo>
                  <a:cubicBezTo>
                    <a:pt x="402" y="0"/>
                    <a:pt x="1" y="1115"/>
                    <a:pt x="712" y="1417"/>
                  </a:cubicBezTo>
                  <a:cubicBezTo>
                    <a:pt x="4159" y="2880"/>
                    <a:pt x="7908" y="3005"/>
                    <a:pt x="11588" y="3069"/>
                  </a:cubicBezTo>
                  <a:cubicBezTo>
                    <a:pt x="12291" y="3081"/>
                    <a:pt x="12990" y="3088"/>
                    <a:pt x="13688" y="3088"/>
                  </a:cubicBezTo>
                  <a:cubicBezTo>
                    <a:pt x="17252" y="3088"/>
                    <a:pt x="20758" y="2910"/>
                    <a:pt x="24320" y="2366"/>
                  </a:cubicBezTo>
                  <a:cubicBezTo>
                    <a:pt x="25255" y="2223"/>
                    <a:pt x="24922" y="861"/>
                    <a:pt x="24043" y="861"/>
                  </a:cubicBezTo>
                  <a:cubicBezTo>
                    <a:pt x="23999" y="861"/>
                    <a:pt x="23954" y="865"/>
                    <a:pt x="23908" y="872"/>
                  </a:cubicBezTo>
                  <a:cubicBezTo>
                    <a:pt x="20534" y="1388"/>
                    <a:pt x="17214" y="1560"/>
                    <a:pt x="13839" y="1560"/>
                  </a:cubicBezTo>
                  <a:cubicBezTo>
                    <a:pt x="13208" y="1560"/>
                    <a:pt x="12575" y="1554"/>
                    <a:pt x="11940" y="1543"/>
                  </a:cubicBezTo>
                  <a:cubicBezTo>
                    <a:pt x="8306" y="1482"/>
                    <a:pt x="4751" y="1301"/>
                    <a:pt x="1292" y="41"/>
                  </a:cubicBezTo>
                  <a:cubicBezTo>
                    <a:pt x="1215" y="13"/>
                    <a:pt x="1141" y="0"/>
                    <a:pt x="10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a:off x="7000705" y="4554180"/>
              <a:ext cx="69346" cy="49725"/>
            </a:xfrm>
            <a:custGeom>
              <a:avLst/>
              <a:gdLst/>
              <a:ahLst/>
              <a:cxnLst/>
              <a:rect l="l" t="t" r="r" b="b"/>
              <a:pathLst>
                <a:path w="3909" h="2803" extrusionOk="0">
                  <a:moveTo>
                    <a:pt x="1136" y="0"/>
                  </a:moveTo>
                  <a:cubicBezTo>
                    <a:pt x="788" y="0"/>
                    <a:pt x="451" y="113"/>
                    <a:pt x="157" y="382"/>
                  </a:cubicBezTo>
                  <a:cubicBezTo>
                    <a:pt x="0" y="525"/>
                    <a:pt x="44" y="802"/>
                    <a:pt x="224" y="903"/>
                  </a:cubicBezTo>
                  <a:cubicBezTo>
                    <a:pt x="687" y="1161"/>
                    <a:pt x="1225" y="1251"/>
                    <a:pt x="1674" y="1537"/>
                  </a:cubicBezTo>
                  <a:cubicBezTo>
                    <a:pt x="2121" y="1824"/>
                    <a:pt x="2361" y="2251"/>
                    <a:pt x="2711" y="2627"/>
                  </a:cubicBezTo>
                  <a:cubicBezTo>
                    <a:pt x="2826" y="2750"/>
                    <a:pt x="2974" y="2802"/>
                    <a:pt x="3124" y="2802"/>
                  </a:cubicBezTo>
                  <a:cubicBezTo>
                    <a:pt x="3511" y="2802"/>
                    <a:pt x="3909" y="2448"/>
                    <a:pt x="3753" y="2022"/>
                  </a:cubicBezTo>
                  <a:cubicBezTo>
                    <a:pt x="3417" y="1105"/>
                    <a:pt x="2222" y="0"/>
                    <a:pt x="1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a:off x="6971664" y="4569383"/>
              <a:ext cx="69363" cy="49707"/>
            </a:xfrm>
            <a:custGeom>
              <a:avLst/>
              <a:gdLst/>
              <a:ahLst/>
              <a:cxnLst/>
              <a:rect l="l" t="t" r="r" b="b"/>
              <a:pathLst>
                <a:path w="3910" h="2802" extrusionOk="0">
                  <a:moveTo>
                    <a:pt x="1136" y="0"/>
                  </a:moveTo>
                  <a:cubicBezTo>
                    <a:pt x="788" y="0"/>
                    <a:pt x="451" y="113"/>
                    <a:pt x="158" y="382"/>
                  </a:cubicBezTo>
                  <a:cubicBezTo>
                    <a:pt x="1" y="525"/>
                    <a:pt x="44" y="801"/>
                    <a:pt x="224" y="902"/>
                  </a:cubicBezTo>
                  <a:cubicBezTo>
                    <a:pt x="687" y="1159"/>
                    <a:pt x="1225" y="1251"/>
                    <a:pt x="1674" y="1537"/>
                  </a:cubicBezTo>
                  <a:cubicBezTo>
                    <a:pt x="2121" y="1824"/>
                    <a:pt x="2361" y="2249"/>
                    <a:pt x="2712" y="2626"/>
                  </a:cubicBezTo>
                  <a:cubicBezTo>
                    <a:pt x="2826" y="2749"/>
                    <a:pt x="2974" y="2802"/>
                    <a:pt x="3124" y="2802"/>
                  </a:cubicBezTo>
                  <a:cubicBezTo>
                    <a:pt x="3512" y="2802"/>
                    <a:pt x="3910" y="2447"/>
                    <a:pt x="3753" y="2022"/>
                  </a:cubicBezTo>
                  <a:cubicBezTo>
                    <a:pt x="3417" y="1105"/>
                    <a:pt x="2222" y="0"/>
                    <a:pt x="1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a:off x="6942624" y="4584551"/>
              <a:ext cx="69363" cy="49743"/>
            </a:xfrm>
            <a:custGeom>
              <a:avLst/>
              <a:gdLst/>
              <a:ahLst/>
              <a:cxnLst/>
              <a:rect l="l" t="t" r="r" b="b"/>
              <a:pathLst>
                <a:path w="3910" h="2804" extrusionOk="0">
                  <a:moveTo>
                    <a:pt x="1136" y="1"/>
                  </a:moveTo>
                  <a:cubicBezTo>
                    <a:pt x="788" y="1"/>
                    <a:pt x="452" y="114"/>
                    <a:pt x="158" y="383"/>
                  </a:cubicBezTo>
                  <a:cubicBezTo>
                    <a:pt x="1" y="525"/>
                    <a:pt x="44" y="803"/>
                    <a:pt x="224" y="902"/>
                  </a:cubicBezTo>
                  <a:cubicBezTo>
                    <a:pt x="688" y="1161"/>
                    <a:pt x="1225" y="1252"/>
                    <a:pt x="1674" y="1538"/>
                  </a:cubicBezTo>
                  <a:cubicBezTo>
                    <a:pt x="2122" y="1825"/>
                    <a:pt x="2361" y="2251"/>
                    <a:pt x="2713" y="2628"/>
                  </a:cubicBezTo>
                  <a:cubicBezTo>
                    <a:pt x="2827" y="2750"/>
                    <a:pt x="2975" y="2803"/>
                    <a:pt x="3125" y="2803"/>
                  </a:cubicBezTo>
                  <a:cubicBezTo>
                    <a:pt x="3512" y="2803"/>
                    <a:pt x="3910" y="2449"/>
                    <a:pt x="3753" y="2022"/>
                  </a:cubicBezTo>
                  <a:cubicBezTo>
                    <a:pt x="3417" y="1105"/>
                    <a:pt x="2222" y="1"/>
                    <a:pt x="1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a:off x="7170210" y="4595142"/>
              <a:ext cx="416855" cy="159855"/>
            </a:xfrm>
            <a:custGeom>
              <a:avLst/>
              <a:gdLst/>
              <a:ahLst/>
              <a:cxnLst/>
              <a:rect l="l" t="t" r="r" b="b"/>
              <a:pathLst>
                <a:path w="23498" h="9011" extrusionOk="0">
                  <a:moveTo>
                    <a:pt x="22282" y="0"/>
                  </a:moveTo>
                  <a:lnTo>
                    <a:pt x="10337" y="464"/>
                  </a:lnTo>
                  <a:cubicBezTo>
                    <a:pt x="10337" y="464"/>
                    <a:pt x="1" y="4787"/>
                    <a:pt x="108" y="7571"/>
                  </a:cubicBezTo>
                  <a:cubicBezTo>
                    <a:pt x="150" y="8651"/>
                    <a:pt x="3406" y="9011"/>
                    <a:pt x="7428" y="9011"/>
                  </a:cubicBezTo>
                  <a:cubicBezTo>
                    <a:pt x="13771" y="9011"/>
                    <a:pt x="22020" y="8116"/>
                    <a:pt x="22581" y="7737"/>
                  </a:cubicBezTo>
                  <a:cubicBezTo>
                    <a:pt x="23497" y="7119"/>
                    <a:pt x="22282" y="0"/>
                    <a:pt x="22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7148230" y="4725939"/>
              <a:ext cx="448361" cy="48253"/>
            </a:xfrm>
            <a:custGeom>
              <a:avLst/>
              <a:gdLst/>
              <a:ahLst/>
              <a:cxnLst/>
              <a:rect l="l" t="t" r="r" b="b"/>
              <a:pathLst>
                <a:path w="25274" h="2720" extrusionOk="0">
                  <a:moveTo>
                    <a:pt x="24056" y="1"/>
                  </a:moveTo>
                  <a:cubicBezTo>
                    <a:pt x="24002" y="1"/>
                    <a:pt x="23946" y="6"/>
                    <a:pt x="23888" y="17"/>
                  </a:cubicBezTo>
                  <a:cubicBezTo>
                    <a:pt x="19911" y="785"/>
                    <a:pt x="15989" y="1064"/>
                    <a:pt x="11954" y="1153"/>
                  </a:cubicBezTo>
                  <a:cubicBezTo>
                    <a:pt x="11279" y="1168"/>
                    <a:pt x="10606" y="1178"/>
                    <a:pt x="9935" y="1178"/>
                  </a:cubicBezTo>
                  <a:cubicBezTo>
                    <a:pt x="7000" y="1178"/>
                    <a:pt x="4111" y="979"/>
                    <a:pt x="1258" y="63"/>
                  </a:cubicBezTo>
                  <a:cubicBezTo>
                    <a:pt x="1189" y="41"/>
                    <a:pt x="1122" y="31"/>
                    <a:pt x="1057" y="31"/>
                  </a:cubicBezTo>
                  <a:cubicBezTo>
                    <a:pt x="374" y="31"/>
                    <a:pt x="0" y="1183"/>
                    <a:pt x="731" y="1461"/>
                  </a:cubicBezTo>
                  <a:cubicBezTo>
                    <a:pt x="3506" y="2514"/>
                    <a:pt x="6439" y="2720"/>
                    <a:pt x="9369" y="2720"/>
                  </a:cubicBezTo>
                  <a:cubicBezTo>
                    <a:pt x="10135" y="2720"/>
                    <a:pt x="10900" y="2706"/>
                    <a:pt x="11663" y="2689"/>
                  </a:cubicBezTo>
                  <a:cubicBezTo>
                    <a:pt x="15955" y="2598"/>
                    <a:pt x="20127" y="2308"/>
                    <a:pt x="24357" y="1495"/>
                  </a:cubicBezTo>
                  <a:cubicBezTo>
                    <a:pt x="25274" y="1317"/>
                    <a:pt x="24909" y="1"/>
                    <a:pt x="24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7306507" y="4599151"/>
              <a:ext cx="70694" cy="48359"/>
            </a:xfrm>
            <a:custGeom>
              <a:avLst/>
              <a:gdLst/>
              <a:ahLst/>
              <a:cxnLst/>
              <a:rect l="l" t="t" r="r" b="b"/>
              <a:pathLst>
                <a:path w="3985" h="2726" extrusionOk="0">
                  <a:moveTo>
                    <a:pt x="1178" y="0"/>
                  </a:moveTo>
                  <a:cubicBezTo>
                    <a:pt x="808" y="0"/>
                    <a:pt x="453" y="124"/>
                    <a:pt x="153" y="421"/>
                  </a:cubicBezTo>
                  <a:cubicBezTo>
                    <a:pt x="1" y="570"/>
                    <a:pt x="54" y="845"/>
                    <a:pt x="239" y="938"/>
                  </a:cubicBezTo>
                  <a:cubicBezTo>
                    <a:pt x="714" y="1178"/>
                    <a:pt x="1253" y="1248"/>
                    <a:pt x="1712" y="1517"/>
                  </a:cubicBezTo>
                  <a:cubicBezTo>
                    <a:pt x="2171" y="1785"/>
                    <a:pt x="2425" y="2203"/>
                    <a:pt x="2792" y="2565"/>
                  </a:cubicBezTo>
                  <a:cubicBezTo>
                    <a:pt x="2904" y="2677"/>
                    <a:pt x="3045" y="2725"/>
                    <a:pt x="3186" y="2725"/>
                  </a:cubicBezTo>
                  <a:cubicBezTo>
                    <a:pt x="3581" y="2725"/>
                    <a:pt x="3985" y="2349"/>
                    <a:pt x="3808" y="1920"/>
                  </a:cubicBezTo>
                  <a:cubicBezTo>
                    <a:pt x="3444" y="1035"/>
                    <a:pt x="2248" y="0"/>
                    <a:pt x="11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7278105" y="4615472"/>
              <a:ext cx="70694" cy="48342"/>
            </a:xfrm>
            <a:custGeom>
              <a:avLst/>
              <a:gdLst/>
              <a:ahLst/>
              <a:cxnLst/>
              <a:rect l="l" t="t" r="r" b="b"/>
              <a:pathLst>
                <a:path w="3985" h="2725" extrusionOk="0">
                  <a:moveTo>
                    <a:pt x="1176" y="0"/>
                  </a:moveTo>
                  <a:cubicBezTo>
                    <a:pt x="806" y="0"/>
                    <a:pt x="451" y="124"/>
                    <a:pt x="151" y="421"/>
                  </a:cubicBezTo>
                  <a:cubicBezTo>
                    <a:pt x="0" y="570"/>
                    <a:pt x="54" y="844"/>
                    <a:pt x="237" y="937"/>
                  </a:cubicBezTo>
                  <a:cubicBezTo>
                    <a:pt x="712" y="1178"/>
                    <a:pt x="1251" y="1247"/>
                    <a:pt x="1710" y="1517"/>
                  </a:cubicBezTo>
                  <a:cubicBezTo>
                    <a:pt x="2171" y="1785"/>
                    <a:pt x="2425" y="2201"/>
                    <a:pt x="2790" y="2565"/>
                  </a:cubicBezTo>
                  <a:cubicBezTo>
                    <a:pt x="2902" y="2676"/>
                    <a:pt x="3042" y="2724"/>
                    <a:pt x="3184" y="2724"/>
                  </a:cubicBezTo>
                  <a:cubicBezTo>
                    <a:pt x="3580" y="2724"/>
                    <a:pt x="3984" y="2348"/>
                    <a:pt x="3808" y="1920"/>
                  </a:cubicBezTo>
                  <a:cubicBezTo>
                    <a:pt x="3443" y="1034"/>
                    <a:pt x="2247" y="0"/>
                    <a:pt x="1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7249668" y="4631757"/>
              <a:ext cx="70694" cy="48342"/>
            </a:xfrm>
            <a:custGeom>
              <a:avLst/>
              <a:gdLst/>
              <a:ahLst/>
              <a:cxnLst/>
              <a:rect l="l" t="t" r="r" b="b"/>
              <a:pathLst>
                <a:path w="3985" h="2725" extrusionOk="0">
                  <a:moveTo>
                    <a:pt x="1177" y="1"/>
                  </a:moveTo>
                  <a:cubicBezTo>
                    <a:pt x="806" y="1"/>
                    <a:pt x="451" y="124"/>
                    <a:pt x="151" y="421"/>
                  </a:cubicBezTo>
                  <a:cubicBezTo>
                    <a:pt x="0" y="569"/>
                    <a:pt x="54" y="845"/>
                    <a:pt x="239" y="938"/>
                  </a:cubicBezTo>
                  <a:cubicBezTo>
                    <a:pt x="712" y="1179"/>
                    <a:pt x="1253" y="1248"/>
                    <a:pt x="1712" y="1516"/>
                  </a:cubicBezTo>
                  <a:cubicBezTo>
                    <a:pt x="2171" y="1786"/>
                    <a:pt x="2425" y="2202"/>
                    <a:pt x="2791" y="2566"/>
                  </a:cubicBezTo>
                  <a:cubicBezTo>
                    <a:pt x="2903" y="2676"/>
                    <a:pt x="3043" y="2725"/>
                    <a:pt x="3185" y="2725"/>
                  </a:cubicBezTo>
                  <a:cubicBezTo>
                    <a:pt x="3580" y="2725"/>
                    <a:pt x="3984" y="2348"/>
                    <a:pt x="3808" y="1919"/>
                  </a:cubicBezTo>
                  <a:cubicBezTo>
                    <a:pt x="3443" y="1035"/>
                    <a:pt x="2247" y="1"/>
                    <a:pt x="1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6727722" y="3053110"/>
              <a:ext cx="594361" cy="1536816"/>
            </a:xfrm>
            <a:custGeom>
              <a:avLst/>
              <a:gdLst/>
              <a:ahLst/>
              <a:cxnLst/>
              <a:rect l="l" t="t" r="r" b="b"/>
              <a:pathLst>
                <a:path w="33504" h="86630" extrusionOk="0">
                  <a:moveTo>
                    <a:pt x="0" y="1"/>
                  </a:moveTo>
                  <a:lnTo>
                    <a:pt x="0" y="1"/>
                  </a:lnTo>
                  <a:cubicBezTo>
                    <a:pt x="0" y="1"/>
                    <a:pt x="4375" y="34187"/>
                    <a:pt x="6067" y="41493"/>
                  </a:cubicBezTo>
                  <a:cubicBezTo>
                    <a:pt x="7760" y="48801"/>
                    <a:pt x="11116" y="83426"/>
                    <a:pt x="13379" y="85171"/>
                  </a:cubicBezTo>
                  <a:cubicBezTo>
                    <a:pt x="14575" y="86094"/>
                    <a:pt x="19302" y="86629"/>
                    <a:pt x="23712" y="86629"/>
                  </a:cubicBezTo>
                  <a:cubicBezTo>
                    <a:pt x="27642" y="86629"/>
                    <a:pt x="31320" y="86204"/>
                    <a:pt x="32020" y="85248"/>
                  </a:cubicBezTo>
                  <a:cubicBezTo>
                    <a:pt x="33503" y="83220"/>
                    <a:pt x="28462" y="42282"/>
                    <a:pt x="28467" y="40544"/>
                  </a:cubicBezTo>
                  <a:cubicBezTo>
                    <a:pt x="28473" y="38805"/>
                    <a:pt x="26235" y="1508"/>
                    <a:pt x="26235" y="1508"/>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6859583" y="3016725"/>
              <a:ext cx="765215" cy="1615564"/>
            </a:xfrm>
            <a:custGeom>
              <a:avLst/>
              <a:gdLst/>
              <a:ahLst/>
              <a:cxnLst/>
              <a:rect l="l" t="t" r="r" b="b"/>
              <a:pathLst>
                <a:path w="43135" h="91069" extrusionOk="0">
                  <a:moveTo>
                    <a:pt x="41625" y="0"/>
                  </a:moveTo>
                  <a:lnTo>
                    <a:pt x="0" y="266"/>
                  </a:lnTo>
                  <a:cubicBezTo>
                    <a:pt x="0" y="266"/>
                    <a:pt x="8103" y="21490"/>
                    <a:pt x="10034" y="26822"/>
                  </a:cubicBezTo>
                  <a:cubicBezTo>
                    <a:pt x="11966" y="32153"/>
                    <a:pt x="12709" y="47386"/>
                    <a:pt x="14405" y="56782"/>
                  </a:cubicBezTo>
                  <a:cubicBezTo>
                    <a:pt x="14954" y="59828"/>
                    <a:pt x="18794" y="86369"/>
                    <a:pt x="22603" y="89322"/>
                  </a:cubicBezTo>
                  <a:cubicBezTo>
                    <a:pt x="24211" y="90570"/>
                    <a:pt x="27457" y="91069"/>
                    <a:pt x="30812" y="91069"/>
                  </a:cubicBezTo>
                  <a:cubicBezTo>
                    <a:pt x="35402" y="91069"/>
                    <a:pt x="40196" y="90134"/>
                    <a:pt x="41272" y="88903"/>
                  </a:cubicBezTo>
                  <a:cubicBezTo>
                    <a:pt x="43135" y="86773"/>
                    <a:pt x="39178" y="49627"/>
                    <a:pt x="39356" y="46530"/>
                  </a:cubicBezTo>
                  <a:cubicBezTo>
                    <a:pt x="39534" y="43433"/>
                    <a:pt x="37901" y="24320"/>
                    <a:pt x="39075" y="22026"/>
                  </a:cubicBezTo>
                  <a:cubicBezTo>
                    <a:pt x="42809" y="14738"/>
                    <a:pt x="41795" y="2247"/>
                    <a:pt x="41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6300028" y="2196321"/>
              <a:ext cx="848167" cy="507151"/>
            </a:xfrm>
            <a:custGeom>
              <a:avLst/>
              <a:gdLst/>
              <a:ahLst/>
              <a:cxnLst/>
              <a:rect l="l" t="t" r="r" b="b"/>
              <a:pathLst>
                <a:path w="47811" h="28588" extrusionOk="0">
                  <a:moveTo>
                    <a:pt x="40882" y="1"/>
                  </a:moveTo>
                  <a:cubicBezTo>
                    <a:pt x="39766" y="1"/>
                    <a:pt x="38636" y="295"/>
                    <a:pt x="37620" y="932"/>
                  </a:cubicBezTo>
                  <a:cubicBezTo>
                    <a:pt x="33384" y="3584"/>
                    <a:pt x="22109" y="13902"/>
                    <a:pt x="21333" y="13902"/>
                  </a:cubicBezTo>
                  <a:cubicBezTo>
                    <a:pt x="19345" y="13902"/>
                    <a:pt x="10199" y="6566"/>
                    <a:pt x="7168" y="5044"/>
                  </a:cubicBezTo>
                  <a:cubicBezTo>
                    <a:pt x="6896" y="4908"/>
                    <a:pt x="6614" y="4845"/>
                    <a:pt x="6326" y="4845"/>
                  </a:cubicBezTo>
                  <a:cubicBezTo>
                    <a:pt x="3427" y="4845"/>
                    <a:pt x="1" y="11246"/>
                    <a:pt x="733" y="12739"/>
                  </a:cubicBezTo>
                  <a:cubicBezTo>
                    <a:pt x="1498" y="14302"/>
                    <a:pt x="17346" y="28587"/>
                    <a:pt x="21897" y="28587"/>
                  </a:cubicBezTo>
                  <a:cubicBezTo>
                    <a:pt x="22123" y="28587"/>
                    <a:pt x="22322" y="28552"/>
                    <a:pt x="22489" y="28478"/>
                  </a:cubicBezTo>
                  <a:cubicBezTo>
                    <a:pt x="28812" y="25673"/>
                    <a:pt x="46092" y="12310"/>
                    <a:pt x="47001" y="7360"/>
                  </a:cubicBezTo>
                  <a:cubicBezTo>
                    <a:pt x="47811" y="2955"/>
                    <a:pt x="44417" y="1"/>
                    <a:pt x="40882"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6175227" y="2150800"/>
              <a:ext cx="252032" cy="280434"/>
            </a:xfrm>
            <a:custGeom>
              <a:avLst/>
              <a:gdLst/>
              <a:ahLst/>
              <a:cxnLst/>
              <a:rect l="l" t="t" r="r" b="b"/>
              <a:pathLst>
                <a:path w="14207" h="15808" extrusionOk="0">
                  <a:moveTo>
                    <a:pt x="1940" y="1"/>
                  </a:moveTo>
                  <a:cubicBezTo>
                    <a:pt x="672" y="1"/>
                    <a:pt x="0" y="1037"/>
                    <a:pt x="1123" y="1980"/>
                  </a:cubicBezTo>
                  <a:cubicBezTo>
                    <a:pt x="2015" y="2724"/>
                    <a:pt x="4013" y="3963"/>
                    <a:pt x="4080" y="4192"/>
                  </a:cubicBezTo>
                  <a:lnTo>
                    <a:pt x="4080" y="4200"/>
                  </a:lnTo>
                  <a:cubicBezTo>
                    <a:pt x="4087" y="4236"/>
                    <a:pt x="4051" y="4339"/>
                    <a:pt x="3984" y="4495"/>
                  </a:cubicBezTo>
                  <a:cubicBezTo>
                    <a:pt x="3865" y="4803"/>
                    <a:pt x="3629" y="5320"/>
                    <a:pt x="3378" y="5917"/>
                  </a:cubicBezTo>
                  <a:cubicBezTo>
                    <a:pt x="3342" y="6014"/>
                    <a:pt x="3297" y="6116"/>
                    <a:pt x="3254" y="6219"/>
                  </a:cubicBezTo>
                  <a:cubicBezTo>
                    <a:pt x="3069" y="6677"/>
                    <a:pt x="2877" y="7178"/>
                    <a:pt x="2731" y="7651"/>
                  </a:cubicBezTo>
                  <a:cubicBezTo>
                    <a:pt x="2693" y="7761"/>
                    <a:pt x="2664" y="7864"/>
                    <a:pt x="2634" y="7967"/>
                  </a:cubicBezTo>
                  <a:cubicBezTo>
                    <a:pt x="2465" y="8551"/>
                    <a:pt x="2376" y="9081"/>
                    <a:pt x="2428" y="9465"/>
                  </a:cubicBezTo>
                  <a:cubicBezTo>
                    <a:pt x="2502" y="10025"/>
                    <a:pt x="3364" y="11088"/>
                    <a:pt x="4397" y="12187"/>
                  </a:cubicBezTo>
                  <a:cubicBezTo>
                    <a:pt x="4456" y="12252"/>
                    <a:pt x="4522" y="12327"/>
                    <a:pt x="4588" y="12392"/>
                  </a:cubicBezTo>
                  <a:cubicBezTo>
                    <a:pt x="6211" y="14097"/>
                    <a:pt x="8143" y="15807"/>
                    <a:pt x="8143" y="15807"/>
                  </a:cubicBezTo>
                  <a:lnTo>
                    <a:pt x="14207" y="7606"/>
                  </a:lnTo>
                  <a:cubicBezTo>
                    <a:pt x="12473" y="6507"/>
                    <a:pt x="5939" y="1115"/>
                    <a:pt x="2745" y="129"/>
                  </a:cubicBezTo>
                  <a:cubicBezTo>
                    <a:pt x="2460" y="40"/>
                    <a:pt x="2188" y="1"/>
                    <a:pt x="19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6221936" y="2225291"/>
              <a:ext cx="85862" cy="145362"/>
            </a:xfrm>
            <a:custGeom>
              <a:avLst/>
              <a:gdLst/>
              <a:ahLst/>
              <a:cxnLst/>
              <a:rect l="l" t="t" r="r" b="b"/>
              <a:pathLst>
                <a:path w="4840" h="8194" extrusionOk="0">
                  <a:moveTo>
                    <a:pt x="1447" y="0"/>
                  </a:moveTo>
                  <a:lnTo>
                    <a:pt x="1447" y="0"/>
                  </a:lnTo>
                  <a:cubicBezTo>
                    <a:pt x="1454" y="35"/>
                    <a:pt x="1418" y="139"/>
                    <a:pt x="1351" y="294"/>
                  </a:cubicBezTo>
                  <a:cubicBezTo>
                    <a:pt x="2294" y="1223"/>
                    <a:pt x="3431" y="1998"/>
                    <a:pt x="4529" y="2838"/>
                  </a:cubicBezTo>
                  <a:cubicBezTo>
                    <a:pt x="4184" y="3271"/>
                    <a:pt x="3863" y="3725"/>
                    <a:pt x="3571" y="4196"/>
                  </a:cubicBezTo>
                  <a:cubicBezTo>
                    <a:pt x="3040" y="3702"/>
                    <a:pt x="2436" y="3274"/>
                    <a:pt x="1897" y="2787"/>
                  </a:cubicBezTo>
                  <a:cubicBezTo>
                    <a:pt x="1505" y="2440"/>
                    <a:pt x="1130" y="2071"/>
                    <a:pt x="747" y="1718"/>
                  </a:cubicBezTo>
                  <a:cubicBezTo>
                    <a:pt x="710" y="1813"/>
                    <a:pt x="665" y="1917"/>
                    <a:pt x="621" y="2020"/>
                  </a:cubicBezTo>
                  <a:cubicBezTo>
                    <a:pt x="953" y="2383"/>
                    <a:pt x="1307" y="2720"/>
                    <a:pt x="1675" y="3053"/>
                  </a:cubicBezTo>
                  <a:cubicBezTo>
                    <a:pt x="2213" y="3539"/>
                    <a:pt x="2775" y="4070"/>
                    <a:pt x="3393" y="4468"/>
                  </a:cubicBezTo>
                  <a:cubicBezTo>
                    <a:pt x="3133" y="4905"/>
                    <a:pt x="2896" y="5355"/>
                    <a:pt x="2686" y="5819"/>
                  </a:cubicBezTo>
                  <a:cubicBezTo>
                    <a:pt x="1801" y="5044"/>
                    <a:pt x="945" y="4269"/>
                    <a:pt x="98" y="3452"/>
                  </a:cubicBezTo>
                  <a:cubicBezTo>
                    <a:pt x="60" y="3562"/>
                    <a:pt x="31" y="3665"/>
                    <a:pt x="1" y="3768"/>
                  </a:cubicBezTo>
                  <a:cubicBezTo>
                    <a:pt x="739" y="4661"/>
                    <a:pt x="1609" y="5488"/>
                    <a:pt x="2546" y="6157"/>
                  </a:cubicBezTo>
                  <a:cubicBezTo>
                    <a:pt x="2347" y="6622"/>
                    <a:pt x="1963" y="7412"/>
                    <a:pt x="1763" y="7987"/>
                  </a:cubicBezTo>
                  <a:cubicBezTo>
                    <a:pt x="1823" y="8053"/>
                    <a:pt x="1889" y="8127"/>
                    <a:pt x="1955" y="8193"/>
                  </a:cubicBezTo>
                  <a:cubicBezTo>
                    <a:pt x="2420" y="7352"/>
                    <a:pt x="3032" y="6129"/>
                    <a:pt x="3438" y="5354"/>
                  </a:cubicBezTo>
                  <a:cubicBezTo>
                    <a:pt x="3874" y="4535"/>
                    <a:pt x="4405" y="3760"/>
                    <a:pt x="4788" y="2913"/>
                  </a:cubicBezTo>
                  <a:cubicBezTo>
                    <a:pt x="4825" y="2871"/>
                    <a:pt x="4839" y="2812"/>
                    <a:pt x="4825" y="2758"/>
                  </a:cubicBezTo>
                  <a:cubicBezTo>
                    <a:pt x="4825" y="2750"/>
                    <a:pt x="4817" y="2750"/>
                    <a:pt x="4817" y="2744"/>
                  </a:cubicBezTo>
                  <a:cubicBezTo>
                    <a:pt x="4810" y="2728"/>
                    <a:pt x="4810" y="2714"/>
                    <a:pt x="4795" y="2706"/>
                  </a:cubicBezTo>
                  <a:cubicBezTo>
                    <a:pt x="3653" y="1807"/>
                    <a:pt x="2546" y="848"/>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6246435" y="2244184"/>
              <a:ext cx="128597" cy="92213"/>
            </a:xfrm>
            <a:custGeom>
              <a:avLst/>
              <a:gdLst/>
              <a:ahLst/>
              <a:cxnLst/>
              <a:rect l="l" t="t" r="r" b="b"/>
              <a:pathLst>
                <a:path w="7249" h="5198" extrusionOk="0">
                  <a:moveTo>
                    <a:pt x="3916" y="0"/>
                  </a:moveTo>
                  <a:cubicBezTo>
                    <a:pt x="3468" y="0"/>
                    <a:pt x="3110" y="46"/>
                    <a:pt x="2958" y="168"/>
                  </a:cubicBezTo>
                  <a:cubicBezTo>
                    <a:pt x="2176" y="794"/>
                    <a:pt x="0" y="1337"/>
                    <a:pt x="117" y="2368"/>
                  </a:cubicBezTo>
                  <a:cubicBezTo>
                    <a:pt x="166" y="2806"/>
                    <a:pt x="584" y="2947"/>
                    <a:pt x="1103" y="2947"/>
                  </a:cubicBezTo>
                  <a:cubicBezTo>
                    <a:pt x="1806" y="2947"/>
                    <a:pt x="2695" y="2688"/>
                    <a:pt x="3109" y="2554"/>
                  </a:cubicBezTo>
                  <a:cubicBezTo>
                    <a:pt x="3147" y="2542"/>
                    <a:pt x="3181" y="2536"/>
                    <a:pt x="3212" y="2536"/>
                  </a:cubicBezTo>
                  <a:cubicBezTo>
                    <a:pt x="3762" y="2536"/>
                    <a:pt x="3223" y="4424"/>
                    <a:pt x="4284" y="5197"/>
                  </a:cubicBezTo>
                  <a:lnTo>
                    <a:pt x="7249" y="377"/>
                  </a:lnTo>
                  <a:cubicBezTo>
                    <a:pt x="7249" y="377"/>
                    <a:pt x="5208" y="0"/>
                    <a:pt x="39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6241113" y="2239500"/>
              <a:ext cx="132926" cy="99433"/>
            </a:xfrm>
            <a:custGeom>
              <a:avLst/>
              <a:gdLst/>
              <a:ahLst/>
              <a:cxnLst/>
              <a:rect l="l" t="t" r="r" b="b"/>
              <a:pathLst>
                <a:path w="7493" h="5605" extrusionOk="0">
                  <a:moveTo>
                    <a:pt x="4511" y="0"/>
                  </a:moveTo>
                  <a:cubicBezTo>
                    <a:pt x="4090" y="0"/>
                    <a:pt x="3686" y="57"/>
                    <a:pt x="3328" y="196"/>
                  </a:cubicBezTo>
                  <a:cubicBezTo>
                    <a:pt x="2466" y="530"/>
                    <a:pt x="750" y="1230"/>
                    <a:pt x="321" y="2138"/>
                  </a:cubicBezTo>
                  <a:cubicBezTo>
                    <a:pt x="0" y="2817"/>
                    <a:pt x="591" y="3500"/>
                    <a:pt x="1181" y="3534"/>
                  </a:cubicBezTo>
                  <a:cubicBezTo>
                    <a:pt x="1207" y="3535"/>
                    <a:pt x="1234" y="3536"/>
                    <a:pt x="1261" y="3536"/>
                  </a:cubicBezTo>
                  <a:cubicBezTo>
                    <a:pt x="2001" y="3536"/>
                    <a:pt x="3079" y="3005"/>
                    <a:pt x="3391" y="3005"/>
                  </a:cubicBezTo>
                  <a:cubicBezTo>
                    <a:pt x="3420" y="3005"/>
                    <a:pt x="3442" y="3009"/>
                    <a:pt x="3457" y="3020"/>
                  </a:cubicBezTo>
                  <a:cubicBezTo>
                    <a:pt x="3665" y="3162"/>
                    <a:pt x="3608" y="3746"/>
                    <a:pt x="3744" y="4405"/>
                  </a:cubicBezTo>
                  <a:cubicBezTo>
                    <a:pt x="3830" y="4829"/>
                    <a:pt x="4016" y="5133"/>
                    <a:pt x="4241" y="5498"/>
                  </a:cubicBezTo>
                  <a:cubicBezTo>
                    <a:pt x="4288" y="5573"/>
                    <a:pt x="4345" y="5605"/>
                    <a:pt x="4389" y="5605"/>
                  </a:cubicBezTo>
                  <a:cubicBezTo>
                    <a:pt x="4462" y="5605"/>
                    <a:pt x="4504" y="5521"/>
                    <a:pt x="4420" y="5409"/>
                  </a:cubicBezTo>
                  <a:cubicBezTo>
                    <a:pt x="3663" y="4365"/>
                    <a:pt x="3817" y="2812"/>
                    <a:pt x="3642" y="2730"/>
                  </a:cubicBezTo>
                  <a:cubicBezTo>
                    <a:pt x="3621" y="2721"/>
                    <a:pt x="3592" y="2717"/>
                    <a:pt x="3555" y="2717"/>
                  </a:cubicBezTo>
                  <a:cubicBezTo>
                    <a:pt x="3167" y="2717"/>
                    <a:pt x="1949" y="3193"/>
                    <a:pt x="1260" y="3220"/>
                  </a:cubicBezTo>
                  <a:cubicBezTo>
                    <a:pt x="1249" y="3220"/>
                    <a:pt x="1238" y="3220"/>
                    <a:pt x="1227" y="3220"/>
                  </a:cubicBezTo>
                  <a:cubicBezTo>
                    <a:pt x="680" y="3220"/>
                    <a:pt x="398" y="2679"/>
                    <a:pt x="594" y="2252"/>
                  </a:cubicBezTo>
                  <a:cubicBezTo>
                    <a:pt x="920" y="1541"/>
                    <a:pt x="2831" y="828"/>
                    <a:pt x="3264" y="650"/>
                  </a:cubicBezTo>
                  <a:cubicBezTo>
                    <a:pt x="3693" y="474"/>
                    <a:pt x="4121" y="414"/>
                    <a:pt x="4549" y="414"/>
                  </a:cubicBezTo>
                  <a:cubicBezTo>
                    <a:pt x="5504" y="414"/>
                    <a:pt x="6461" y="717"/>
                    <a:pt x="7444" y="722"/>
                  </a:cubicBezTo>
                  <a:cubicBezTo>
                    <a:pt x="7490" y="722"/>
                    <a:pt x="7492" y="663"/>
                    <a:pt x="7455" y="649"/>
                  </a:cubicBezTo>
                  <a:cubicBezTo>
                    <a:pt x="6633" y="330"/>
                    <a:pt x="5523" y="0"/>
                    <a:pt x="4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6305279" y="2186547"/>
              <a:ext cx="879638" cy="524820"/>
            </a:xfrm>
            <a:custGeom>
              <a:avLst/>
              <a:gdLst/>
              <a:ahLst/>
              <a:cxnLst/>
              <a:rect l="l" t="t" r="r" b="b"/>
              <a:pathLst>
                <a:path w="49585" h="29584" extrusionOk="0">
                  <a:moveTo>
                    <a:pt x="41031" y="1"/>
                  </a:moveTo>
                  <a:cubicBezTo>
                    <a:pt x="39956" y="1"/>
                    <a:pt x="38808" y="264"/>
                    <a:pt x="37639" y="859"/>
                  </a:cubicBezTo>
                  <a:cubicBezTo>
                    <a:pt x="34394" y="2508"/>
                    <a:pt x="22201" y="13506"/>
                    <a:pt x="21037" y="13794"/>
                  </a:cubicBezTo>
                  <a:cubicBezTo>
                    <a:pt x="21019" y="13798"/>
                    <a:pt x="20999" y="13800"/>
                    <a:pt x="20977" y="13800"/>
                  </a:cubicBezTo>
                  <a:cubicBezTo>
                    <a:pt x="19491" y="13800"/>
                    <a:pt x="7012" y="4593"/>
                    <a:pt x="6161" y="4531"/>
                  </a:cubicBezTo>
                  <a:cubicBezTo>
                    <a:pt x="6156" y="4531"/>
                    <a:pt x="6151" y="4531"/>
                    <a:pt x="6146" y="4531"/>
                  </a:cubicBezTo>
                  <a:cubicBezTo>
                    <a:pt x="5239" y="4531"/>
                    <a:pt x="219" y="9831"/>
                    <a:pt x="46" y="13794"/>
                  </a:cubicBezTo>
                  <a:cubicBezTo>
                    <a:pt x="1" y="14850"/>
                    <a:pt x="17416" y="29584"/>
                    <a:pt x="21422" y="29584"/>
                  </a:cubicBezTo>
                  <a:cubicBezTo>
                    <a:pt x="21484" y="29584"/>
                    <a:pt x="21542" y="29580"/>
                    <a:pt x="21597" y="29573"/>
                  </a:cubicBezTo>
                  <a:cubicBezTo>
                    <a:pt x="25241" y="29110"/>
                    <a:pt x="41898" y="15640"/>
                    <a:pt x="46108" y="10295"/>
                  </a:cubicBezTo>
                  <a:cubicBezTo>
                    <a:pt x="49584" y="5883"/>
                    <a:pt x="46117" y="1"/>
                    <a:pt x="41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339340" y="2181455"/>
              <a:ext cx="849852" cy="540094"/>
            </a:xfrm>
            <a:custGeom>
              <a:avLst/>
              <a:gdLst/>
              <a:ahLst/>
              <a:cxnLst/>
              <a:rect l="l" t="t" r="r" b="b"/>
              <a:pathLst>
                <a:path w="47906" h="30445" extrusionOk="0">
                  <a:moveTo>
                    <a:pt x="39116" y="1"/>
                  </a:moveTo>
                  <a:cubicBezTo>
                    <a:pt x="38211" y="1"/>
                    <a:pt x="37273" y="189"/>
                    <a:pt x="36338" y="612"/>
                  </a:cubicBezTo>
                  <a:cubicBezTo>
                    <a:pt x="33413" y="1933"/>
                    <a:pt x="20206" y="13846"/>
                    <a:pt x="19129" y="13846"/>
                  </a:cubicBezTo>
                  <a:cubicBezTo>
                    <a:pt x="19125" y="13846"/>
                    <a:pt x="19121" y="13845"/>
                    <a:pt x="19117" y="13845"/>
                  </a:cubicBezTo>
                  <a:cubicBezTo>
                    <a:pt x="18142" y="13746"/>
                    <a:pt x="8076" y="6173"/>
                    <a:pt x="7344" y="6173"/>
                  </a:cubicBezTo>
                  <a:cubicBezTo>
                    <a:pt x="7339" y="6173"/>
                    <a:pt x="7335" y="6173"/>
                    <a:pt x="7332" y="6174"/>
                  </a:cubicBezTo>
                  <a:cubicBezTo>
                    <a:pt x="5466" y="6441"/>
                    <a:pt x="583" y="12944"/>
                    <a:pt x="100" y="17522"/>
                  </a:cubicBezTo>
                  <a:cubicBezTo>
                    <a:pt x="1" y="18465"/>
                    <a:pt x="14540" y="30109"/>
                    <a:pt x="19527" y="30440"/>
                  </a:cubicBezTo>
                  <a:cubicBezTo>
                    <a:pt x="19577" y="30443"/>
                    <a:pt x="19627" y="30445"/>
                    <a:pt x="19679" y="30445"/>
                  </a:cubicBezTo>
                  <a:cubicBezTo>
                    <a:pt x="24862" y="30445"/>
                    <a:pt x="42165" y="14145"/>
                    <a:pt x="45265" y="9472"/>
                  </a:cubicBezTo>
                  <a:cubicBezTo>
                    <a:pt x="47905" y="5491"/>
                    <a:pt x="43994" y="1"/>
                    <a:pt x="39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661959" y="2127792"/>
              <a:ext cx="990744" cy="1147388"/>
            </a:xfrm>
            <a:custGeom>
              <a:avLst/>
              <a:gdLst/>
              <a:ahLst/>
              <a:cxnLst/>
              <a:rect l="l" t="t" r="r" b="b"/>
              <a:pathLst>
                <a:path w="55848" h="64678" extrusionOk="0">
                  <a:moveTo>
                    <a:pt x="29980" y="1"/>
                  </a:moveTo>
                  <a:cubicBezTo>
                    <a:pt x="28493" y="1"/>
                    <a:pt x="26879" y="188"/>
                    <a:pt x="25142" y="622"/>
                  </a:cubicBezTo>
                  <a:cubicBezTo>
                    <a:pt x="21507" y="1531"/>
                    <a:pt x="16676" y="5592"/>
                    <a:pt x="15096" y="8174"/>
                  </a:cubicBezTo>
                  <a:cubicBezTo>
                    <a:pt x="13515" y="10758"/>
                    <a:pt x="10931" y="18311"/>
                    <a:pt x="10037" y="19902"/>
                  </a:cubicBezTo>
                  <a:cubicBezTo>
                    <a:pt x="9142" y="21493"/>
                    <a:pt x="2583" y="33516"/>
                    <a:pt x="1292" y="43254"/>
                  </a:cubicBezTo>
                  <a:cubicBezTo>
                    <a:pt x="0" y="52993"/>
                    <a:pt x="2485" y="60346"/>
                    <a:pt x="3876" y="61638"/>
                  </a:cubicBezTo>
                  <a:cubicBezTo>
                    <a:pt x="5076" y="62751"/>
                    <a:pt x="12554" y="64678"/>
                    <a:pt x="21471" y="64678"/>
                  </a:cubicBezTo>
                  <a:cubicBezTo>
                    <a:pt x="22896" y="64678"/>
                    <a:pt x="24358" y="64628"/>
                    <a:pt x="25838" y="64519"/>
                  </a:cubicBezTo>
                  <a:cubicBezTo>
                    <a:pt x="36569" y="63725"/>
                    <a:pt x="50482" y="61538"/>
                    <a:pt x="53164" y="58060"/>
                  </a:cubicBezTo>
                  <a:cubicBezTo>
                    <a:pt x="55847" y="54581"/>
                    <a:pt x="50945" y="37705"/>
                    <a:pt x="48858" y="32341"/>
                  </a:cubicBezTo>
                  <a:cubicBezTo>
                    <a:pt x="46771" y="26975"/>
                    <a:pt x="43624" y="8749"/>
                    <a:pt x="42532" y="6475"/>
                  </a:cubicBezTo>
                  <a:cubicBezTo>
                    <a:pt x="41622" y="4583"/>
                    <a:pt x="37343" y="1"/>
                    <a:pt x="299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6946278" y="2264940"/>
              <a:ext cx="141707" cy="988473"/>
            </a:xfrm>
            <a:custGeom>
              <a:avLst/>
              <a:gdLst/>
              <a:ahLst/>
              <a:cxnLst/>
              <a:rect l="l" t="t" r="r" b="b"/>
              <a:pathLst>
                <a:path w="7988" h="55720" extrusionOk="0">
                  <a:moveTo>
                    <a:pt x="7881" y="0"/>
                  </a:moveTo>
                  <a:cubicBezTo>
                    <a:pt x="7840" y="0"/>
                    <a:pt x="7800" y="21"/>
                    <a:pt x="7793" y="68"/>
                  </a:cubicBezTo>
                  <a:cubicBezTo>
                    <a:pt x="6372" y="9488"/>
                    <a:pt x="1935" y="18142"/>
                    <a:pt x="635" y="27585"/>
                  </a:cubicBezTo>
                  <a:cubicBezTo>
                    <a:pt x="0" y="32193"/>
                    <a:pt x="21" y="36867"/>
                    <a:pt x="293" y="41503"/>
                  </a:cubicBezTo>
                  <a:cubicBezTo>
                    <a:pt x="575" y="46285"/>
                    <a:pt x="991" y="51098"/>
                    <a:pt x="2706" y="55610"/>
                  </a:cubicBezTo>
                  <a:cubicBezTo>
                    <a:pt x="2735" y="55686"/>
                    <a:pt x="2801" y="55719"/>
                    <a:pt x="2866" y="55719"/>
                  </a:cubicBezTo>
                  <a:cubicBezTo>
                    <a:pt x="2965" y="55719"/>
                    <a:pt x="3062" y="55642"/>
                    <a:pt x="3017" y="55524"/>
                  </a:cubicBezTo>
                  <a:cubicBezTo>
                    <a:pt x="1258" y="50824"/>
                    <a:pt x="862" y="45781"/>
                    <a:pt x="598" y="40808"/>
                  </a:cubicBezTo>
                  <a:cubicBezTo>
                    <a:pt x="338" y="35856"/>
                    <a:pt x="381" y="30858"/>
                    <a:pt x="1231" y="25960"/>
                  </a:cubicBezTo>
                  <a:cubicBezTo>
                    <a:pt x="2765" y="17148"/>
                    <a:pt x="6884" y="9002"/>
                    <a:pt x="7980" y="93"/>
                  </a:cubicBezTo>
                  <a:cubicBezTo>
                    <a:pt x="7987" y="34"/>
                    <a:pt x="7933" y="0"/>
                    <a:pt x="78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7002993" y="3131645"/>
              <a:ext cx="28615" cy="22210"/>
            </a:xfrm>
            <a:custGeom>
              <a:avLst/>
              <a:gdLst/>
              <a:ahLst/>
              <a:cxnLst/>
              <a:rect l="l" t="t" r="r" b="b"/>
              <a:pathLst>
                <a:path w="1613" h="1252" extrusionOk="0">
                  <a:moveTo>
                    <a:pt x="807" y="0"/>
                  </a:moveTo>
                  <a:cubicBezTo>
                    <a:pt x="2" y="0"/>
                    <a:pt x="1" y="1251"/>
                    <a:pt x="807" y="1251"/>
                  </a:cubicBezTo>
                  <a:cubicBezTo>
                    <a:pt x="1613" y="1251"/>
                    <a:pt x="1613" y="0"/>
                    <a:pt x="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6991817" y="2861394"/>
              <a:ext cx="28615" cy="22210"/>
            </a:xfrm>
            <a:custGeom>
              <a:avLst/>
              <a:gdLst/>
              <a:ahLst/>
              <a:cxnLst/>
              <a:rect l="l" t="t" r="r" b="b"/>
              <a:pathLst>
                <a:path w="1613" h="1252" extrusionOk="0">
                  <a:moveTo>
                    <a:pt x="806" y="0"/>
                  </a:moveTo>
                  <a:cubicBezTo>
                    <a:pt x="2" y="0"/>
                    <a:pt x="0" y="1251"/>
                    <a:pt x="806" y="1251"/>
                  </a:cubicBezTo>
                  <a:cubicBezTo>
                    <a:pt x="1612" y="1251"/>
                    <a:pt x="1611" y="0"/>
                    <a:pt x="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7073545" y="2437851"/>
              <a:ext cx="28615" cy="22210"/>
            </a:xfrm>
            <a:custGeom>
              <a:avLst/>
              <a:gdLst/>
              <a:ahLst/>
              <a:cxnLst/>
              <a:rect l="l" t="t" r="r" b="b"/>
              <a:pathLst>
                <a:path w="1613" h="1252" extrusionOk="0">
                  <a:moveTo>
                    <a:pt x="806" y="1"/>
                  </a:moveTo>
                  <a:cubicBezTo>
                    <a:pt x="1" y="1"/>
                    <a:pt x="0" y="1251"/>
                    <a:pt x="806" y="1251"/>
                  </a:cubicBezTo>
                  <a:cubicBezTo>
                    <a:pt x="1612" y="1251"/>
                    <a:pt x="1612" y="1"/>
                    <a:pt x="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7033577" y="2576525"/>
              <a:ext cx="28615" cy="22193"/>
            </a:xfrm>
            <a:custGeom>
              <a:avLst/>
              <a:gdLst/>
              <a:ahLst/>
              <a:cxnLst/>
              <a:rect l="l" t="t" r="r" b="b"/>
              <a:pathLst>
                <a:path w="1613" h="1251" extrusionOk="0">
                  <a:moveTo>
                    <a:pt x="806" y="0"/>
                  </a:moveTo>
                  <a:cubicBezTo>
                    <a:pt x="1" y="0"/>
                    <a:pt x="0" y="1251"/>
                    <a:pt x="806" y="1251"/>
                  </a:cubicBezTo>
                  <a:cubicBezTo>
                    <a:pt x="1612" y="1251"/>
                    <a:pt x="1612" y="0"/>
                    <a:pt x="806"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6992278" y="2996058"/>
              <a:ext cx="28615" cy="22193"/>
            </a:xfrm>
            <a:custGeom>
              <a:avLst/>
              <a:gdLst/>
              <a:ahLst/>
              <a:cxnLst/>
              <a:rect l="l" t="t" r="r" b="b"/>
              <a:pathLst>
                <a:path w="1613" h="1251" extrusionOk="0">
                  <a:moveTo>
                    <a:pt x="806" y="1"/>
                  </a:moveTo>
                  <a:cubicBezTo>
                    <a:pt x="2" y="1"/>
                    <a:pt x="0" y="1250"/>
                    <a:pt x="806" y="1250"/>
                  </a:cubicBezTo>
                  <a:cubicBezTo>
                    <a:pt x="1612" y="1250"/>
                    <a:pt x="1612" y="1"/>
                    <a:pt x="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7003774" y="2718871"/>
              <a:ext cx="28615" cy="22210"/>
            </a:xfrm>
            <a:custGeom>
              <a:avLst/>
              <a:gdLst/>
              <a:ahLst/>
              <a:cxnLst/>
              <a:rect l="l" t="t" r="r" b="b"/>
              <a:pathLst>
                <a:path w="1613" h="1252" extrusionOk="0">
                  <a:moveTo>
                    <a:pt x="806" y="1"/>
                  </a:moveTo>
                  <a:cubicBezTo>
                    <a:pt x="1" y="1"/>
                    <a:pt x="0" y="1251"/>
                    <a:pt x="806" y="1251"/>
                  </a:cubicBezTo>
                  <a:cubicBezTo>
                    <a:pt x="1612" y="1251"/>
                    <a:pt x="1612" y="1"/>
                    <a:pt x="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7164764" y="2131659"/>
              <a:ext cx="539261" cy="1218827"/>
            </a:xfrm>
            <a:custGeom>
              <a:avLst/>
              <a:gdLst/>
              <a:ahLst/>
              <a:cxnLst/>
              <a:rect l="l" t="t" r="r" b="b"/>
              <a:pathLst>
                <a:path w="30398" h="68705" extrusionOk="0">
                  <a:moveTo>
                    <a:pt x="4853" y="0"/>
                  </a:moveTo>
                  <a:cubicBezTo>
                    <a:pt x="4761" y="0"/>
                    <a:pt x="4687" y="7"/>
                    <a:pt x="4635" y="22"/>
                  </a:cubicBezTo>
                  <a:cubicBezTo>
                    <a:pt x="3821" y="247"/>
                    <a:pt x="0" y="22663"/>
                    <a:pt x="109" y="34986"/>
                  </a:cubicBezTo>
                  <a:cubicBezTo>
                    <a:pt x="216" y="47307"/>
                    <a:pt x="5384" y="66663"/>
                    <a:pt x="5628" y="68252"/>
                  </a:cubicBezTo>
                  <a:cubicBezTo>
                    <a:pt x="5674" y="68555"/>
                    <a:pt x="6418" y="68704"/>
                    <a:pt x="7622" y="68704"/>
                  </a:cubicBezTo>
                  <a:cubicBezTo>
                    <a:pt x="12748" y="68704"/>
                    <a:pt x="26201" y="65995"/>
                    <a:pt x="29472" y="60879"/>
                  </a:cubicBezTo>
                  <a:cubicBezTo>
                    <a:pt x="30397" y="59432"/>
                    <a:pt x="23471" y="41014"/>
                    <a:pt x="21580" y="31450"/>
                  </a:cubicBezTo>
                  <a:cubicBezTo>
                    <a:pt x="19760" y="22250"/>
                    <a:pt x="18449" y="6291"/>
                    <a:pt x="15009" y="3614"/>
                  </a:cubicBezTo>
                  <a:cubicBezTo>
                    <a:pt x="12777" y="1874"/>
                    <a:pt x="6350" y="0"/>
                    <a:pt x="4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7244505" y="2195062"/>
              <a:ext cx="523295" cy="846854"/>
            </a:xfrm>
            <a:custGeom>
              <a:avLst/>
              <a:gdLst/>
              <a:ahLst/>
              <a:cxnLst/>
              <a:rect l="l" t="t" r="r" b="b"/>
              <a:pathLst>
                <a:path w="29498" h="47737" extrusionOk="0">
                  <a:moveTo>
                    <a:pt x="6855" y="1"/>
                  </a:moveTo>
                  <a:cubicBezTo>
                    <a:pt x="2454" y="1"/>
                    <a:pt x="1" y="5349"/>
                    <a:pt x="2079" y="9205"/>
                  </a:cubicBezTo>
                  <a:cubicBezTo>
                    <a:pt x="4448" y="13604"/>
                    <a:pt x="14685" y="26870"/>
                    <a:pt x="14188" y="27465"/>
                  </a:cubicBezTo>
                  <a:cubicBezTo>
                    <a:pt x="13692" y="28062"/>
                    <a:pt x="10412" y="38397"/>
                    <a:pt x="9021" y="41477"/>
                  </a:cubicBezTo>
                  <a:cubicBezTo>
                    <a:pt x="7744" y="44308"/>
                    <a:pt x="13844" y="47737"/>
                    <a:pt x="16155" y="47737"/>
                  </a:cubicBezTo>
                  <a:cubicBezTo>
                    <a:pt x="16360" y="47737"/>
                    <a:pt x="16535" y="47710"/>
                    <a:pt x="16673" y="47653"/>
                  </a:cubicBezTo>
                  <a:cubicBezTo>
                    <a:pt x="18362" y="46958"/>
                    <a:pt x="29498" y="29101"/>
                    <a:pt x="28167" y="25479"/>
                  </a:cubicBezTo>
                  <a:cubicBezTo>
                    <a:pt x="25782" y="18986"/>
                    <a:pt x="14797" y="2341"/>
                    <a:pt x="8822" y="338"/>
                  </a:cubicBezTo>
                  <a:cubicBezTo>
                    <a:pt x="8133" y="107"/>
                    <a:pt x="7474" y="1"/>
                    <a:pt x="6855"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7341029" y="2930899"/>
              <a:ext cx="224021" cy="269754"/>
            </a:xfrm>
            <a:custGeom>
              <a:avLst/>
              <a:gdLst/>
              <a:ahLst/>
              <a:cxnLst/>
              <a:rect l="l" t="t" r="r" b="b"/>
              <a:pathLst>
                <a:path w="12628" h="15206" extrusionOk="0">
                  <a:moveTo>
                    <a:pt x="3578" y="1"/>
                  </a:moveTo>
                  <a:cubicBezTo>
                    <a:pt x="3474" y="289"/>
                    <a:pt x="1542" y="4618"/>
                    <a:pt x="1144" y="6255"/>
                  </a:cubicBezTo>
                  <a:cubicBezTo>
                    <a:pt x="746" y="7900"/>
                    <a:pt x="0" y="11226"/>
                    <a:pt x="1144" y="12369"/>
                  </a:cubicBezTo>
                  <a:cubicBezTo>
                    <a:pt x="1491" y="12716"/>
                    <a:pt x="2044" y="13158"/>
                    <a:pt x="2722" y="13586"/>
                  </a:cubicBezTo>
                  <a:cubicBezTo>
                    <a:pt x="3001" y="13766"/>
                    <a:pt x="3290" y="13930"/>
                    <a:pt x="3585" y="14081"/>
                  </a:cubicBezTo>
                  <a:cubicBezTo>
                    <a:pt x="3589" y="14081"/>
                    <a:pt x="3593" y="14083"/>
                    <a:pt x="3592" y="14087"/>
                  </a:cubicBezTo>
                  <a:cubicBezTo>
                    <a:pt x="3872" y="14235"/>
                    <a:pt x="4168" y="14375"/>
                    <a:pt x="4478" y="14501"/>
                  </a:cubicBezTo>
                  <a:cubicBezTo>
                    <a:pt x="4692" y="14590"/>
                    <a:pt x="4912" y="14678"/>
                    <a:pt x="5135" y="14752"/>
                  </a:cubicBezTo>
                  <a:lnTo>
                    <a:pt x="5141" y="14752"/>
                  </a:lnTo>
                  <a:cubicBezTo>
                    <a:pt x="5432" y="14850"/>
                    <a:pt x="5727" y="14934"/>
                    <a:pt x="6027" y="15002"/>
                  </a:cubicBezTo>
                  <a:cubicBezTo>
                    <a:pt x="6197" y="15045"/>
                    <a:pt x="6368" y="15077"/>
                    <a:pt x="6542" y="15099"/>
                  </a:cubicBezTo>
                  <a:cubicBezTo>
                    <a:pt x="6929" y="15168"/>
                    <a:pt x="7319" y="15205"/>
                    <a:pt x="7712" y="15205"/>
                  </a:cubicBezTo>
                  <a:cubicBezTo>
                    <a:pt x="8032" y="15205"/>
                    <a:pt x="8353" y="15181"/>
                    <a:pt x="8674" y="15128"/>
                  </a:cubicBezTo>
                  <a:cubicBezTo>
                    <a:pt x="9692" y="14965"/>
                    <a:pt x="10532" y="13351"/>
                    <a:pt x="10097" y="12584"/>
                  </a:cubicBezTo>
                  <a:cubicBezTo>
                    <a:pt x="9868" y="12185"/>
                    <a:pt x="9272" y="12147"/>
                    <a:pt x="9051" y="11934"/>
                  </a:cubicBezTo>
                  <a:cubicBezTo>
                    <a:pt x="8970" y="11845"/>
                    <a:pt x="8932" y="11735"/>
                    <a:pt x="8998" y="11565"/>
                  </a:cubicBezTo>
                  <a:cubicBezTo>
                    <a:pt x="8998" y="11557"/>
                    <a:pt x="9006" y="11557"/>
                    <a:pt x="9006" y="11550"/>
                  </a:cubicBezTo>
                  <a:cubicBezTo>
                    <a:pt x="9021" y="11492"/>
                    <a:pt x="9057" y="11433"/>
                    <a:pt x="9102" y="11358"/>
                  </a:cubicBezTo>
                  <a:cubicBezTo>
                    <a:pt x="10858" y="8578"/>
                    <a:pt x="12628" y="4713"/>
                    <a:pt x="12628" y="4713"/>
                  </a:cubicBezTo>
                  <a:lnTo>
                    <a:pt x="3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7370477" y="3132550"/>
              <a:ext cx="34149" cy="48129"/>
            </a:xfrm>
            <a:custGeom>
              <a:avLst/>
              <a:gdLst/>
              <a:ahLst/>
              <a:cxnLst/>
              <a:rect l="l" t="t" r="r" b="b"/>
              <a:pathLst>
                <a:path w="1925" h="2713" extrusionOk="0">
                  <a:moveTo>
                    <a:pt x="91" y="0"/>
                  </a:moveTo>
                  <a:cubicBezTo>
                    <a:pt x="47" y="0"/>
                    <a:pt x="0" y="41"/>
                    <a:pt x="15" y="94"/>
                  </a:cubicBezTo>
                  <a:cubicBezTo>
                    <a:pt x="251" y="855"/>
                    <a:pt x="590" y="1577"/>
                    <a:pt x="1062" y="2219"/>
                  </a:cubicBezTo>
                  <a:cubicBezTo>
                    <a:pt x="1341" y="2399"/>
                    <a:pt x="1628" y="2563"/>
                    <a:pt x="1924" y="2713"/>
                  </a:cubicBezTo>
                  <a:cubicBezTo>
                    <a:pt x="1261" y="1873"/>
                    <a:pt x="648" y="995"/>
                    <a:pt x="147" y="36"/>
                  </a:cubicBezTo>
                  <a:cubicBezTo>
                    <a:pt x="135" y="11"/>
                    <a:pt x="113"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7404396" y="3152685"/>
              <a:ext cx="27710" cy="39897"/>
            </a:xfrm>
            <a:custGeom>
              <a:avLst/>
              <a:gdLst/>
              <a:ahLst/>
              <a:cxnLst/>
              <a:rect l="l" t="t" r="r" b="b"/>
              <a:pathLst>
                <a:path w="1562" h="2249" extrusionOk="0">
                  <a:moveTo>
                    <a:pt x="89" y="1"/>
                  </a:moveTo>
                  <a:cubicBezTo>
                    <a:pt x="46" y="1"/>
                    <a:pt x="1" y="41"/>
                    <a:pt x="20" y="95"/>
                  </a:cubicBezTo>
                  <a:cubicBezTo>
                    <a:pt x="227" y="774"/>
                    <a:pt x="515" y="1415"/>
                    <a:pt x="906" y="1999"/>
                  </a:cubicBezTo>
                  <a:cubicBezTo>
                    <a:pt x="1120" y="2087"/>
                    <a:pt x="1340" y="2176"/>
                    <a:pt x="1561" y="2249"/>
                  </a:cubicBezTo>
                  <a:cubicBezTo>
                    <a:pt x="1038" y="1549"/>
                    <a:pt x="559" y="825"/>
                    <a:pt x="146" y="36"/>
                  </a:cubicBezTo>
                  <a:cubicBezTo>
                    <a:pt x="133" y="11"/>
                    <a:pt x="112" y="1"/>
                    <a:pt x="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7435814" y="3167923"/>
              <a:ext cx="21306" cy="30814"/>
            </a:xfrm>
            <a:custGeom>
              <a:avLst/>
              <a:gdLst/>
              <a:ahLst/>
              <a:cxnLst/>
              <a:rect l="l" t="t" r="r" b="b"/>
              <a:pathLst>
                <a:path w="1201" h="1737" extrusionOk="0">
                  <a:moveTo>
                    <a:pt x="89" y="1"/>
                  </a:moveTo>
                  <a:cubicBezTo>
                    <a:pt x="45" y="1"/>
                    <a:pt x="1" y="38"/>
                    <a:pt x="21" y="92"/>
                  </a:cubicBezTo>
                  <a:cubicBezTo>
                    <a:pt x="180" y="632"/>
                    <a:pt x="403" y="1152"/>
                    <a:pt x="684" y="1641"/>
                  </a:cubicBezTo>
                  <a:cubicBezTo>
                    <a:pt x="854" y="1683"/>
                    <a:pt x="1027" y="1716"/>
                    <a:pt x="1201" y="1737"/>
                  </a:cubicBezTo>
                  <a:cubicBezTo>
                    <a:pt x="807" y="1196"/>
                    <a:pt x="454" y="626"/>
                    <a:pt x="145" y="33"/>
                  </a:cubicBezTo>
                  <a:cubicBezTo>
                    <a:pt x="132" y="10"/>
                    <a:pt x="111" y="1"/>
                    <a:pt x="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7465847" y="3136045"/>
              <a:ext cx="35728" cy="34061"/>
            </a:xfrm>
            <a:custGeom>
              <a:avLst/>
              <a:gdLst/>
              <a:ahLst/>
              <a:cxnLst/>
              <a:rect l="l" t="t" r="r" b="b"/>
              <a:pathLst>
                <a:path w="2014" h="1920" extrusionOk="0">
                  <a:moveTo>
                    <a:pt x="1962" y="1"/>
                  </a:moveTo>
                  <a:lnTo>
                    <a:pt x="1962" y="1"/>
                  </a:lnTo>
                  <a:cubicBezTo>
                    <a:pt x="1733" y="325"/>
                    <a:pt x="1630" y="716"/>
                    <a:pt x="1431" y="1055"/>
                  </a:cubicBezTo>
                  <a:cubicBezTo>
                    <a:pt x="1204" y="1453"/>
                    <a:pt x="799" y="1704"/>
                    <a:pt x="354" y="1704"/>
                  </a:cubicBezTo>
                  <a:cubicBezTo>
                    <a:pt x="279" y="1704"/>
                    <a:pt x="202" y="1697"/>
                    <a:pt x="125" y="1682"/>
                  </a:cubicBezTo>
                  <a:cubicBezTo>
                    <a:pt x="119" y="1681"/>
                    <a:pt x="114" y="1680"/>
                    <a:pt x="108" y="1680"/>
                  </a:cubicBezTo>
                  <a:cubicBezTo>
                    <a:pt x="29" y="1680"/>
                    <a:pt x="0" y="1797"/>
                    <a:pt x="82" y="1830"/>
                  </a:cubicBezTo>
                  <a:cubicBezTo>
                    <a:pt x="242" y="1891"/>
                    <a:pt x="393" y="1919"/>
                    <a:pt x="535" y="1919"/>
                  </a:cubicBezTo>
                  <a:cubicBezTo>
                    <a:pt x="1299" y="1919"/>
                    <a:pt x="1808" y="1115"/>
                    <a:pt x="2013" y="370"/>
                  </a:cubicBezTo>
                  <a:cubicBezTo>
                    <a:pt x="1932" y="281"/>
                    <a:pt x="1896" y="171"/>
                    <a:pt x="1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7239077" y="2185872"/>
              <a:ext cx="516411" cy="881660"/>
            </a:xfrm>
            <a:custGeom>
              <a:avLst/>
              <a:gdLst/>
              <a:ahLst/>
              <a:cxnLst/>
              <a:rect l="l" t="t" r="r" b="b"/>
              <a:pathLst>
                <a:path w="29110" h="49699" extrusionOk="0">
                  <a:moveTo>
                    <a:pt x="7046" y="1"/>
                  </a:moveTo>
                  <a:cubicBezTo>
                    <a:pt x="3010" y="1"/>
                    <a:pt x="1" y="3542"/>
                    <a:pt x="1186" y="7911"/>
                  </a:cubicBezTo>
                  <a:cubicBezTo>
                    <a:pt x="2776" y="13774"/>
                    <a:pt x="13806" y="26593"/>
                    <a:pt x="14005" y="27488"/>
                  </a:cubicBezTo>
                  <a:cubicBezTo>
                    <a:pt x="14204" y="28381"/>
                    <a:pt x="6651" y="44480"/>
                    <a:pt x="6950" y="45276"/>
                  </a:cubicBezTo>
                  <a:cubicBezTo>
                    <a:pt x="8264" y="48778"/>
                    <a:pt x="14580" y="49698"/>
                    <a:pt x="16838" y="49698"/>
                  </a:cubicBezTo>
                  <a:cubicBezTo>
                    <a:pt x="17209" y="49698"/>
                    <a:pt x="17470" y="49674"/>
                    <a:pt x="17582" y="49631"/>
                  </a:cubicBezTo>
                  <a:cubicBezTo>
                    <a:pt x="18377" y="49330"/>
                    <a:pt x="28912" y="31562"/>
                    <a:pt x="29011" y="26394"/>
                  </a:cubicBezTo>
                  <a:cubicBezTo>
                    <a:pt x="29109" y="21227"/>
                    <a:pt x="14586" y="3337"/>
                    <a:pt x="11421" y="1352"/>
                  </a:cubicBezTo>
                  <a:cubicBezTo>
                    <a:pt x="9927" y="415"/>
                    <a:pt x="8426" y="1"/>
                    <a:pt x="70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7204768" y="2181118"/>
              <a:ext cx="573037" cy="836423"/>
            </a:xfrm>
            <a:custGeom>
              <a:avLst/>
              <a:gdLst/>
              <a:ahLst/>
              <a:cxnLst/>
              <a:rect l="l" t="t" r="r" b="b"/>
              <a:pathLst>
                <a:path w="32302" h="47149" extrusionOk="0">
                  <a:moveTo>
                    <a:pt x="8987" y="1"/>
                  </a:moveTo>
                  <a:cubicBezTo>
                    <a:pt x="4250" y="1"/>
                    <a:pt x="1" y="3800"/>
                    <a:pt x="3569" y="10630"/>
                  </a:cubicBezTo>
                  <a:cubicBezTo>
                    <a:pt x="8520" y="20104"/>
                    <a:pt x="15480" y="27080"/>
                    <a:pt x="15409" y="27656"/>
                  </a:cubicBezTo>
                  <a:cubicBezTo>
                    <a:pt x="15308" y="28474"/>
                    <a:pt x="9627" y="41415"/>
                    <a:pt x="9645" y="42263"/>
                  </a:cubicBezTo>
                  <a:cubicBezTo>
                    <a:pt x="9663" y="43017"/>
                    <a:pt x="14846" y="47149"/>
                    <a:pt x="20153" y="47149"/>
                  </a:cubicBezTo>
                  <a:cubicBezTo>
                    <a:pt x="20826" y="47149"/>
                    <a:pt x="21500" y="47082"/>
                    <a:pt x="22167" y="46934"/>
                  </a:cubicBezTo>
                  <a:cubicBezTo>
                    <a:pt x="22762" y="46802"/>
                    <a:pt x="32302" y="30902"/>
                    <a:pt x="31374" y="26199"/>
                  </a:cubicBezTo>
                  <a:cubicBezTo>
                    <a:pt x="30446" y="21495"/>
                    <a:pt x="19855" y="5993"/>
                    <a:pt x="14284" y="1753"/>
                  </a:cubicBezTo>
                  <a:cubicBezTo>
                    <a:pt x="12728" y="570"/>
                    <a:pt x="10821" y="1"/>
                    <a:pt x="8987" y="1"/>
                  </a:cubicBezTo>
                  <a:close/>
                </a:path>
              </a:pathLst>
            </a:custGeom>
            <a:solidFill>
              <a:srgbClr val="EB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6659795" y="2138684"/>
              <a:ext cx="449336" cy="1211465"/>
            </a:xfrm>
            <a:custGeom>
              <a:avLst/>
              <a:gdLst/>
              <a:ahLst/>
              <a:cxnLst/>
              <a:rect l="l" t="t" r="r" b="b"/>
              <a:pathLst>
                <a:path w="25329" h="68290" extrusionOk="0">
                  <a:moveTo>
                    <a:pt x="25329" y="0"/>
                  </a:moveTo>
                  <a:lnTo>
                    <a:pt x="25329" y="0"/>
                  </a:lnTo>
                  <a:cubicBezTo>
                    <a:pt x="25328" y="0"/>
                    <a:pt x="18720" y="1953"/>
                    <a:pt x="15677" y="6341"/>
                  </a:cubicBezTo>
                  <a:cubicBezTo>
                    <a:pt x="12635" y="10729"/>
                    <a:pt x="2073" y="35198"/>
                    <a:pt x="1037" y="41557"/>
                  </a:cubicBezTo>
                  <a:cubicBezTo>
                    <a:pt x="1" y="47915"/>
                    <a:pt x="175" y="57456"/>
                    <a:pt x="1002" y="59842"/>
                  </a:cubicBezTo>
                  <a:cubicBezTo>
                    <a:pt x="1791" y="62124"/>
                    <a:pt x="5503" y="68290"/>
                    <a:pt x="6291" y="68290"/>
                  </a:cubicBezTo>
                  <a:cubicBezTo>
                    <a:pt x="6327" y="68290"/>
                    <a:pt x="6357" y="68277"/>
                    <a:pt x="6381" y="68250"/>
                  </a:cubicBezTo>
                  <a:cubicBezTo>
                    <a:pt x="6913" y="67639"/>
                    <a:pt x="3629" y="52558"/>
                    <a:pt x="3909" y="45141"/>
                  </a:cubicBezTo>
                  <a:cubicBezTo>
                    <a:pt x="4189" y="37722"/>
                    <a:pt x="14313" y="13693"/>
                    <a:pt x="16317" y="9722"/>
                  </a:cubicBezTo>
                  <a:cubicBezTo>
                    <a:pt x="18321" y="5751"/>
                    <a:pt x="21671" y="1648"/>
                    <a:pt x="25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6761481" y="2111772"/>
              <a:ext cx="580027" cy="699293"/>
            </a:xfrm>
            <a:custGeom>
              <a:avLst/>
              <a:gdLst/>
              <a:ahLst/>
              <a:cxnLst/>
              <a:rect l="l" t="t" r="r" b="b"/>
              <a:pathLst>
                <a:path w="32696" h="39419" extrusionOk="0">
                  <a:moveTo>
                    <a:pt x="22901" y="1"/>
                  </a:moveTo>
                  <a:cubicBezTo>
                    <a:pt x="18992" y="1"/>
                    <a:pt x="11659" y="6056"/>
                    <a:pt x="10667" y="7140"/>
                  </a:cubicBezTo>
                  <a:cubicBezTo>
                    <a:pt x="9674" y="8226"/>
                    <a:pt x="7039" y="10823"/>
                    <a:pt x="7437" y="11122"/>
                  </a:cubicBezTo>
                  <a:cubicBezTo>
                    <a:pt x="7707" y="11326"/>
                    <a:pt x="8521" y="11359"/>
                    <a:pt x="9015" y="11359"/>
                  </a:cubicBezTo>
                  <a:cubicBezTo>
                    <a:pt x="9248" y="11359"/>
                    <a:pt x="9410" y="11351"/>
                    <a:pt x="9410" y="11351"/>
                  </a:cubicBezTo>
                  <a:lnTo>
                    <a:pt x="9410" y="11351"/>
                  </a:lnTo>
                  <a:cubicBezTo>
                    <a:pt x="9410" y="11351"/>
                    <a:pt x="3650" y="17227"/>
                    <a:pt x="3714" y="18181"/>
                  </a:cubicBezTo>
                  <a:cubicBezTo>
                    <a:pt x="3778" y="19134"/>
                    <a:pt x="1" y="38390"/>
                    <a:pt x="1" y="38390"/>
                  </a:cubicBezTo>
                  <a:cubicBezTo>
                    <a:pt x="1" y="38390"/>
                    <a:pt x="8113" y="13816"/>
                    <a:pt x="14486" y="6012"/>
                  </a:cubicBezTo>
                  <a:cubicBezTo>
                    <a:pt x="16783" y="3201"/>
                    <a:pt x="20732" y="902"/>
                    <a:pt x="22866" y="902"/>
                  </a:cubicBezTo>
                  <a:cubicBezTo>
                    <a:pt x="22880" y="902"/>
                    <a:pt x="22894" y="902"/>
                    <a:pt x="22907" y="902"/>
                  </a:cubicBezTo>
                  <a:cubicBezTo>
                    <a:pt x="25031" y="931"/>
                    <a:pt x="26988" y="1695"/>
                    <a:pt x="26583" y="3643"/>
                  </a:cubicBezTo>
                  <a:cubicBezTo>
                    <a:pt x="26177" y="5592"/>
                    <a:pt x="23186" y="21417"/>
                    <a:pt x="23046" y="29816"/>
                  </a:cubicBezTo>
                  <a:cubicBezTo>
                    <a:pt x="22905" y="38216"/>
                    <a:pt x="22975" y="39418"/>
                    <a:pt x="22975" y="39418"/>
                  </a:cubicBezTo>
                  <a:cubicBezTo>
                    <a:pt x="22975" y="39418"/>
                    <a:pt x="26639" y="25248"/>
                    <a:pt x="28168" y="22138"/>
                  </a:cubicBezTo>
                  <a:cubicBezTo>
                    <a:pt x="29699" y="19027"/>
                    <a:pt x="31027" y="16843"/>
                    <a:pt x="31361" y="16049"/>
                  </a:cubicBezTo>
                  <a:cubicBezTo>
                    <a:pt x="31693" y="15254"/>
                    <a:pt x="27661" y="10874"/>
                    <a:pt x="27661" y="10874"/>
                  </a:cubicBezTo>
                  <a:lnTo>
                    <a:pt x="27661" y="10874"/>
                  </a:lnTo>
                  <a:cubicBezTo>
                    <a:pt x="27661" y="10874"/>
                    <a:pt x="30356" y="11544"/>
                    <a:pt x="31625" y="11544"/>
                  </a:cubicBezTo>
                  <a:cubicBezTo>
                    <a:pt x="31925" y="11544"/>
                    <a:pt x="32145" y="11506"/>
                    <a:pt x="32231" y="11414"/>
                  </a:cubicBezTo>
                  <a:cubicBezTo>
                    <a:pt x="32696" y="10918"/>
                    <a:pt x="30157" y="4719"/>
                    <a:pt x="29232" y="3458"/>
                  </a:cubicBezTo>
                  <a:cubicBezTo>
                    <a:pt x="28307" y="2198"/>
                    <a:pt x="27370" y="10"/>
                    <a:pt x="22909" y="1"/>
                  </a:cubicBezTo>
                  <a:cubicBezTo>
                    <a:pt x="22906" y="1"/>
                    <a:pt x="22904" y="1"/>
                    <a:pt x="22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7343370" y="2542446"/>
              <a:ext cx="138372" cy="400516"/>
            </a:xfrm>
            <a:custGeom>
              <a:avLst/>
              <a:gdLst/>
              <a:ahLst/>
              <a:cxnLst/>
              <a:rect l="l" t="t" r="r" b="b"/>
              <a:pathLst>
                <a:path w="7800" h="22577" extrusionOk="0">
                  <a:moveTo>
                    <a:pt x="750" y="0"/>
                  </a:moveTo>
                  <a:cubicBezTo>
                    <a:pt x="673" y="0"/>
                    <a:pt x="606" y="90"/>
                    <a:pt x="678" y="157"/>
                  </a:cubicBezTo>
                  <a:cubicBezTo>
                    <a:pt x="3116" y="2372"/>
                    <a:pt x="5319" y="4929"/>
                    <a:pt x="7159" y="7660"/>
                  </a:cubicBezTo>
                  <a:cubicBezTo>
                    <a:pt x="5755" y="10665"/>
                    <a:pt x="1" y="21610"/>
                    <a:pt x="1729" y="22543"/>
                  </a:cubicBezTo>
                  <a:cubicBezTo>
                    <a:pt x="1771" y="22566"/>
                    <a:pt x="1814" y="22577"/>
                    <a:pt x="1850" y="22577"/>
                  </a:cubicBezTo>
                  <a:cubicBezTo>
                    <a:pt x="1936" y="22577"/>
                    <a:pt x="1991" y="22518"/>
                    <a:pt x="1942" y="22417"/>
                  </a:cubicBezTo>
                  <a:cubicBezTo>
                    <a:pt x="1313" y="21093"/>
                    <a:pt x="7800" y="7566"/>
                    <a:pt x="7711" y="7435"/>
                  </a:cubicBezTo>
                  <a:cubicBezTo>
                    <a:pt x="5773" y="4582"/>
                    <a:pt x="3520" y="2159"/>
                    <a:pt x="813" y="22"/>
                  </a:cubicBezTo>
                  <a:cubicBezTo>
                    <a:pt x="793" y="7"/>
                    <a:pt x="771"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6731270" y="2332174"/>
              <a:ext cx="160387" cy="372930"/>
            </a:xfrm>
            <a:custGeom>
              <a:avLst/>
              <a:gdLst/>
              <a:ahLst/>
              <a:cxnLst/>
              <a:rect l="l" t="t" r="r" b="b"/>
              <a:pathLst>
                <a:path w="9041" h="21022" extrusionOk="0">
                  <a:moveTo>
                    <a:pt x="8846" y="0"/>
                  </a:moveTo>
                  <a:cubicBezTo>
                    <a:pt x="8799" y="0"/>
                    <a:pt x="8754" y="23"/>
                    <a:pt x="8730" y="77"/>
                  </a:cubicBezTo>
                  <a:cubicBezTo>
                    <a:pt x="7207" y="3625"/>
                    <a:pt x="5624" y="7130"/>
                    <a:pt x="3987" y="10627"/>
                  </a:cubicBezTo>
                  <a:cubicBezTo>
                    <a:pt x="2454" y="13905"/>
                    <a:pt x="747" y="17261"/>
                    <a:pt x="24" y="20834"/>
                  </a:cubicBezTo>
                  <a:cubicBezTo>
                    <a:pt x="0" y="20951"/>
                    <a:pt x="84" y="21021"/>
                    <a:pt x="170" y="21021"/>
                  </a:cubicBezTo>
                  <a:cubicBezTo>
                    <a:pt x="229" y="21021"/>
                    <a:pt x="289" y="20989"/>
                    <a:pt x="318" y="20915"/>
                  </a:cubicBezTo>
                  <a:cubicBezTo>
                    <a:pt x="1799" y="17252"/>
                    <a:pt x="3197" y="13584"/>
                    <a:pt x="4885" y="10004"/>
                  </a:cubicBezTo>
                  <a:cubicBezTo>
                    <a:pt x="6393" y="6805"/>
                    <a:pt x="8000" y="3597"/>
                    <a:pt x="9009" y="195"/>
                  </a:cubicBezTo>
                  <a:cubicBezTo>
                    <a:pt x="9041" y="88"/>
                    <a:pt x="8939" y="0"/>
                    <a:pt x="8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6456140" y="2323340"/>
              <a:ext cx="26681" cy="25368"/>
            </a:xfrm>
            <a:custGeom>
              <a:avLst/>
              <a:gdLst/>
              <a:ahLst/>
              <a:cxnLst/>
              <a:rect l="l" t="t" r="r" b="b"/>
              <a:pathLst>
                <a:path w="1504" h="1430" extrusionOk="0">
                  <a:moveTo>
                    <a:pt x="745" y="0"/>
                  </a:moveTo>
                  <a:cubicBezTo>
                    <a:pt x="373" y="0"/>
                    <a:pt x="1" y="303"/>
                    <a:pt x="1" y="715"/>
                  </a:cubicBezTo>
                  <a:cubicBezTo>
                    <a:pt x="1" y="1127"/>
                    <a:pt x="374" y="1429"/>
                    <a:pt x="745" y="1429"/>
                  </a:cubicBezTo>
                  <a:cubicBezTo>
                    <a:pt x="916" y="1429"/>
                    <a:pt x="1086" y="1366"/>
                    <a:pt x="1220" y="1221"/>
                  </a:cubicBezTo>
                  <a:lnTo>
                    <a:pt x="1250" y="1188"/>
                  </a:lnTo>
                  <a:cubicBezTo>
                    <a:pt x="1504" y="914"/>
                    <a:pt x="1504" y="517"/>
                    <a:pt x="1250" y="242"/>
                  </a:cubicBezTo>
                  <a:cubicBezTo>
                    <a:pt x="1241" y="231"/>
                    <a:pt x="1231" y="221"/>
                    <a:pt x="1220" y="209"/>
                  </a:cubicBezTo>
                  <a:cubicBezTo>
                    <a:pt x="1086" y="64"/>
                    <a:pt x="915"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6493660" y="2352291"/>
              <a:ext cx="29076" cy="25297"/>
            </a:xfrm>
            <a:custGeom>
              <a:avLst/>
              <a:gdLst/>
              <a:ahLst/>
              <a:cxnLst/>
              <a:rect l="l" t="t" r="r" b="b"/>
              <a:pathLst>
                <a:path w="1639" h="1426" extrusionOk="0">
                  <a:moveTo>
                    <a:pt x="906" y="1"/>
                  </a:moveTo>
                  <a:cubicBezTo>
                    <a:pt x="848" y="1"/>
                    <a:pt x="789" y="8"/>
                    <a:pt x="730" y="22"/>
                  </a:cubicBezTo>
                  <a:lnTo>
                    <a:pt x="671" y="35"/>
                  </a:lnTo>
                  <a:cubicBezTo>
                    <a:pt x="1" y="193"/>
                    <a:pt x="0" y="1233"/>
                    <a:pt x="671" y="1390"/>
                  </a:cubicBezTo>
                  <a:lnTo>
                    <a:pt x="730" y="1405"/>
                  </a:lnTo>
                  <a:cubicBezTo>
                    <a:pt x="789" y="1419"/>
                    <a:pt x="848" y="1425"/>
                    <a:pt x="906" y="1425"/>
                  </a:cubicBezTo>
                  <a:cubicBezTo>
                    <a:pt x="1293" y="1425"/>
                    <a:pt x="1638" y="1128"/>
                    <a:pt x="1638" y="712"/>
                  </a:cubicBezTo>
                  <a:cubicBezTo>
                    <a:pt x="1638" y="298"/>
                    <a:pt x="1293"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7584351" y="2972127"/>
              <a:ext cx="43765" cy="46248"/>
            </a:xfrm>
            <a:custGeom>
              <a:avLst/>
              <a:gdLst/>
              <a:ahLst/>
              <a:cxnLst/>
              <a:rect l="l" t="t" r="r" b="b"/>
              <a:pathLst>
                <a:path w="2467" h="2607" extrusionOk="0">
                  <a:moveTo>
                    <a:pt x="2433" y="1"/>
                  </a:moveTo>
                  <a:cubicBezTo>
                    <a:pt x="2427" y="1"/>
                    <a:pt x="2417" y="10"/>
                    <a:pt x="2403" y="30"/>
                  </a:cubicBezTo>
                  <a:cubicBezTo>
                    <a:pt x="2125" y="426"/>
                    <a:pt x="1593" y="1738"/>
                    <a:pt x="1111" y="2165"/>
                  </a:cubicBezTo>
                  <a:cubicBezTo>
                    <a:pt x="863" y="2385"/>
                    <a:pt x="409" y="2442"/>
                    <a:pt x="112" y="2464"/>
                  </a:cubicBezTo>
                  <a:cubicBezTo>
                    <a:pt x="0" y="2474"/>
                    <a:pt x="36" y="2591"/>
                    <a:pt x="154" y="2598"/>
                  </a:cubicBezTo>
                  <a:cubicBezTo>
                    <a:pt x="237" y="2603"/>
                    <a:pt x="319" y="2607"/>
                    <a:pt x="399" y="2607"/>
                  </a:cubicBezTo>
                  <a:cubicBezTo>
                    <a:pt x="828" y="2607"/>
                    <a:pt x="1204" y="2510"/>
                    <a:pt x="1455" y="2137"/>
                  </a:cubicBezTo>
                  <a:cubicBezTo>
                    <a:pt x="1831" y="1577"/>
                    <a:pt x="2205" y="900"/>
                    <a:pt x="2391" y="306"/>
                  </a:cubicBezTo>
                  <a:cubicBezTo>
                    <a:pt x="2421" y="208"/>
                    <a:pt x="2466"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7565759" y="2970903"/>
              <a:ext cx="29271" cy="22725"/>
            </a:xfrm>
            <a:custGeom>
              <a:avLst/>
              <a:gdLst/>
              <a:ahLst/>
              <a:cxnLst/>
              <a:rect l="l" t="t" r="r" b="b"/>
              <a:pathLst>
                <a:path w="1650" h="1281" extrusionOk="0">
                  <a:moveTo>
                    <a:pt x="825" y="0"/>
                  </a:moveTo>
                  <a:cubicBezTo>
                    <a:pt x="2" y="0"/>
                    <a:pt x="0" y="1280"/>
                    <a:pt x="825" y="1280"/>
                  </a:cubicBezTo>
                  <a:cubicBezTo>
                    <a:pt x="1649" y="1280"/>
                    <a:pt x="1649" y="0"/>
                    <a:pt x="8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7584599" y="2933791"/>
              <a:ext cx="30726" cy="23843"/>
            </a:xfrm>
            <a:custGeom>
              <a:avLst/>
              <a:gdLst/>
              <a:ahLst/>
              <a:cxnLst/>
              <a:rect l="l" t="t" r="r" b="b"/>
              <a:pathLst>
                <a:path w="1732" h="1344" extrusionOk="0">
                  <a:moveTo>
                    <a:pt x="867" y="0"/>
                  </a:moveTo>
                  <a:cubicBezTo>
                    <a:pt x="2" y="0"/>
                    <a:pt x="1" y="1344"/>
                    <a:pt x="867" y="1344"/>
                  </a:cubicBezTo>
                  <a:cubicBezTo>
                    <a:pt x="1732" y="1344"/>
                    <a:pt x="1732" y="0"/>
                    <a:pt x="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6873917" y="1691955"/>
              <a:ext cx="384568" cy="545434"/>
            </a:xfrm>
            <a:custGeom>
              <a:avLst/>
              <a:gdLst/>
              <a:ahLst/>
              <a:cxnLst/>
              <a:rect l="l" t="t" r="r" b="b"/>
              <a:pathLst>
                <a:path w="21678" h="30746" extrusionOk="0">
                  <a:moveTo>
                    <a:pt x="10833" y="0"/>
                  </a:moveTo>
                  <a:cubicBezTo>
                    <a:pt x="8076" y="0"/>
                    <a:pt x="5369" y="571"/>
                    <a:pt x="3769" y="1985"/>
                  </a:cubicBezTo>
                  <a:cubicBezTo>
                    <a:pt x="2582" y="3033"/>
                    <a:pt x="1645" y="4980"/>
                    <a:pt x="1004" y="7229"/>
                  </a:cubicBezTo>
                  <a:cubicBezTo>
                    <a:pt x="370" y="9472"/>
                    <a:pt x="23" y="12017"/>
                    <a:pt x="9" y="14252"/>
                  </a:cubicBezTo>
                  <a:lnTo>
                    <a:pt x="9" y="14288"/>
                  </a:lnTo>
                  <a:cubicBezTo>
                    <a:pt x="1" y="15947"/>
                    <a:pt x="214" y="17422"/>
                    <a:pt x="539" y="18515"/>
                  </a:cubicBezTo>
                  <a:cubicBezTo>
                    <a:pt x="1722" y="22496"/>
                    <a:pt x="6169" y="24138"/>
                    <a:pt x="9652" y="24138"/>
                  </a:cubicBezTo>
                  <a:cubicBezTo>
                    <a:pt x="9904" y="24138"/>
                    <a:pt x="10152" y="24129"/>
                    <a:pt x="10392" y="24112"/>
                  </a:cubicBezTo>
                  <a:cubicBezTo>
                    <a:pt x="10408" y="24112"/>
                    <a:pt x="10422" y="24134"/>
                    <a:pt x="10429" y="24171"/>
                  </a:cubicBezTo>
                  <a:cubicBezTo>
                    <a:pt x="10518" y="24429"/>
                    <a:pt x="10532" y="25410"/>
                    <a:pt x="10599" y="25823"/>
                  </a:cubicBezTo>
                  <a:cubicBezTo>
                    <a:pt x="10629" y="26000"/>
                    <a:pt x="10503" y="26414"/>
                    <a:pt x="10363" y="26922"/>
                  </a:cubicBezTo>
                  <a:cubicBezTo>
                    <a:pt x="9957" y="28409"/>
                    <a:pt x="9401" y="30745"/>
                    <a:pt x="11974" y="30745"/>
                  </a:cubicBezTo>
                  <a:cubicBezTo>
                    <a:pt x="12070" y="30745"/>
                    <a:pt x="12169" y="30742"/>
                    <a:pt x="12274" y="30735"/>
                  </a:cubicBezTo>
                  <a:cubicBezTo>
                    <a:pt x="14560" y="30587"/>
                    <a:pt x="19339" y="26803"/>
                    <a:pt x="19552" y="25889"/>
                  </a:cubicBezTo>
                  <a:cubicBezTo>
                    <a:pt x="19870" y="24488"/>
                    <a:pt x="19996" y="19959"/>
                    <a:pt x="20165" y="17540"/>
                  </a:cubicBezTo>
                  <a:cubicBezTo>
                    <a:pt x="20180" y="17416"/>
                    <a:pt x="20180" y="17296"/>
                    <a:pt x="20187" y="17187"/>
                  </a:cubicBezTo>
                  <a:cubicBezTo>
                    <a:pt x="20203" y="17016"/>
                    <a:pt x="20224" y="16869"/>
                    <a:pt x="20232" y="16729"/>
                  </a:cubicBezTo>
                  <a:cubicBezTo>
                    <a:pt x="20600" y="13202"/>
                    <a:pt x="21677" y="4567"/>
                    <a:pt x="19672" y="2435"/>
                  </a:cubicBezTo>
                  <a:cubicBezTo>
                    <a:pt x="18351" y="1034"/>
                    <a:pt x="14546" y="0"/>
                    <a:pt x="108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6898877" y="1891743"/>
              <a:ext cx="20507" cy="25812"/>
            </a:xfrm>
            <a:custGeom>
              <a:avLst/>
              <a:gdLst/>
              <a:ahLst/>
              <a:cxnLst/>
              <a:rect l="l" t="t" r="r" b="b"/>
              <a:pathLst>
                <a:path w="1156" h="1455" extrusionOk="0">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7017948" y="1899194"/>
              <a:ext cx="20490" cy="25812"/>
            </a:xfrm>
            <a:custGeom>
              <a:avLst/>
              <a:gdLst/>
              <a:ahLst/>
              <a:cxnLst/>
              <a:rect l="l" t="t" r="r" b="b"/>
              <a:pathLst>
                <a:path w="1155" h="1455" extrusionOk="0">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6888588" y="1829192"/>
              <a:ext cx="51836" cy="25102"/>
            </a:xfrm>
            <a:custGeom>
              <a:avLst/>
              <a:gdLst/>
              <a:ahLst/>
              <a:cxnLst/>
              <a:rect l="l" t="t" r="r" b="b"/>
              <a:pathLst>
                <a:path w="2922" h="1415" extrusionOk="0">
                  <a:moveTo>
                    <a:pt x="1674" y="1"/>
                  </a:moveTo>
                  <a:cubicBezTo>
                    <a:pt x="1583" y="1"/>
                    <a:pt x="1489" y="5"/>
                    <a:pt x="1394" y="14"/>
                  </a:cubicBezTo>
                  <a:cubicBezTo>
                    <a:pt x="608" y="90"/>
                    <a:pt x="1" y="463"/>
                    <a:pt x="37" y="845"/>
                  </a:cubicBezTo>
                  <a:cubicBezTo>
                    <a:pt x="70" y="1182"/>
                    <a:pt x="589" y="1415"/>
                    <a:pt x="1248" y="1415"/>
                  </a:cubicBezTo>
                  <a:cubicBezTo>
                    <a:pt x="1339" y="1415"/>
                    <a:pt x="1432" y="1410"/>
                    <a:pt x="1528" y="1401"/>
                  </a:cubicBezTo>
                  <a:cubicBezTo>
                    <a:pt x="2314" y="1325"/>
                    <a:pt x="2921" y="954"/>
                    <a:pt x="2883" y="570"/>
                  </a:cubicBezTo>
                  <a:cubicBezTo>
                    <a:pt x="2851" y="233"/>
                    <a:pt x="2332" y="1"/>
                    <a:pt x="1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7009042" y="1834425"/>
              <a:ext cx="52564" cy="27337"/>
            </a:xfrm>
            <a:custGeom>
              <a:avLst/>
              <a:gdLst/>
              <a:ahLst/>
              <a:cxnLst/>
              <a:rect l="l" t="t" r="r" b="b"/>
              <a:pathLst>
                <a:path w="2963" h="1541" extrusionOk="0">
                  <a:moveTo>
                    <a:pt x="971" y="0"/>
                  </a:moveTo>
                  <a:cubicBezTo>
                    <a:pt x="516" y="0"/>
                    <a:pt x="169" y="143"/>
                    <a:pt x="101" y="397"/>
                  </a:cubicBezTo>
                  <a:cubicBezTo>
                    <a:pt x="0" y="769"/>
                    <a:pt x="537" y="1237"/>
                    <a:pt x="1299" y="1444"/>
                  </a:cubicBezTo>
                  <a:cubicBezTo>
                    <a:pt x="1542" y="1509"/>
                    <a:pt x="1778" y="1541"/>
                    <a:pt x="1991" y="1541"/>
                  </a:cubicBezTo>
                  <a:cubicBezTo>
                    <a:pt x="2446" y="1541"/>
                    <a:pt x="2793" y="1397"/>
                    <a:pt x="2862" y="1144"/>
                  </a:cubicBezTo>
                  <a:cubicBezTo>
                    <a:pt x="2962" y="772"/>
                    <a:pt x="2425" y="304"/>
                    <a:pt x="1663" y="97"/>
                  </a:cubicBezTo>
                  <a:cubicBezTo>
                    <a:pt x="1420" y="31"/>
                    <a:pt x="1184" y="0"/>
                    <a:pt x="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6927545" y="1848546"/>
              <a:ext cx="38673" cy="109332"/>
            </a:xfrm>
            <a:custGeom>
              <a:avLst/>
              <a:gdLst/>
              <a:ahLst/>
              <a:cxnLst/>
              <a:rect l="l" t="t" r="r" b="b"/>
              <a:pathLst>
                <a:path w="2180" h="6163" extrusionOk="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6873917" y="1902245"/>
              <a:ext cx="358827" cy="218060"/>
            </a:xfrm>
            <a:custGeom>
              <a:avLst/>
              <a:gdLst/>
              <a:ahLst/>
              <a:cxnLst/>
              <a:rect l="l" t="t" r="r" b="b"/>
              <a:pathLst>
                <a:path w="20227" h="12292" extrusionOk="0">
                  <a:moveTo>
                    <a:pt x="7417" y="3835"/>
                  </a:moveTo>
                  <a:cubicBezTo>
                    <a:pt x="7796" y="3835"/>
                    <a:pt x="8124" y="3878"/>
                    <a:pt x="8334" y="3970"/>
                  </a:cubicBezTo>
                  <a:cubicBezTo>
                    <a:pt x="8808" y="4179"/>
                    <a:pt x="9669" y="6094"/>
                    <a:pt x="9103" y="6856"/>
                  </a:cubicBezTo>
                  <a:cubicBezTo>
                    <a:pt x="8547" y="7606"/>
                    <a:pt x="7377" y="7897"/>
                    <a:pt x="6412" y="7897"/>
                  </a:cubicBezTo>
                  <a:cubicBezTo>
                    <a:pt x="5771" y="7897"/>
                    <a:pt x="5220" y="7769"/>
                    <a:pt x="4999" y="7561"/>
                  </a:cubicBezTo>
                  <a:cubicBezTo>
                    <a:pt x="4444" y="7031"/>
                    <a:pt x="4165" y="5446"/>
                    <a:pt x="4540" y="4729"/>
                  </a:cubicBezTo>
                  <a:cubicBezTo>
                    <a:pt x="4817" y="4190"/>
                    <a:pt x="6325" y="3835"/>
                    <a:pt x="7417" y="3835"/>
                  </a:cubicBezTo>
                  <a:close/>
                  <a:moveTo>
                    <a:pt x="16898" y="1"/>
                  </a:moveTo>
                  <a:cubicBezTo>
                    <a:pt x="16898" y="1"/>
                    <a:pt x="14918" y="2845"/>
                    <a:pt x="11723" y="3522"/>
                  </a:cubicBezTo>
                  <a:cubicBezTo>
                    <a:pt x="11000" y="3676"/>
                    <a:pt x="10411" y="3738"/>
                    <a:pt x="9916" y="3738"/>
                  </a:cubicBezTo>
                  <a:cubicBezTo>
                    <a:pt x="8293" y="3738"/>
                    <a:pt x="7695" y="3070"/>
                    <a:pt x="6754" y="2826"/>
                  </a:cubicBezTo>
                  <a:cubicBezTo>
                    <a:pt x="6682" y="2807"/>
                    <a:pt x="6594" y="2798"/>
                    <a:pt x="6496" y="2798"/>
                  </a:cubicBezTo>
                  <a:cubicBezTo>
                    <a:pt x="6055" y="2798"/>
                    <a:pt x="5411" y="2972"/>
                    <a:pt x="5138" y="3163"/>
                  </a:cubicBezTo>
                  <a:cubicBezTo>
                    <a:pt x="4706" y="3466"/>
                    <a:pt x="4139" y="4456"/>
                    <a:pt x="2868" y="4456"/>
                  </a:cubicBezTo>
                  <a:cubicBezTo>
                    <a:pt x="2785" y="4456"/>
                    <a:pt x="2698" y="4452"/>
                    <a:pt x="2608" y="4443"/>
                  </a:cubicBezTo>
                  <a:cubicBezTo>
                    <a:pt x="872" y="4267"/>
                    <a:pt x="17" y="2987"/>
                    <a:pt x="13" y="2396"/>
                  </a:cubicBezTo>
                  <a:lnTo>
                    <a:pt x="11" y="2436"/>
                  </a:lnTo>
                  <a:cubicBezTo>
                    <a:pt x="1" y="4093"/>
                    <a:pt x="170" y="5580"/>
                    <a:pt x="539" y="6655"/>
                  </a:cubicBezTo>
                  <a:cubicBezTo>
                    <a:pt x="1906" y="10701"/>
                    <a:pt x="5844" y="12029"/>
                    <a:pt x="8971" y="12259"/>
                  </a:cubicBezTo>
                  <a:cubicBezTo>
                    <a:pt x="9267" y="12281"/>
                    <a:pt x="9559" y="12292"/>
                    <a:pt x="9848" y="12292"/>
                  </a:cubicBezTo>
                  <a:cubicBezTo>
                    <a:pt x="14744" y="12292"/>
                    <a:pt x="18632" y="9269"/>
                    <a:pt x="20078" y="7189"/>
                  </a:cubicBezTo>
                  <a:cubicBezTo>
                    <a:pt x="20078" y="7189"/>
                    <a:pt x="20226" y="5169"/>
                    <a:pt x="20207" y="5142"/>
                  </a:cubicBezTo>
                  <a:cubicBezTo>
                    <a:pt x="19524" y="4235"/>
                    <a:pt x="19203" y="247"/>
                    <a:pt x="19203" y="247"/>
                  </a:cubicBezTo>
                  <a:lnTo>
                    <a:pt x="168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6878050" y="1669798"/>
              <a:ext cx="406690" cy="271741"/>
            </a:xfrm>
            <a:custGeom>
              <a:avLst/>
              <a:gdLst/>
              <a:ahLst/>
              <a:cxnLst/>
              <a:rect l="l" t="t" r="r" b="b"/>
              <a:pathLst>
                <a:path w="22925" h="15318" extrusionOk="0">
                  <a:moveTo>
                    <a:pt x="8528" y="0"/>
                  </a:moveTo>
                  <a:cubicBezTo>
                    <a:pt x="6948" y="0"/>
                    <a:pt x="5490" y="191"/>
                    <a:pt x="4381" y="653"/>
                  </a:cubicBezTo>
                  <a:cubicBezTo>
                    <a:pt x="795" y="2147"/>
                    <a:pt x="1" y="5535"/>
                    <a:pt x="470" y="6157"/>
                  </a:cubicBezTo>
                  <a:cubicBezTo>
                    <a:pt x="653" y="6399"/>
                    <a:pt x="842" y="6494"/>
                    <a:pt x="1028" y="6494"/>
                  </a:cubicBezTo>
                  <a:cubicBezTo>
                    <a:pt x="1732" y="6494"/>
                    <a:pt x="2382" y="5122"/>
                    <a:pt x="2382" y="5122"/>
                  </a:cubicBezTo>
                  <a:cubicBezTo>
                    <a:pt x="2612" y="6306"/>
                    <a:pt x="4779" y="8324"/>
                    <a:pt x="6422" y="8324"/>
                  </a:cubicBezTo>
                  <a:cubicBezTo>
                    <a:pt x="8065" y="8324"/>
                    <a:pt x="6921" y="5685"/>
                    <a:pt x="6921" y="5684"/>
                  </a:cubicBezTo>
                  <a:lnTo>
                    <a:pt x="6921" y="5684"/>
                  </a:lnTo>
                  <a:cubicBezTo>
                    <a:pt x="7818" y="7577"/>
                    <a:pt x="11281" y="9682"/>
                    <a:pt x="13023" y="9693"/>
                  </a:cubicBezTo>
                  <a:cubicBezTo>
                    <a:pt x="13027" y="9693"/>
                    <a:pt x="13030" y="9693"/>
                    <a:pt x="13034" y="9693"/>
                  </a:cubicBezTo>
                  <a:cubicBezTo>
                    <a:pt x="14437" y="9693"/>
                    <a:pt x="14723" y="7947"/>
                    <a:pt x="14780" y="7282"/>
                  </a:cubicBezTo>
                  <a:lnTo>
                    <a:pt x="14780" y="7282"/>
                  </a:lnTo>
                  <a:cubicBezTo>
                    <a:pt x="14676" y="10248"/>
                    <a:pt x="16857" y="13360"/>
                    <a:pt x="17620" y="13545"/>
                  </a:cubicBezTo>
                  <a:cubicBezTo>
                    <a:pt x="17620" y="13545"/>
                    <a:pt x="17794" y="15318"/>
                    <a:pt x="18680" y="15318"/>
                  </a:cubicBezTo>
                  <a:cubicBezTo>
                    <a:pt x="19012" y="15318"/>
                    <a:pt x="19444" y="15069"/>
                    <a:pt x="20004" y="14386"/>
                  </a:cubicBezTo>
                  <a:cubicBezTo>
                    <a:pt x="22924" y="10821"/>
                    <a:pt x="21151" y="4323"/>
                    <a:pt x="21151" y="4323"/>
                  </a:cubicBezTo>
                  <a:cubicBezTo>
                    <a:pt x="21151" y="4323"/>
                    <a:pt x="22240" y="4124"/>
                    <a:pt x="22214" y="3394"/>
                  </a:cubicBezTo>
                  <a:cubicBezTo>
                    <a:pt x="22187" y="2662"/>
                    <a:pt x="20186" y="2647"/>
                    <a:pt x="20015" y="2647"/>
                  </a:cubicBezTo>
                  <a:cubicBezTo>
                    <a:pt x="20008" y="2647"/>
                    <a:pt x="20004" y="2647"/>
                    <a:pt x="20004" y="2647"/>
                  </a:cubicBezTo>
                  <a:cubicBezTo>
                    <a:pt x="20004" y="2647"/>
                    <a:pt x="19681" y="496"/>
                    <a:pt x="18981" y="496"/>
                  </a:cubicBezTo>
                  <a:cubicBezTo>
                    <a:pt x="18958" y="496"/>
                    <a:pt x="18934" y="499"/>
                    <a:pt x="18910" y="504"/>
                  </a:cubicBezTo>
                  <a:cubicBezTo>
                    <a:pt x="18304" y="628"/>
                    <a:pt x="18478" y="1948"/>
                    <a:pt x="18478" y="1948"/>
                  </a:cubicBezTo>
                  <a:cubicBezTo>
                    <a:pt x="16207" y="950"/>
                    <a:pt x="12059" y="0"/>
                    <a:pt x="8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7190611" y="1891903"/>
              <a:ext cx="111993" cy="101597"/>
            </a:xfrm>
            <a:custGeom>
              <a:avLst/>
              <a:gdLst/>
              <a:ahLst/>
              <a:cxnLst/>
              <a:rect l="l" t="t" r="r" b="b"/>
              <a:pathLst>
                <a:path w="6313" h="5727" extrusionOk="0">
                  <a:moveTo>
                    <a:pt x="2484" y="1"/>
                  </a:moveTo>
                  <a:cubicBezTo>
                    <a:pt x="935" y="1"/>
                    <a:pt x="1" y="1025"/>
                    <a:pt x="1" y="1025"/>
                  </a:cubicBezTo>
                  <a:lnTo>
                    <a:pt x="414" y="5352"/>
                  </a:lnTo>
                  <a:cubicBezTo>
                    <a:pt x="414" y="5352"/>
                    <a:pt x="1276" y="5726"/>
                    <a:pt x="2253" y="5726"/>
                  </a:cubicBezTo>
                  <a:cubicBezTo>
                    <a:pt x="2605" y="5726"/>
                    <a:pt x="2972" y="5678"/>
                    <a:pt x="3319" y="5545"/>
                  </a:cubicBezTo>
                  <a:cubicBezTo>
                    <a:pt x="6313" y="4402"/>
                    <a:pt x="5615" y="589"/>
                    <a:pt x="3256" y="84"/>
                  </a:cubicBezTo>
                  <a:cubicBezTo>
                    <a:pt x="2985" y="26"/>
                    <a:pt x="2727" y="1"/>
                    <a:pt x="2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7212893" y="1913457"/>
              <a:ext cx="48714" cy="62569"/>
            </a:xfrm>
            <a:custGeom>
              <a:avLst/>
              <a:gdLst/>
              <a:ahLst/>
              <a:cxnLst/>
              <a:rect l="l" t="t" r="r" b="b"/>
              <a:pathLst>
                <a:path w="2746" h="3527" extrusionOk="0">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7031253" y="2235917"/>
              <a:ext cx="84833" cy="71652"/>
            </a:xfrm>
            <a:custGeom>
              <a:avLst/>
              <a:gdLst/>
              <a:ahLst/>
              <a:cxnLst/>
              <a:rect l="l" t="t" r="r" b="b"/>
              <a:pathLst>
                <a:path w="4782" h="4039" extrusionOk="0">
                  <a:moveTo>
                    <a:pt x="2351" y="1"/>
                  </a:moveTo>
                  <a:cubicBezTo>
                    <a:pt x="2034" y="1"/>
                    <a:pt x="1767" y="18"/>
                    <a:pt x="1644" y="68"/>
                  </a:cubicBezTo>
                  <a:cubicBezTo>
                    <a:pt x="1296" y="212"/>
                    <a:pt x="249" y="1781"/>
                    <a:pt x="125" y="1981"/>
                  </a:cubicBezTo>
                  <a:cubicBezTo>
                    <a:pt x="0" y="2180"/>
                    <a:pt x="423" y="3699"/>
                    <a:pt x="598" y="3848"/>
                  </a:cubicBezTo>
                  <a:cubicBezTo>
                    <a:pt x="723" y="3957"/>
                    <a:pt x="1763" y="4038"/>
                    <a:pt x="2411" y="4038"/>
                  </a:cubicBezTo>
                  <a:cubicBezTo>
                    <a:pt x="2665" y="4038"/>
                    <a:pt x="2858" y="4026"/>
                    <a:pt x="2914" y="3997"/>
                  </a:cubicBezTo>
                  <a:cubicBezTo>
                    <a:pt x="3113" y="3898"/>
                    <a:pt x="4334" y="2681"/>
                    <a:pt x="4557" y="2019"/>
                  </a:cubicBezTo>
                  <a:cubicBezTo>
                    <a:pt x="4781" y="1357"/>
                    <a:pt x="3984" y="68"/>
                    <a:pt x="3984" y="68"/>
                  </a:cubicBezTo>
                  <a:cubicBezTo>
                    <a:pt x="3678" y="58"/>
                    <a:pt x="2933" y="1"/>
                    <a:pt x="2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6941559" y="2304180"/>
              <a:ext cx="141370" cy="481889"/>
            </a:xfrm>
            <a:custGeom>
              <a:avLst/>
              <a:gdLst/>
              <a:ahLst/>
              <a:cxnLst/>
              <a:rect l="l" t="t" r="r" b="b"/>
              <a:pathLst>
                <a:path w="7969" h="27164" extrusionOk="0">
                  <a:moveTo>
                    <a:pt x="5653" y="0"/>
                  </a:moveTo>
                  <a:cubicBezTo>
                    <a:pt x="5653" y="0"/>
                    <a:pt x="1395" y="11009"/>
                    <a:pt x="698" y="12802"/>
                  </a:cubicBezTo>
                  <a:cubicBezTo>
                    <a:pt x="1" y="14596"/>
                    <a:pt x="398" y="26650"/>
                    <a:pt x="996" y="27149"/>
                  </a:cubicBezTo>
                  <a:cubicBezTo>
                    <a:pt x="1008" y="27159"/>
                    <a:pt x="1022" y="27163"/>
                    <a:pt x="1037" y="27163"/>
                  </a:cubicBezTo>
                  <a:cubicBezTo>
                    <a:pt x="1810" y="27163"/>
                    <a:pt x="7126" y="15322"/>
                    <a:pt x="7321" y="14296"/>
                  </a:cubicBezTo>
                  <a:cubicBezTo>
                    <a:pt x="7521" y="13251"/>
                    <a:pt x="7969" y="149"/>
                    <a:pt x="7969" y="149"/>
                  </a:cubicBezTo>
                  <a:lnTo>
                    <a:pt x="56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7015766" y="2159085"/>
              <a:ext cx="60972" cy="145113"/>
            </a:xfrm>
            <a:custGeom>
              <a:avLst/>
              <a:gdLst/>
              <a:ahLst/>
              <a:cxnLst/>
              <a:rect l="l" t="t" r="r" b="b"/>
              <a:pathLst>
                <a:path w="3437" h="8180" extrusionOk="0">
                  <a:moveTo>
                    <a:pt x="2548" y="0"/>
                  </a:moveTo>
                  <a:cubicBezTo>
                    <a:pt x="2548" y="1"/>
                    <a:pt x="898" y="1372"/>
                    <a:pt x="483" y="2269"/>
                  </a:cubicBezTo>
                  <a:cubicBezTo>
                    <a:pt x="305" y="2653"/>
                    <a:pt x="1" y="6884"/>
                    <a:pt x="400" y="8179"/>
                  </a:cubicBezTo>
                  <a:cubicBezTo>
                    <a:pt x="400" y="8179"/>
                    <a:pt x="1910" y="4957"/>
                    <a:pt x="3436" y="4354"/>
                  </a:cubicBezTo>
                  <a:cubicBezTo>
                    <a:pt x="3436" y="4354"/>
                    <a:pt x="2010" y="2252"/>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7076721" y="2132759"/>
              <a:ext cx="170588" cy="194413"/>
            </a:xfrm>
            <a:custGeom>
              <a:avLst/>
              <a:gdLst/>
              <a:ahLst/>
              <a:cxnLst/>
              <a:rect l="l" t="t" r="r" b="b"/>
              <a:pathLst>
                <a:path w="9616" h="10959" extrusionOk="0">
                  <a:moveTo>
                    <a:pt x="8242" y="1"/>
                  </a:moveTo>
                  <a:cubicBezTo>
                    <a:pt x="4876" y="5513"/>
                    <a:pt x="0" y="5838"/>
                    <a:pt x="0" y="5838"/>
                  </a:cubicBezTo>
                  <a:cubicBezTo>
                    <a:pt x="1480" y="7206"/>
                    <a:pt x="2575" y="10959"/>
                    <a:pt x="2575" y="10959"/>
                  </a:cubicBezTo>
                  <a:cubicBezTo>
                    <a:pt x="5797" y="9663"/>
                    <a:pt x="9284" y="4848"/>
                    <a:pt x="9450" y="3819"/>
                  </a:cubicBezTo>
                  <a:cubicBezTo>
                    <a:pt x="9616" y="2790"/>
                    <a:pt x="8242" y="1"/>
                    <a:pt x="8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7012981" y="2215090"/>
              <a:ext cx="207735" cy="117084"/>
            </a:xfrm>
            <a:custGeom>
              <a:avLst/>
              <a:gdLst/>
              <a:ahLst/>
              <a:cxnLst/>
              <a:rect l="l" t="t" r="r" b="b"/>
              <a:pathLst>
                <a:path w="11710" h="6600" extrusionOk="0">
                  <a:moveTo>
                    <a:pt x="444" y="0"/>
                  </a:moveTo>
                  <a:cubicBezTo>
                    <a:pt x="413" y="0"/>
                    <a:pt x="373" y="47"/>
                    <a:pt x="360" y="128"/>
                  </a:cubicBezTo>
                  <a:cubicBezTo>
                    <a:pt x="155" y="1412"/>
                    <a:pt x="1" y="3847"/>
                    <a:pt x="499" y="5454"/>
                  </a:cubicBezTo>
                  <a:cubicBezTo>
                    <a:pt x="500" y="5456"/>
                    <a:pt x="500" y="5457"/>
                    <a:pt x="502" y="5457"/>
                  </a:cubicBezTo>
                  <a:cubicBezTo>
                    <a:pt x="572" y="5457"/>
                    <a:pt x="1806" y="2915"/>
                    <a:pt x="3542" y="1369"/>
                  </a:cubicBezTo>
                  <a:cubicBezTo>
                    <a:pt x="4806" y="2585"/>
                    <a:pt x="5536" y="4673"/>
                    <a:pt x="5922" y="6595"/>
                  </a:cubicBezTo>
                  <a:cubicBezTo>
                    <a:pt x="5923" y="6598"/>
                    <a:pt x="5926" y="6600"/>
                    <a:pt x="5931" y="6600"/>
                  </a:cubicBezTo>
                  <a:cubicBezTo>
                    <a:pt x="6151" y="6600"/>
                    <a:pt x="10432" y="3639"/>
                    <a:pt x="11641" y="1685"/>
                  </a:cubicBezTo>
                  <a:cubicBezTo>
                    <a:pt x="11709" y="1576"/>
                    <a:pt x="11698" y="1483"/>
                    <a:pt x="11651" y="1483"/>
                  </a:cubicBezTo>
                  <a:cubicBezTo>
                    <a:pt x="11629" y="1483"/>
                    <a:pt x="11600" y="1503"/>
                    <a:pt x="11567" y="1551"/>
                  </a:cubicBezTo>
                  <a:cubicBezTo>
                    <a:pt x="10173" y="3567"/>
                    <a:pt x="7986" y="4978"/>
                    <a:pt x="6115" y="6216"/>
                  </a:cubicBezTo>
                  <a:cubicBezTo>
                    <a:pt x="5837" y="4533"/>
                    <a:pt x="5115" y="2119"/>
                    <a:pt x="3622" y="1177"/>
                  </a:cubicBezTo>
                  <a:cubicBezTo>
                    <a:pt x="3605" y="1166"/>
                    <a:pt x="3586" y="1161"/>
                    <a:pt x="3567" y="1161"/>
                  </a:cubicBezTo>
                  <a:cubicBezTo>
                    <a:pt x="3532" y="1161"/>
                    <a:pt x="3497" y="1179"/>
                    <a:pt x="3472" y="1204"/>
                  </a:cubicBezTo>
                  <a:cubicBezTo>
                    <a:pt x="3470" y="1205"/>
                    <a:pt x="3469" y="1205"/>
                    <a:pt x="3468" y="1205"/>
                  </a:cubicBezTo>
                  <a:cubicBezTo>
                    <a:pt x="3467" y="1205"/>
                    <a:pt x="3467" y="1205"/>
                    <a:pt x="3465" y="1206"/>
                  </a:cubicBezTo>
                  <a:cubicBezTo>
                    <a:pt x="2078" y="1991"/>
                    <a:pt x="772" y="4180"/>
                    <a:pt x="593" y="4753"/>
                  </a:cubicBezTo>
                  <a:cubicBezTo>
                    <a:pt x="435" y="3202"/>
                    <a:pt x="438" y="1679"/>
                    <a:pt x="487" y="95"/>
                  </a:cubicBezTo>
                  <a:cubicBezTo>
                    <a:pt x="490" y="30"/>
                    <a:pt x="469" y="0"/>
                    <a:pt x="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flipH="1">
              <a:off x="6966227" y="1997745"/>
              <a:ext cx="45663" cy="22299"/>
            </a:xfrm>
            <a:custGeom>
              <a:avLst/>
              <a:gdLst/>
              <a:ahLst/>
              <a:cxnLst/>
              <a:rect l="l" t="t" r="r" b="b"/>
              <a:pathLst>
                <a:path w="2574" h="1257" extrusionOk="0">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3">
            <a:extLst>
              <a:ext uri="{FF2B5EF4-FFF2-40B4-BE49-F238E27FC236}">
                <a16:creationId xmlns:a16="http://schemas.microsoft.com/office/drawing/2014/main" id="{CD0D75F7-2494-422B-AA9F-49F1640CEB68}"/>
              </a:ext>
            </a:extLst>
          </p:cNvPr>
          <p:cNvGraphicFramePr>
            <a:graphicFrameLocks noGrp="1"/>
          </p:cNvGraphicFramePr>
          <p:nvPr>
            <p:extLst>
              <p:ext uri="{D42A27DB-BD31-4B8C-83A1-F6EECF244321}">
                <p14:modId xmlns:p14="http://schemas.microsoft.com/office/powerpoint/2010/main" val="110230501"/>
              </p:ext>
            </p:extLst>
          </p:nvPr>
        </p:nvGraphicFramePr>
        <p:xfrm>
          <a:off x="403061" y="1412870"/>
          <a:ext cx="6096000" cy="2595880"/>
        </p:xfrm>
        <a:graphic>
          <a:graphicData uri="http://schemas.openxmlformats.org/drawingml/2006/table">
            <a:tbl>
              <a:tblPr firstRow="1" bandRow="1">
                <a:tableStyleId>{B2171A77-8B1E-4A4E-8D7E-524BB6E4DFE5}</a:tableStyleId>
              </a:tblPr>
              <a:tblGrid>
                <a:gridCol w="3048000">
                  <a:extLst>
                    <a:ext uri="{9D8B030D-6E8A-4147-A177-3AD203B41FA5}">
                      <a16:colId xmlns:a16="http://schemas.microsoft.com/office/drawing/2014/main" val="1568688373"/>
                    </a:ext>
                  </a:extLst>
                </a:gridCol>
                <a:gridCol w="3048000">
                  <a:extLst>
                    <a:ext uri="{9D8B030D-6E8A-4147-A177-3AD203B41FA5}">
                      <a16:colId xmlns:a16="http://schemas.microsoft.com/office/drawing/2014/main" val="4232313086"/>
                    </a:ext>
                  </a:extLst>
                </a:gridCol>
              </a:tblGrid>
              <a:tr h="370840">
                <a:tc>
                  <a:txBody>
                    <a:bodyPr/>
                    <a:lstStyle/>
                    <a:p>
                      <a:pPr algn="l"/>
                      <a:r>
                        <a:rPr lang="id-ID" sz="1200" dirty="0">
                          <a:latin typeface="+mj-lt"/>
                          <a:ea typeface="NSimSun" panose="02010609030101010101" pitchFamily="49" charset="-122"/>
                        </a:rPr>
                        <a:t>Variable</a:t>
                      </a:r>
                      <a:endParaRPr lang="en-ID" sz="1200" dirty="0">
                        <a:latin typeface="+mj-lt"/>
                        <a:ea typeface="NSimSun" panose="02010609030101010101" pitchFamily="49" charset="-122"/>
                      </a:endParaRPr>
                    </a:p>
                  </a:txBody>
                  <a:tcPr/>
                </a:tc>
                <a:tc>
                  <a:txBody>
                    <a:bodyPr/>
                    <a:lstStyle/>
                    <a:p>
                      <a:pPr algn="ctr">
                        <a:lnSpc>
                          <a:spcPct val="150000"/>
                        </a:lnSpc>
                      </a:pPr>
                      <a:r>
                        <a:rPr lang="id-ID" sz="1200" dirty="0">
                          <a:latin typeface="+mj-lt"/>
                          <a:ea typeface="NSimSun" panose="02010609030101010101" pitchFamily="49" charset="-122"/>
                        </a:rPr>
                        <a:t>Outflow Uang Kartal Nasioanal</a:t>
                      </a:r>
                      <a:endParaRPr lang="en-ID" sz="1200" dirty="0">
                        <a:latin typeface="+mj-lt"/>
                        <a:ea typeface="NSimSun" panose="02010609030101010101" pitchFamily="49" charset="-122"/>
                      </a:endParaRPr>
                    </a:p>
                  </a:txBody>
                  <a:tcPr/>
                </a:tc>
                <a:extLst>
                  <a:ext uri="{0D108BD9-81ED-4DB2-BD59-A6C34878D82A}">
                    <a16:rowId xmlns:a16="http://schemas.microsoft.com/office/drawing/2014/main" val="762862127"/>
                  </a:ext>
                </a:extLst>
              </a:tr>
              <a:tr h="370840">
                <a:tc>
                  <a:txBody>
                    <a:bodyPr/>
                    <a:lstStyle/>
                    <a:p>
                      <a:pPr algn="l"/>
                      <a:r>
                        <a:rPr lang="id-ID" sz="1200" dirty="0">
                          <a:latin typeface="+mj-lt"/>
                          <a:ea typeface="NSimSun" panose="02010609030101010101" pitchFamily="49" charset="-122"/>
                        </a:rPr>
                        <a:t>N</a:t>
                      </a:r>
                      <a:endParaRPr lang="en-ID" sz="1200" dirty="0">
                        <a:latin typeface="+mj-lt"/>
                        <a:ea typeface="NSimSun" panose="02010609030101010101" pitchFamily="49" charset="-122"/>
                      </a:endParaRPr>
                    </a:p>
                  </a:txBody>
                  <a:tcPr/>
                </a:tc>
                <a:tc>
                  <a:txBody>
                    <a:bodyPr/>
                    <a:lstStyle/>
                    <a:p>
                      <a:pPr algn="ctr">
                        <a:lnSpc>
                          <a:spcPct val="150000"/>
                        </a:lnSpc>
                      </a:pPr>
                      <a:r>
                        <a:rPr lang="id-ID" sz="1200" dirty="0">
                          <a:latin typeface="+mj-lt"/>
                          <a:ea typeface="NSimSun" panose="02010609030101010101" pitchFamily="49" charset="-122"/>
                        </a:rPr>
                        <a:t>144</a:t>
                      </a:r>
                      <a:endParaRPr lang="en-ID" sz="1200" dirty="0">
                        <a:latin typeface="+mj-lt"/>
                        <a:ea typeface="NSimSun" panose="02010609030101010101" pitchFamily="49" charset="-122"/>
                      </a:endParaRPr>
                    </a:p>
                  </a:txBody>
                  <a:tcPr/>
                </a:tc>
                <a:extLst>
                  <a:ext uri="{0D108BD9-81ED-4DB2-BD59-A6C34878D82A}">
                    <a16:rowId xmlns:a16="http://schemas.microsoft.com/office/drawing/2014/main" val="2038934874"/>
                  </a:ext>
                </a:extLst>
              </a:tr>
              <a:tr h="370840">
                <a:tc>
                  <a:txBody>
                    <a:bodyPr/>
                    <a:lstStyle/>
                    <a:p>
                      <a:pPr algn="l"/>
                      <a:r>
                        <a:rPr lang="id-ID" sz="1200" dirty="0">
                          <a:latin typeface="+mj-lt"/>
                          <a:ea typeface="NSimSun" panose="02010609030101010101" pitchFamily="49" charset="-122"/>
                        </a:rPr>
                        <a:t>Min</a:t>
                      </a:r>
                      <a:endParaRPr lang="en-ID" sz="1200" dirty="0">
                        <a:latin typeface="+mj-lt"/>
                        <a:ea typeface="NSimSun" panose="02010609030101010101" pitchFamily="49" charset="-122"/>
                      </a:endParaRPr>
                    </a:p>
                  </a:txBody>
                  <a:tcPr/>
                </a:tc>
                <a:tc>
                  <a:txBody>
                    <a:bodyPr/>
                    <a:lstStyle/>
                    <a:p>
                      <a:pPr algn="ctr" fontAlgn="b">
                        <a:lnSpc>
                          <a:spcPct val="150000"/>
                        </a:lnSpc>
                      </a:pPr>
                      <a:r>
                        <a:rPr lang="en-ID" sz="1200" b="0" i="0" u="none" strike="noStrike" dirty="0">
                          <a:solidFill>
                            <a:srgbClr val="000000"/>
                          </a:solidFill>
                          <a:effectLst/>
                          <a:latin typeface="+mj-lt"/>
                          <a:ea typeface="NSimSun" panose="02010609030101010101" pitchFamily="49" charset="-122"/>
                        </a:rPr>
                        <a:t>1</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952</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118</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637</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776</a:t>
                      </a:r>
                    </a:p>
                  </a:txBody>
                  <a:tcPr marL="0" marR="0" marT="0" marB="0" anchor="b"/>
                </a:tc>
                <a:extLst>
                  <a:ext uri="{0D108BD9-81ED-4DB2-BD59-A6C34878D82A}">
                    <a16:rowId xmlns:a16="http://schemas.microsoft.com/office/drawing/2014/main" val="3199711888"/>
                  </a:ext>
                </a:extLst>
              </a:tr>
              <a:tr h="370840">
                <a:tc>
                  <a:txBody>
                    <a:bodyPr/>
                    <a:lstStyle/>
                    <a:p>
                      <a:pPr algn="l"/>
                      <a:r>
                        <a:rPr lang="id-ID" sz="1200" dirty="0">
                          <a:latin typeface="+mj-lt"/>
                          <a:ea typeface="NSimSun" panose="02010609030101010101" pitchFamily="49" charset="-122"/>
                        </a:rPr>
                        <a:t>Median</a:t>
                      </a:r>
                      <a:endParaRPr lang="en-ID" sz="1200" dirty="0">
                        <a:latin typeface="+mj-lt"/>
                        <a:ea typeface="NSimSun" panose="02010609030101010101" pitchFamily="49" charset="-122"/>
                      </a:endParaRPr>
                    </a:p>
                  </a:txBody>
                  <a:tcPr/>
                </a:tc>
                <a:tc>
                  <a:txBody>
                    <a:bodyPr/>
                    <a:lstStyle/>
                    <a:p>
                      <a:pPr algn="ctr" fontAlgn="b">
                        <a:lnSpc>
                          <a:spcPct val="150000"/>
                        </a:lnSpc>
                      </a:pPr>
                      <a:r>
                        <a:rPr lang="en-ID" sz="1200" b="0" i="0" u="none" strike="noStrike" dirty="0">
                          <a:solidFill>
                            <a:srgbClr val="000000"/>
                          </a:solidFill>
                          <a:effectLst/>
                          <a:latin typeface="+mj-lt"/>
                          <a:ea typeface="NSimSun" panose="02010609030101010101" pitchFamily="49" charset="-122"/>
                        </a:rPr>
                        <a:t>21</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145</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091</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441</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849</a:t>
                      </a:r>
                    </a:p>
                  </a:txBody>
                  <a:tcPr marL="0" marR="0" marT="0" marB="0" anchor="b"/>
                </a:tc>
                <a:extLst>
                  <a:ext uri="{0D108BD9-81ED-4DB2-BD59-A6C34878D82A}">
                    <a16:rowId xmlns:a16="http://schemas.microsoft.com/office/drawing/2014/main" val="2172750589"/>
                  </a:ext>
                </a:extLst>
              </a:tr>
              <a:tr h="370840">
                <a:tc>
                  <a:txBody>
                    <a:bodyPr/>
                    <a:lstStyle/>
                    <a:p>
                      <a:pPr algn="l"/>
                      <a:r>
                        <a:rPr lang="id-ID" sz="1200" dirty="0">
                          <a:latin typeface="+mj-lt"/>
                          <a:ea typeface="NSimSun" panose="02010609030101010101" pitchFamily="49" charset="-122"/>
                        </a:rPr>
                        <a:t>Mean</a:t>
                      </a:r>
                      <a:endParaRPr lang="en-ID" sz="1200" dirty="0">
                        <a:latin typeface="+mj-lt"/>
                        <a:ea typeface="NSimSun" panose="02010609030101010101" pitchFamily="49" charset="-122"/>
                      </a:endParaRPr>
                    </a:p>
                  </a:txBody>
                  <a:tcPr/>
                </a:tc>
                <a:tc>
                  <a:txBody>
                    <a:bodyPr/>
                    <a:lstStyle/>
                    <a:p>
                      <a:pPr algn="ctr" fontAlgn="b">
                        <a:lnSpc>
                          <a:spcPct val="150000"/>
                        </a:lnSpc>
                      </a:pPr>
                      <a:r>
                        <a:rPr lang="en-ID" sz="1200" b="0" i="0" u="none" strike="noStrike" dirty="0">
                          <a:solidFill>
                            <a:srgbClr val="000000"/>
                          </a:solidFill>
                          <a:effectLst/>
                          <a:latin typeface="+mj-lt"/>
                          <a:ea typeface="NSimSun" panose="02010609030101010101" pitchFamily="49" charset="-122"/>
                        </a:rPr>
                        <a:t>25</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260</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020</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407</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385</a:t>
                      </a:r>
                    </a:p>
                  </a:txBody>
                  <a:tcPr marL="0" marR="0" marT="0" marB="0" anchor="b"/>
                </a:tc>
                <a:extLst>
                  <a:ext uri="{0D108BD9-81ED-4DB2-BD59-A6C34878D82A}">
                    <a16:rowId xmlns:a16="http://schemas.microsoft.com/office/drawing/2014/main" val="215834564"/>
                  </a:ext>
                </a:extLst>
              </a:tr>
              <a:tr h="370840">
                <a:tc>
                  <a:txBody>
                    <a:bodyPr/>
                    <a:lstStyle/>
                    <a:p>
                      <a:pPr algn="l"/>
                      <a:r>
                        <a:rPr lang="id-ID" sz="1200" dirty="0">
                          <a:latin typeface="+mj-lt"/>
                          <a:ea typeface="NSimSun" panose="02010609030101010101" pitchFamily="49" charset="-122"/>
                        </a:rPr>
                        <a:t>Max</a:t>
                      </a:r>
                      <a:endParaRPr lang="en-ID" sz="1200" dirty="0">
                        <a:latin typeface="+mj-lt"/>
                        <a:ea typeface="NSimSun" panose="02010609030101010101" pitchFamily="49" charset="-122"/>
                      </a:endParaRPr>
                    </a:p>
                  </a:txBody>
                  <a:tcPr/>
                </a:tc>
                <a:tc>
                  <a:txBody>
                    <a:bodyPr/>
                    <a:lstStyle/>
                    <a:p>
                      <a:pPr algn="ctr" fontAlgn="b">
                        <a:lnSpc>
                          <a:spcPct val="150000"/>
                        </a:lnSpc>
                      </a:pPr>
                      <a:r>
                        <a:rPr lang="en-ID" sz="1200" b="0" i="0" u="none" strike="noStrike" dirty="0">
                          <a:solidFill>
                            <a:srgbClr val="000000"/>
                          </a:solidFill>
                          <a:effectLst/>
                          <a:latin typeface="+mj-lt"/>
                          <a:ea typeface="NSimSun" panose="02010609030101010101" pitchFamily="49" charset="-122"/>
                        </a:rPr>
                        <a:t>116</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876</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871</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567</a:t>
                      </a:r>
                      <a:r>
                        <a:rPr lang="id-ID" sz="1200" b="0" i="0" u="none" strike="noStrike" dirty="0">
                          <a:solidFill>
                            <a:srgbClr val="000000"/>
                          </a:solidFill>
                          <a:effectLst/>
                          <a:latin typeface="+mj-lt"/>
                          <a:ea typeface="NSimSun" panose="02010609030101010101" pitchFamily="49" charset="-122"/>
                        </a:rPr>
                        <a:t>.</a:t>
                      </a:r>
                      <a:r>
                        <a:rPr lang="en-ID" sz="1200" b="0" i="0" u="none" strike="noStrike" dirty="0">
                          <a:solidFill>
                            <a:srgbClr val="000000"/>
                          </a:solidFill>
                          <a:effectLst/>
                          <a:latin typeface="+mj-lt"/>
                          <a:ea typeface="NSimSun" panose="02010609030101010101" pitchFamily="49" charset="-122"/>
                        </a:rPr>
                        <a:t>674</a:t>
                      </a:r>
                    </a:p>
                  </a:txBody>
                  <a:tcPr marL="0" marR="0" marT="0" marB="0" anchor="b"/>
                </a:tc>
                <a:extLst>
                  <a:ext uri="{0D108BD9-81ED-4DB2-BD59-A6C34878D82A}">
                    <a16:rowId xmlns:a16="http://schemas.microsoft.com/office/drawing/2014/main" val="830099637"/>
                  </a:ext>
                </a:extLst>
              </a:tr>
              <a:tr h="370840">
                <a:tc>
                  <a:txBody>
                    <a:bodyPr/>
                    <a:lstStyle/>
                    <a:p>
                      <a:pPr algn="l"/>
                      <a:r>
                        <a:rPr lang="id-ID" sz="1200" dirty="0">
                          <a:latin typeface="+mj-lt"/>
                          <a:ea typeface="NSimSun" panose="02010609030101010101" pitchFamily="49" charset="-122"/>
                        </a:rPr>
                        <a:t>St Dev</a:t>
                      </a:r>
                      <a:endParaRPr lang="en-ID" sz="1200" dirty="0">
                        <a:latin typeface="+mj-lt"/>
                        <a:ea typeface="NSimSun" panose="02010609030101010101" pitchFamily="49" charset="-122"/>
                      </a:endParaRPr>
                    </a:p>
                  </a:txBody>
                  <a:tcPr/>
                </a:tc>
                <a:tc>
                  <a:txBody>
                    <a:bodyPr/>
                    <a:lstStyle/>
                    <a:p>
                      <a:pPr algn="ctr">
                        <a:lnSpc>
                          <a:spcPct val="150000"/>
                        </a:lnSpc>
                      </a:pPr>
                      <a:r>
                        <a:rPr lang="en-ID" sz="1200" dirty="0">
                          <a:latin typeface="+mj-lt"/>
                          <a:ea typeface="NSimSun" panose="02010609030101010101" pitchFamily="49" charset="-122"/>
                        </a:rPr>
                        <a:t>18</a:t>
                      </a:r>
                      <a:r>
                        <a:rPr lang="id-ID" sz="1200" dirty="0">
                          <a:latin typeface="+mj-lt"/>
                          <a:ea typeface="NSimSun" panose="02010609030101010101" pitchFamily="49" charset="-122"/>
                        </a:rPr>
                        <a:t>.</a:t>
                      </a:r>
                      <a:r>
                        <a:rPr lang="en-ID" sz="1200" dirty="0">
                          <a:latin typeface="+mj-lt"/>
                          <a:ea typeface="NSimSun" panose="02010609030101010101" pitchFamily="49" charset="-122"/>
                        </a:rPr>
                        <a:t>191</a:t>
                      </a:r>
                      <a:r>
                        <a:rPr lang="id-ID" sz="1200" dirty="0">
                          <a:latin typeface="+mj-lt"/>
                          <a:ea typeface="NSimSun" panose="02010609030101010101" pitchFamily="49" charset="-122"/>
                        </a:rPr>
                        <a:t>.</a:t>
                      </a:r>
                      <a:r>
                        <a:rPr lang="en-ID" sz="1200" dirty="0">
                          <a:latin typeface="+mj-lt"/>
                          <a:ea typeface="NSimSun" panose="02010609030101010101" pitchFamily="49" charset="-122"/>
                        </a:rPr>
                        <a:t>840</a:t>
                      </a:r>
                      <a:r>
                        <a:rPr lang="id-ID" sz="1200" dirty="0">
                          <a:latin typeface="+mj-lt"/>
                          <a:ea typeface="NSimSun" panose="02010609030101010101" pitchFamily="49" charset="-122"/>
                        </a:rPr>
                        <a:t>.</a:t>
                      </a:r>
                      <a:r>
                        <a:rPr lang="en-ID" sz="1200" dirty="0">
                          <a:latin typeface="+mj-lt"/>
                          <a:ea typeface="NSimSun" panose="02010609030101010101" pitchFamily="49" charset="-122"/>
                        </a:rPr>
                        <a:t>847</a:t>
                      </a:r>
                      <a:r>
                        <a:rPr lang="id-ID" sz="1200" dirty="0">
                          <a:latin typeface="+mj-lt"/>
                          <a:ea typeface="NSimSun" panose="02010609030101010101" pitchFamily="49" charset="-122"/>
                        </a:rPr>
                        <a:t>.</a:t>
                      </a:r>
                      <a:r>
                        <a:rPr lang="en-ID" sz="1200" dirty="0">
                          <a:latin typeface="+mj-lt"/>
                          <a:ea typeface="NSimSun" panose="02010609030101010101" pitchFamily="49" charset="-122"/>
                        </a:rPr>
                        <a:t>356</a:t>
                      </a:r>
                    </a:p>
                  </a:txBody>
                  <a:tcPr/>
                </a:tc>
                <a:extLst>
                  <a:ext uri="{0D108BD9-81ED-4DB2-BD59-A6C34878D82A}">
                    <a16:rowId xmlns:a16="http://schemas.microsoft.com/office/drawing/2014/main" val="3722205849"/>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10" name="Text Placeholder 9">
            <a:extLst>
              <a:ext uri="{FF2B5EF4-FFF2-40B4-BE49-F238E27FC236}">
                <a16:creationId xmlns:a16="http://schemas.microsoft.com/office/drawing/2014/main" id="{3220ABD3-82EB-49F8-82FB-64057F0D2DFF}"/>
              </a:ext>
            </a:extLst>
          </p:cNvPr>
          <p:cNvSpPr>
            <a:spLocks noGrp="1"/>
          </p:cNvSpPr>
          <p:nvPr>
            <p:ph type="body" idx="1"/>
          </p:nvPr>
        </p:nvSpPr>
        <p:spPr>
          <a:xfrm>
            <a:off x="112097" y="2319349"/>
            <a:ext cx="3407280" cy="1114967"/>
          </a:xfrm>
        </p:spPr>
        <p:txBody>
          <a:bodyPr/>
          <a:lstStyle/>
          <a:p>
            <a:pPr marL="114300" indent="0" algn="just">
              <a:buNone/>
            </a:pPr>
            <a:r>
              <a:rPr lang="id-ID" sz="1400" dirty="0"/>
              <a:t>Data terlihat tidak stationer dalam rata-rata dengan nilai p-value pada uji akar unit 0,0528 dan dalam varian karena nilai rounded valuenya 0,5 </a:t>
            </a:r>
            <a:endParaRPr lang="en-ID" sz="1400" dirty="0"/>
          </a:p>
        </p:txBody>
      </p:sp>
      <p:sp>
        <p:nvSpPr>
          <p:cNvPr id="766" name="Google Shape;766;p38"/>
          <p:cNvSpPr txBox="1">
            <a:spLocks noGrp="1"/>
          </p:cNvSpPr>
          <p:nvPr>
            <p:ph type="title"/>
          </p:nvPr>
        </p:nvSpPr>
        <p:spPr>
          <a:xfrm>
            <a:off x="555834" y="112516"/>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IDENTIFIKASI</a:t>
            </a:r>
            <a:endParaRPr dirty="0"/>
          </a:p>
        </p:txBody>
      </p:sp>
      <p:pic>
        <p:nvPicPr>
          <p:cNvPr id="22" name="Picture 21">
            <a:extLst>
              <a:ext uri="{FF2B5EF4-FFF2-40B4-BE49-F238E27FC236}">
                <a16:creationId xmlns:a16="http://schemas.microsoft.com/office/drawing/2014/main" id="{624ECF75-FC27-4F75-89B0-2A67F0C294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3253" y="886691"/>
            <a:ext cx="5380747" cy="4256809"/>
          </a:xfrm>
          <a:prstGeom prst="rect">
            <a:avLst/>
          </a:prstGeom>
          <a:noFill/>
          <a:ln>
            <a:noFill/>
          </a:ln>
        </p:spPr>
      </p:pic>
      <p:sp>
        <p:nvSpPr>
          <p:cNvPr id="2" name="Rectangle: Rounded Corners 1">
            <a:extLst>
              <a:ext uri="{FF2B5EF4-FFF2-40B4-BE49-F238E27FC236}">
                <a16:creationId xmlns:a16="http://schemas.microsoft.com/office/drawing/2014/main" id="{455D7651-0151-4D7B-8B30-03A5E2967717}"/>
              </a:ext>
            </a:extLst>
          </p:cNvPr>
          <p:cNvSpPr/>
          <p:nvPr/>
        </p:nvSpPr>
        <p:spPr>
          <a:xfrm>
            <a:off x="112097" y="2319349"/>
            <a:ext cx="3534870" cy="1114967"/>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D"/>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7AF4E7-7FBA-46CA-9555-9778E939F197}"/>
              </a:ext>
            </a:extLst>
          </p:cNvPr>
          <p:cNvSpPr>
            <a:spLocks noGrp="1"/>
          </p:cNvSpPr>
          <p:nvPr>
            <p:ph type="body" idx="1"/>
          </p:nvPr>
        </p:nvSpPr>
        <p:spPr>
          <a:xfrm>
            <a:off x="232991" y="2420484"/>
            <a:ext cx="3599100" cy="1220128"/>
          </a:xfrm>
        </p:spPr>
        <p:txBody>
          <a:bodyPr/>
          <a:lstStyle/>
          <a:p>
            <a:pPr marL="114300" indent="0" algn="just">
              <a:buNone/>
            </a:pPr>
            <a:r>
              <a:rPr lang="id-ID" sz="1400" dirty="0"/>
              <a:t>Data sudah stationer baik dalam rata-rata maupun dalam varian. Uji akar unit terhadap data differencing diperoleh p-value sebesar 0,01 dan rounded value sebesar 1,00</a:t>
            </a:r>
            <a:endParaRPr lang="en-ID" sz="1400" dirty="0"/>
          </a:p>
        </p:txBody>
      </p:sp>
      <p:sp>
        <p:nvSpPr>
          <p:cNvPr id="3" name="Title 2">
            <a:extLst>
              <a:ext uri="{FF2B5EF4-FFF2-40B4-BE49-F238E27FC236}">
                <a16:creationId xmlns:a16="http://schemas.microsoft.com/office/drawing/2014/main" id="{9832940A-9687-439B-B496-1F13D714DBAC}"/>
              </a:ext>
            </a:extLst>
          </p:cNvPr>
          <p:cNvSpPr>
            <a:spLocks noGrp="1"/>
          </p:cNvSpPr>
          <p:nvPr>
            <p:ph type="title"/>
          </p:nvPr>
        </p:nvSpPr>
        <p:spPr>
          <a:xfrm>
            <a:off x="638962" y="140225"/>
            <a:ext cx="7066500" cy="572700"/>
          </a:xfrm>
        </p:spPr>
        <p:txBody>
          <a:bodyPr/>
          <a:lstStyle/>
          <a:p>
            <a:r>
              <a:rPr lang="id-ID" dirty="0"/>
              <a:t>Differencing</a:t>
            </a:r>
            <a:endParaRPr lang="en-ID" dirty="0"/>
          </a:p>
        </p:txBody>
      </p:sp>
      <p:pic>
        <p:nvPicPr>
          <p:cNvPr id="4" name="Picture 3">
            <a:extLst>
              <a:ext uri="{FF2B5EF4-FFF2-40B4-BE49-F238E27FC236}">
                <a16:creationId xmlns:a16="http://schemas.microsoft.com/office/drawing/2014/main" id="{EC6E7654-5B71-412F-8C13-6FB58E196E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92609" y="1041991"/>
            <a:ext cx="5105721" cy="3807416"/>
          </a:xfrm>
          <a:prstGeom prst="rect">
            <a:avLst/>
          </a:prstGeom>
          <a:noFill/>
          <a:ln>
            <a:noFill/>
          </a:ln>
        </p:spPr>
      </p:pic>
      <p:sp>
        <p:nvSpPr>
          <p:cNvPr id="5" name="Rectangle: Rounded Corners 4">
            <a:extLst>
              <a:ext uri="{FF2B5EF4-FFF2-40B4-BE49-F238E27FC236}">
                <a16:creationId xmlns:a16="http://schemas.microsoft.com/office/drawing/2014/main" id="{D91FBDAA-F988-4013-B355-8D06F4038672}"/>
              </a:ext>
            </a:extLst>
          </p:cNvPr>
          <p:cNvSpPr/>
          <p:nvPr/>
        </p:nvSpPr>
        <p:spPr>
          <a:xfrm>
            <a:off x="148856" y="2328531"/>
            <a:ext cx="3859618" cy="13333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7606540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44BB15-1E6B-4E97-84B0-E748FF7F8F5B}"/>
              </a:ext>
            </a:extLst>
          </p:cNvPr>
          <p:cNvSpPr>
            <a:spLocks noGrp="1"/>
          </p:cNvSpPr>
          <p:nvPr>
            <p:ph type="body" idx="1"/>
          </p:nvPr>
        </p:nvSpPr>
        <p:spPr>
          <a:xfrm>
            <a:off x="4401993" y="3790805"/>
            <a:ext cx="4502726" cy="1163654"/>
          </a:xfrm>
        </p:spPr>
        <p:txBody>
          <a:bodyPr/>
          <a:lstStyle/>
          <a:p>
            <a:pPr marL="114300" indent="0">
              <a:buNone/>
            </a:pPr>
            <a:r>
              <a:rPr lang="id-ID" sz="1200" dirty="0"/>
              <a:t>Pola ACF Cut off lag dan PACF cut off lag hal ini menunjukkan model yang akan dibentuk adalah AR atau MA  </a:t>
            </a:r>
          </a:p>
          <a:p>
            <a:pPr marL="114300" indent="0">
              <a:buNone/>
            </a:pPr>
            <a:r>
              <a:rPr lang="id-ID" sz="1200" dirty="0"/>
              <a:t>Lag yang keluar pada ACF   = 0, 1, 10, 12, 13</a:t>
            </a:r>
          </a:p>
          <a:p>
            <a:pPr marL="114300" indent="0">
              <a:buNone/>
            </a:pPr>
            <a:r>
              <a:rPr lang="id-ID" sz="1200" dirty="0"/>
              <a:t>Lag yang keluar pada PACF = 1, 2, 3, 11, 12, 13, 14</a:t>
            </a:r>
            <a:endParaRPr lang="en-ID" sz="1200" dirty="0"/>
          </a:p>
        </p:txBody>
      </p:sp>
      <p:sp>
        <p:nvSpPr>
          <p:cNvPr id="3" name="Title 2">
            <a:extLst>
              <a:ext uri="{FF2B5EF4-FFF2-40B4-BE49-F238E27FC236}">
                <a16:creationId xmlns:a16="http://schemas.microsoft.com/office/drawing/2014/main" id="{A42A469A-4261-4D85-9B06-3737FA9434BC}"/>
              </a:ext>
            </a:extLst>
          </p:cNvPr>
          <p:cNvSpPr>
            <a:spLocks noGrp="1"/>
          </p:cNvSpPr>
          <p:nvPr>
            <p:ph type="title"/>
          </p:nvPr>
        </p:nvSpPr>
        <p:spPr>
          <a:xfrm>
            <a:off x="685459" y="158675"/>
            <a:ext cx="7066500" cy="572700"/>
          </a:xfrm>
        </p:spPr>
        <p:txBody>
          <a:bodyPr/>
          <a:lstStyle/>
          <a:p>
            <a:r>
              <a:rPr lang="id-ID" dirty="0"/>
              <a:t>Estimasi</a:t>
            </a:r>
            <a:endParaRPr lang="en-ID" dirty="0"/>
          </a:p>
        </p:txBody>
      </p:sp>
      <p:pic>
        <p:nvPicPr>
          <p:cNvPr id="4" name="Picture 3">
            <a:extLst>
              <a:ext uri="{FF2B5EF4-FFF2-40B4-BE49-F238E27FC236}">
                <a16:creationId xmlns:a16="http://schemas.microsoft.com/office/drawing/2014/main" id="{5F3233FA-0C22-487E-BEDB-18F480B4FE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561194"/>
            <a:ext cx="4035425" cy="3059430"/>
          </a:xfrm>
          <a:prstGeom prst="rect">
            <a:avLst/>
          </a:prstGeom>
          <a:noFill/>
          <a:ln>
            <a:noFill/>
          </a:ln>
        </p:spPr>
      </p:pic>
      <p:pic>
        <p:nvPicPr>
          <p:cNvPr id="5" name="Picture 4">
            <a:extLst>
              <a:ext uri="{FF2B5EF4-FFF2-40B4-BE49-F238E27FC236}">
                <a16:creationId xmlns:a16="http://schemas.microsoft.com/office/drawing/2014/main" id="{5CFFC84E-6DC3-4C3D-AD88-6B23C77A5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1993" y="731375"/>
            <a:ext cx="4035425" cy="3059430"/>
          </a:xfrm>
          <a:prstGeom prst="rect">
            <a:avLst/>
          </a:prstGeom>
          <a:noFill/>
          <a:ln>
            <a:noFill/>
          </a:ln>
        </p:spPr>
      </p:pic>
      <p:sp>
        <p:nvSpPr>
          <p:cNvPr id="6" name="Rectangle: Rounded Corners 5">
            <a:extLst>
              <a:ext uri="{FF2B5EF4-FFF2-40B4-BE49-F238E27FC236}">
                <a16:creationId xmlns:a16="http://schemas.microsoft.com/office/drawing/2014/main" id="{F86AC98D-03E0-4836-AF50-BDEFF22F24B7}"/>
              </a:ext>
            </a:extLst>
          </p:cNvPr>
          <p:cNvSpPr/>
          <p:nvPr/>
        </p:nvSpPr>
        <p:spPr>
          <a:xfrm>
            <a:off x="4295553" y="3790805"/>
            <a:ext cx="4502726" cy="11636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47123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A27359-E581-4960-9419-2EF14E9207C4}"/>
              </a:ext>
            </a:extLst>
          </p:cNvPr>
          <p:cNvSpPr>
            <a:spLocks noGrp="1"/>
          </p:cNvSpPr>
          <p:nvPr>
            <p:ph type="title"/>
          </p:nvPr>
        </p:nvSpPr>
        <p:spPr>
          <a:xfrm>
            <a:off x="1616190" y="158675"/>
            <a:ext cx="7066500" cy="572700"/>
          </a:xfrm>
        </p:spPr>
        <p:txBody>
          <a:bodyPr/>
          <a:lstStyle/>
          <a:p>
            <a:r>
              <a:rPr lang="id-ID" dirty="0"/>
              <a:t>TABEL HASIL ESTIMASI MODEL</a:t>
            </a:r>
            <a:endParaRPr lang="en-ID" dirty="0"/>
          </a:p>
        </p:txBody>
      </p:sp>
      <p:graphicFrame>
        <p:nvGraphicFramePr>
          <p:cNvPr id="6" name="Table 5">
            <a:extLst>
              <a:ext uri="{FF2B5EF4-FFF2-40B4-BE49-F238E27FC236}">
                <a16:creationId xmlns:a16="http://schemas.microsoft.com/office/drawing/2014/main" id="{E00DAB38-D495-4A7F-B5D7-F710CD20415E}"/>
              </a:ext>
            </a:extLst>
          </p:cNvPr>
          <p:cNvGraphicFramePr>
            <a:graphicFrameLocks noGrp="1"/>
          </p:cNvGraphicFramePr>
          <p:nvPr>
            <p:extLst>
              <p:ext uri="{D42A27DB-BD31-4B8C-83A1-F6EECF244321}">
                <p14:modId xmlns:p14="http://schemas.microsoft.com/office/powerpoint/2010/main" val="4195110011"/>
              </p:ext>
            </p:extLst>
          </p:nvPr>
        </p:nvGraphicFramePr>
        <p:xfrm>
          <a:off x="2608764" y="993848"/>
          <a:ext cx="3259564" cy="3990977"/>
        </p:xfrm>
        <a:graphic>
          <a:graphicData uri="http://schemas.openxmlformats.org/drawingml/2006/table">
            <a:tbl>
              <a:tblPr firstRow="1" firstCol="1" bandRow="1">
                <a:tableStyleId>{B2171A77-8B1E-4A4E-8D7E-524BB6E4DFE5}</a:tableStyleId>
              </a:tblPr>
              <a:tblGrid>
                <a:gridCol w="1198534">
                  <a:extLst>
                    <a:ext uri="{9D8B030D-6E8A-4147-A177-3AD203B41FA5}">
                      <a16:colId xmlns:a16="http://schemas.microsoft.com/office/drawing/2014/main" val="2330228759"/>
                    </a:ext>
                  </a:extLst>
                </a:gridCol>
                <a:gridCol w="1030515">
                  <a:extLst>
                    <a:ext uri="{9D8B030D-6E8A-4147-A177-3AD203B41FA5}">
                      <a16:colId xmlns:a16="http://schemas.microsoft.com/office/drawing/2014/main" val="3333951529"/>
                    </a:ext>
                  </a:extLst>
                </a:gridCol>
                <a:gridCol w="1030515">
                  <a:extLst>
                    <a:ext uri="{9D8B030D-6E8A-4147-A177-3AD203B41FA5}">
                      <a16:colId xmlns:a16="http://schemas.microsoft.com/office/drawing/2014/main" val="747956552"/>
                    </a:ext>
                  </a:extLst>
                </a:gridCol>
              </a:tblGrid>
              <a:tr h="225067">
                <a:tc rowSpan="2">
                  <a:txBody>
                    <a:bodyPr/>
                    <a:lstStyle/>
                    <a:p>
                      <a:pPr algn="ctr">
                        <a:lnSpc>
                          <a:spcPct val="107000"/>
                        </a:lnSpc>
                        <a:spcAft>
                          <a:spcPts val="800"/>
                        </a:spcAft>
                      </a:pPr>
                      <a:r>
                        <a:rPr lang="en-ID" sz="800" dirty="0">
                          <a:effectLst/>
                        </a:rPr>
                        <a:t>Model ARIMA</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gridSpan="2">
                  <a:txBody>
                    <a:bodyPr/>
                    <a:lstStyle/>
                    <a:p>
                      <a:pPr algn="ctr">
                        <a:lnSpc>
                          <a:spcPct val="107000"/>
                        </a:lnSpc>
                        <a:spcAft>
                          <a:spcPts val="800"/>
                        </a:spcAft>
                      </a:pPr>
                      <a:r>
                        <a:rPr lang="id-ID" sz="800">
                          <a:effectLst/>
                        </a:rPr>
                        <a:t>Estimasi Parameter</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D"/>
                    </a:p>
                  </a:txBody>
                  <a:tcPr/>
                </a:tc>
                <a:extLst>
                  <a:ext uri="{0D108BD9-81ED-4DB2-BD59-A6C34878D82A}">
                    <a16:rowId xmlns:a16="http://schemas.microsoft.com/office/drawing/2014/main" val="1914754486"/>
                  </a:ext>
                </a:extLst>
              </a:tr>
              <a:tr h="225067">
                <a:tc vMerge="1">
                  <a:txBody>
                    <a:bodyPr/>
                    <a:lstStyle/>
                    <a:p>
                      <a:endParaRPr lang="en-ID"/>
                    </a:p>
                  </a:txBody>
                  <a:tcPr/>
                </a:tc>
                <a:tc>
                  <a:txBody>
                    <a:bodyPr/>
                    <a:lstStyle/>
                    <a:p>
                      <a:pPr algn="ctr">
                        <a:lnSpc>
                          <a:spcPct val="107000"/>
                        </a:lnSpc>
                        <a:spcAft>
                          <a:spcPts val="800"/>
                        </a:spcAft>
                      </a:pPr>
                      <a:r>
                        <a:rPr lang="id-ID" sz="800">
                          <a:effectLst/>
                        </a:rPr>
                        <a:t>AR</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MA</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47242829"/>
                  </a:ext>
                </a:extLst>
              </a:tr>
              <a:tr h="174348">
                <a:tc>
                  <a:txBody>
                    <a:bodyPr/>
                    <a:lstStyle/>
                    <a:p>
                      <a:pPr algn="ctr">
                        <a:lnSpc>
                          <a:spcPct val="107000"/>
                        </a:lnSpc>
                        <a:spcAft>
                          <a:spcPts val="800"/>
                        </a:spcAft>
                      </a:pPr>
                      <a:r>
                        <a:rPr lang="id-ID" sz="800">
                          <a:effectLst/>
                        </a:rPr>
                        <a:t>(3,1,3)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22696649"/>
                  </a:ext>
                </a:extLst>
              </a:tr>
              <a:tr h="174348">
                <a:tc>
                  <a:txBody>
                    <a:bodyPr/>
                    <a:lstStyle/>
                    <a:p>
                      <a:pPr algn="ctr">
                        <a:lnSpc>
                          <a:spcPct val="107000"/>
                        </a:lnSpc>
                        <a:spcAft>
                          <a:spcPts val="800"/>
                        </a:spcAft>
                      </a:pPr>
                      <a:r>
                        <a:rPr lang="en-ID" sz="800">
                          <a:effectLst/>
                        </a:rPr>
                        <a:t>(3,1,2)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52770165"/>
                  </a:ext>
                </a:extLst>
              </a:tr>
              <a:tr h="174348">
                <a:tc>
                  <a:txBody>
                    <a:bodyPr/>
                    <a:lstStyle/>
                    <a:p>
                      <a:pPr algn="ctr">
                        <a:lnSpc>
                          <a:spcPct val="107000"/>
                        </a:lnSpc>
                        <a:spcAft>
                          <a:spcPts val="800"/>
                        </a:spcAft>
                      </a:pPr>
                      <a:r>
                        <a:rPr lang="en-ID" sz="800">
                          <a:effectLst/>
                        </a:rPr>
                        <a:t>(3,1,1)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766644"/>
                  </a:ext>
                </a:extLst>
              </a:tr>
              <a:tr h="174348">
                <a:tc>
                  <a:txBody>
                    <a:bodyPr/>
                    <a:lstStyle/>
                    <a:p>
                      <a:pPr algn="ctr">
                        <a:lnSpc>
                          <a:spcPct val="107000"/>
                        </a:lnSpc>
                        <a:spcAft>
                          <a:spcPts val="800"/>
                        </a:spcAft>
                      </a:pPr>
                      <a:r>
                        <a:rPr lang="id-ID" sz="800">
                          <a:effectLst/>
                        </a:rPr>
                        <a:t>(2,1,3)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63397167"/>
                  </a:ext>
                </a:extLst>
              </a:tr>
              <a:tr h="174348">
                <a:tc>
                  <a:txBody>
                    <a:bodyPr/>
                    <a:lstStyle/>
                    <a:p>
                      <a:pPr algn="ctr">
                        <a:lnSpc>
                          <a:spcPct val="107000"/>
                        </a:lnSpc>
                        <a:spcAft>
                          <a:spcPts val="800"/>
                        </a:spcAft>
                      </a:pPr>
                      <a:r>
                        <a:rPr lang="en-ID" sz="800">
                          <a:effectLst/>
                        </a:rPr>
                        <a:t>(2,1,2)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10123431"/>
                  </a:ext>
                </a:extLst>
              </a:tr>
              <a:tr h="174348">
                <a:tc>
                  <a:txBody>
                    <a:bodyPr/>
                    <a:lstStyle/>
                    <a:p>
                      <a:pPr algn="ctr">
                        <a:lnSpc>
                          <a:spcPct val="107000"/>
                        </a:lnSpc>
                        <a:spcAft>
                          <a:spcPts val="800"/>
                        </a:spcAft>
                      </a:pPr>
                      <a:r>
                        <a:rPr lang="en-ID" sz="800">
                          <a:effectLst/>
                        </a:rPr>
                        <a:t>(2,1,1)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54796526"/>
                  </a:ext>
                </a:extLst>
              </a:tr>
              <a:tr h="174348">
                <a:tc>
                  <a:txBody>
                    <a:bodyPr/>
                    <a:lstStyle/>
                    <a:p>
                      <a:pPr algn="ctr">
                        <a:lnSpc>
                          <a:spcPct val="107000"/>
                        </a:lnSpc>
                        <a:spcAft>
                          <a:spcPts val="800"/>
                        </a:spcAft>
                      </a:pPr>
                      <a:r>
                        <a:rPr lang="id-ID" sz="800">
                          <a:effectLst/>
                        </a:rPr>
                        <a:t>(1,1,3)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98554977"/>
                  </a:ext>
                </a:extLst>
              </a:tr>
              <a:tr h="174348">
                <a:tc>
                  <a:txBody>
                    <a:bodyPr/>
                    <a:lstStyle/>
                    <a:p>
                      <a:pPr algn="ctr">
                        <a:lnSpc>
                          <a:spcPct val="107000"/>
                        </a:lnSpc>
                        <a:spcAft>
                          <a:spcPts val="800"/>
                        </a:spcAft>
                      </a:pPr>
                      <a:r>
                        <a:rPr lang="en-ID" sz="800">
                          <a:effectLst/>
                        </a:rPr>
                        <a:t>(1,1,2)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39822494"/>
                  </a:ext>
                </a:extLst>
              </a:tr>
              <a:tr h="174348">
                <a:tc>
                  <a:txBody>
                    <a:bodyPr/>
                    <a:lstStyle/>
                    <a:p>
                      <a:pPr algn="ctr">
                        <a:lnSpc>
                          <a:spcPct val="107000"/>
                        </a:lnSpc>
                        <a:spcAft>
                          <a:spcPts val="800"/>
                        </a:spcAft>
                      </a:pPr>
                      <a:r>
                        <a:rPr lang="en-ID" sz="800">
                          <a:effectLst/>
                        </a:rPr>
                        <a:t>(1,1,1)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638329651"/>
                  </a:ext>
                </a:extLst>
              </a:tr>
              <a:tr h="199707">
                <a:tc>
                  <a:txBody>
                    <a:bodyPr/>
                    <a:lstStyle/>
                    <a:p>
                      <a:pPr algn="ctr">
                        <a:lnSpc>
                          <a:spcPct val="107000"/>
                        </a:lnSpc>
                        <a:spcAft>
                          <a:spcPts val="800"/>
                        </a:spcAft>
                      </a:pPr>
                      <a:r>
                        <a:rPr lang="en-ID" sz="800">
                          <a:effectLst/>
                        </a:rPr>
                        <a:t>(11,1,1)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71325674"/>
                  </a:ext>
                </a:extLst>
              </a:tr>
              <a:tr h="199707">
                <a:tc>
                  <a:txBody>
                    <a:bodyPr/>
                    <a:lstStyle/>
                    <a:p>
                      <a:pPr algn="ctr">
                        <a:lnSpc>
                          <a:spcPct val="107000"/>
                        </a:lnSpc>
                        <a:spcAft>
                          <a:spcPts val="800"/>
                        </a:spcAft>
                      </a:pPr>
                      <a:r>
                        <a:rPr lang="en-ID" sz="800">
                          <a:effectLst/>
                        </a:rPr>
                        <a:t>(11,1,3)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10560788"/>
                  </a:ext>
                </a:extLst>
              </a:tr>
              <a:tr h="199707">
                <a:tc>
                  <a:txBody>
                    <a:bodyPr/>
                    <a:lstStyle/>
                    <a:p>
                      <a:pPr algn="ctr">
                        <a:lnSpc>
                          <a:spcPct val="107000"/>
                        </a:lnSpc>
                        <a:spcAft>
                          <a:spcPts val="800"/>
                        </a:spcAft>
                      </a:pPr>
                      <a:r>
                        <a:rPr lang="en-ID" sz="800">
                          <a:effectLst/>
                        </a:rPr>
                        <a:t>(11,1,2)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06225385"/>
                  </a:ext>
                </a:extLst>
              </a:tr>
              <a:tr h="199707">
                <a:tc>
                  <a:txBody>
                    <a:bodyPr/>
                    <a:lstStyle/>
                    <a:p>
                      <a:pPr algn="ctr">
                        <a:lnSpc>
                          <a:spcPct val="107000"/>
                        </a:lnSpc>
                        <a:spcAft>
                          <a:spcPts val="800"/>
                        </a:spcAft>
                      </a:pPr>
                      <a:r>
                        <a:rPr lang="en-ID" sz="800">
                          <a:effectLst/>
                        </a:rPr>
                        <a:t>(12,1,1)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42418799"/>
                  </a:ext>
                </a:extLst>
              </a:tr>
              <a:tr h="199707">
                <a:tc>
                  <a:txBody>
                    <a:bodyPr/>
                    <a:lstStyle/>
                    <a:p>
                      <a:pPr algn="ctr">
                        <a:lnSpc>
                          <a:spcPct val="107000"/>
                        </a:lnSpc>
                        <a:spcAft>
                          <a:spcPts val="800"/>
                        </a:spcAft>
                      </a:pPr>
                      <a:r>
                        <a:rPr lang="en-ID" sz="800">
                          <a:effectLst/>
                        </a:rPr>
                        <a:t>(12,1,2)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910045"/>
                  </a:ext>
                </a:extLst>
              </a:tr>
              <a:tr h="174348">
                <a:tc>
                  <a:txBody>
                    <a:bodyPr/>
                    <a:lstStyle/>
                    <a:p>
                      <a:pPr algn="ctr">
                        <a:lnSpc>
                          <a:spcPct val="107000"/>
                        </a:lnSpc>
                        <a:spcAft>
                          <a:spcPts val="800"/>
                        </a:spcAft>
                      </a:pPr>
                      <a:r>
                        <a:rPr lang="en-ID" sz="800">
                          <a:effectLst/>
                        </a:rPr>
                        <a:t>(12,1,3)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dirty="0">
                          <a:effectLst/>
                        </a:rPr>
                        <a:t>12</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49874661"/>
                  </a:ext>
                </a:extLst>
              </a:tr>
              <a:tr h="199707">
                <a:tc>
                  <a:txBody>
                    <a:bodyPr/>
                    <a:lstStyle/>
                    <a:p>
                      <a:pPr algn="ctr">
                        <a:lnSpc>
                          <a:spcPct val="107000"/>
                        </a:lnSpc>
                        <a:spcAft>
                          <a:spcPts val="800"/>
                        </a:spcAft>
                      </a:pPr>
                      <a:r>
                        <a:rPr lang="en-ID" sz="800">
                          <a:effectLst/>
                        </a:rPr>
                        <a:t>(13,1,1)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74823812"/>
                  </a:ext>
                </a:extLst>
              </a:tr>
              <a:tr h="199707">
                <a:tc>
                  <a:txBody>
                    <a:bodyPr/>
                    <a:lstStyle/>
                    <a:p>
                      <a:pPr algn="ctr">
                        <a:lnSpc>
                          <a:spcPct val="107000"/>
                        </a:lnSpc>
                        <a:spcAft>
                          <a:spcPts val="800"/>
                        </a:spcAft>
                      </a:pPr>
                      <a:r>
                        <a:rPr lang="en-ID" sz="800">
                          <a:effectLst/>
                        </a:rPr>
                        <a:t>(13,1,3)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59079948"/>
                  </a:ext>
                </a:extLst>
              </a:tr>
              <a:tr h="199707">
                <a:tc>
                  <a:txBody>
                    <a:bodyPr/>
                    <a:lstStyle/>
                    <a:p>
                      <a:pPr algn="ctr">
                        <a:lnSpc>
                          <a:spcPct val="107000"/>
                        </a:lnSpc>
                        <a:spcAft>
                          <a:spcPts val="800"/>
                        </a:spcAft>
                      </a:pPr>
                      <a:r>
                        <a:rPr lang="id-ID" sz="800">
                          <a:effectLst/>
                        </a:rPr>
                        <a:t>(14,1,1)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14</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a:effectLst/>
                        </a:rPr>
                        <a:t>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71721320"/>
                  </a:ext>
                </a:extLst>
              </a:tr>
              <a:tr h="199707">
                <a:tc>
                  <a:txBody>
                    <a:bodyPr/>
                    <a:lstStyle/>
                    <a:p>
                      <a:pPr algn="ctr">
                        <a:lnSpc>
                          <a:spcPct val="107000"/>
                        </a:lnSpc>
                        <a:spcAft>
                          <a:spcPts val="800"/>
                        </a:spcAft>
                      </a:pPr>
                      <a:r>
                        <a:rPr lang="id-ID" sz="800" dirty="0">
                          <a:effectLst/>
                        </a:rPr>
                        <a:t>(14,1,2)</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427" marR="5427" marT="6784" marB="0" anchor="ctr"/>
                </a:tc>
                <a:tc>
                  <a:txBody>
                    <a:bodyPr/>
                    <a:lstStyle/>
                    <a:p>
                      <a:pPr algn="ctr">
                        <a:lnSpc>
                          <a:spcPct val="107000"/>
                        </a:lnSpc>
                        <a:spcAft>
                          <a:spcPts val="800"/>
                        </a:spcAft>
                      </a:pPr>
                      <a:r>
                        <a:rPr lang="id-ID" sz="800">
                          <a:effectLst/>
                        </a:rPr>
                        <a:t>14</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id-ID" sz="800" dirty="0">
                          <a:effectLst/>
                        </a:rPr>
                        <a:t>2</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11888705"/>
                  </a:ext>
                </a:extLst>
              </a:tr>
            </a:tbl>
          </a:graphicData>
        </a:graphic>
      </p:graphicFrame>
    </p:spTree>
    <p:extLst>
      <p:ext uri="{BB962C8B-B14F-4D97-AF65-F5344CB8AC3E}">
        <p14:creationId xmlns:p14="http://schemas.microsoft.com/office/powerpoint/2010/main" val="3598631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99A92-3CA7-4ED0-B246-BCEA4C60EA20}"/>
              </a:ext>
            </a:extLst>
          </p:cNvPr>
          <p:cNvSpPr>
            <a:spLocks noGrp="1"/>
          </p:cNvSpPr>
          <p:nvPr>
            <p:ph type="title"/>
          </p:nvPr>
        </p:nvSpPr>
        <p:spPr>
          <a:xfrm>
            <a:off x="2785772" y="82883"/>
            <a:ext cx="7066500" cy="572700"/>
          </a:xfrm>
        </p:spPr>
        <p:txBody>
          <a:bodyPr/>
          <a:lstStyle/>
          <a:p>
            <a:r>
              <a:rPr lang="id-ID" dirty="0"/>
              <a:t>CEK DIAGNOSTIK</a:t>
            </a:r>
            <a:endParaRPr lang="en-ID" dirty="0"/>
          </a:p>
        </p:txBody>
      </p:sp>
      <p:sp>
        <p:nvSpPr>
          <p:cNvPr id="6" name="Rectangle 5">
            <a:extLst>
              <a:ext uri="{FF2B5EF4-FFF2-40B4-BE49-F238E27FC236}">
                <a16:creationId xmlns:a16="http://schemas.microsoft.com/office/drawing/2014/main" id="{88E50B8F-D117-4CD3-8E0F-205C30AD16D5}"/>
              </a:ext>
            </a:extLst>
          </p:cNvPr>
          <p:cNvSpPr/>
          <p:nvPr/>
        </p:nvSpPr>
        <p:spPr>
          <a:xfrm>
            <a:off x="6816318" y="3882139"/>
            <a:ext cx="1197278" cy="20076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id-ID" sz="900" dirty="0"/>
              <a:t>Model Terbaik</a:t>
            </a:r>
            <a:endParaRPr lang="en-ID" sz="900" dirty="0"/>
          </a:p>
        </p:txBody>
      </p:sp>
      <p:sp>
        <p:nvSpPr>
          <p:cNvPr id="7" name="Rectangle 6">
            <a:extLst>
              <a:ext uri="{FF2B5EF4-FFF2-40B4-BE49-F238E27FC236}">
                <a16:creationId xmlns:a16="http://schemas.microsoft.com/office/drawing/2014/main" id="{E744A63B-A299-40D3-9748-0E7E9DDA9E26}"/>
              </a:ext>
            </a:extLst>
          </p:cNvPr>
          <p:cNvSpPr/>
          <p:nvPr/>
        </p:nvSpPr>
        <p:spPr>
          <a:xfrm>
            <a:off x="7194131" y="4082902"/>
            <a:ext cx="1197278" cy="20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00" dirty="0">
                <a:solidFill>
                  <a:schemeClr val="tx1">
                    <a:lumMod val="85000"/>
                    <a:lumOff val="15000"/>
                  </a:schemeClr>
                </a:solidFill>
              </a:rPr>
              <a:t>MAPE 15,16</a:t>
            </a:r>
            <a:endParaRPr lang="en-ID" sz="1000" dirty="0">
              <a:solidFill>
                <a:schemeClr val="tx1">
                  <a:lumMod val="85000"/>
                  <a:lumOff val="15000"/>
                </a:schemeClr>
              </a:solidFill>
            </a:endParaRPr>
          </a:p>
        </p:txBody>
      </p:sp>
      <p:graphicFrame>
        <p:nvGraphicFramePr>
          <p:cNvPr id="5" name="Table 4">
            <a:extLst>
              <a:ext uri="{FF2B5EF4-FFF2-40B4-BE49-F238E27FC236}">
                <a16:creationId xmlns:a16="http://schemas.microsoft.com/office/drawing/2014/main" id="{B9B163E1-D973-45B4-A139-426DC9626796}"/>
              </a:ext>
            </a:extLst>
          </p:cNvPr>
          <p:cNvGraphicFramePr>
            <a:graphicFrameLocks noGrp="1"/>
          </p:cNvGraphicFramePr>
          <p:nvPr>
            <p:extLst>
              <p:ext uri="{D42A27DB-BD31-4B8C-83A1-F6EECF244321}">
                <p14:modId xmlns:p14="http://schemas.microsoft.com/office/powerpoint/2010/main" val="4123882253"/>
              </p:ext>
            </p:extLst>
          </p:nvPr>
        </p:nvGraphicFramePr>
        <p:xfrm>
          <a:off x="2327682" y="967560"/>
          <a:ext cx="4488636" cy="3893696"/>
        </p:xfrm>
        <a:graphic>
          <a:graphicData uri="http://schemas.openxmlformats.org/drawingml/2006/table">
            <a:tbl>
              <a:tblPr firstRow="1" firstCol="1" bandRow="1">
                <a:tableStyleId>{B2171A77-8B1E-4A4E-8D7E-524BB6E4DFE5}</a:tableStyleId>
              </a:tblPr>
              <a:tblGrid>
                <a:gridCol w="1220909">
                  <a:extLst>
                    <a:ext uri="{9D8B030D-6E8A-4147-A177-3AD203B41FA5}">
                      <a16:colId xmlns:a16="http://schemas.microsoft.com/office/drawing/2014/main" val="2110689712"/>
                    </a:ext>
                  </a:extLst>
                </a:gridCol>
                <a:gridCol w="1220909">
                  <a:extLst>
                    <a:ext uri="{9D8B030D-6E8A-4147-A177-3AD203B41FA5}">
                      <a16:colId xmlns:a16="http://schemas.microsoft.com/office/drawing/2014/main" val="3751813277"/>
                    </a:ext>
                  </a:extLst>
                </a:gridCol>
                <a:gridCol w="1023409">
                  <a:extLst>
                    <a:ext uri="{9D8B030D-6E8A-4147-A177-3AD203B41FA5}">
                      <a16:colId xmlns:a16="http://schemas.microsoft.com/office/drawing/2014/main" val="3785423105"/>
                    </a:ext>
                  </a:extLst>
                </a:gridCol>
                <a:gridCol w="1023409">
                  <a:extLst>
                    <a:ext uri="{9D8B030D-6E8A-4147-A177-3AD203B41FA5}">
                      <a16:colId xmlns:a16="http://schemas.microsoft.com/office/drawing/2014/main" val="3249119064"/>
                    </a:ext>
                  </a:extLst>
                </a:gridCol>
              </a:tblGrid>
              <a:tr h="150607">
                <a:tc rowSpan="2">
                  <a:txBody>
                    <a:bodyPr/>
                    <a:lstStyle/>
                    <a:p>
                      <a:pPr algn="ctr">
                        <a:lnSpc>
                          <a:spcPct val="107000"/>
                        </a:lnSpc>
                        <a:spcAft>
                          <a:spcPts val="800"/>
                        </a:spcAft>
                      </a:pPr>
                      <a:r>
                        <a:rPr lang="id-ID" sz="800">
                          <a:effectLst/>
                        </a:rPr>
                        <a:t>Model ARIMA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Normalitas</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White noise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rowSpan="2">
                  <a:txBody>
                    <a:bodyPr/>
                    <a:lstStyle/>
                    <a:p>
                      <a:pPr algn="ctr">
                        <a:lnSpc>
                          <a:spcPct val="107000"/>
                        </a:lnSpc>
                        <a:spcAft>
                          <a:spcPts val="800"/>
                        </a:spcAft>
                      </a:pPr>
                      <a:r>
                        <a:rPr lang="id-ID" sz="800">
                          <a:effectLst/>
                        </a:rPr>
                        <a:t>AIC</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4153223094"/>
                  </a:ext>
                </a:extLst>
              </a:tr>
              <a:tr h="300991">
                <a:tc vMerge="1">
                  <a:txBody>
                    <a:bodyPr/>
                    <a:lstStyle/>
                    <a:p>
                      <a:endParaRPr lang="en-ID"/>
                    </a:p>
                  </a:txBody>
                  <a:tcPr/>
                </a:tc>
                <a:tc>
                  <a:txBody>
                    <a:bodyPr/>
                    <a:lstStyle/>
                    <a:p>
                      <a:pPr algn="ctr">
                        <a:lnSpc>
                          <a:spcPct val="107000"/>
                        </a:lnSpc>
                        <a:spcAft>
                          <a:spcPts val="800"/>
                        </a:spcAft>
                      </a:pPr>
                      <a:r>
                        <a:rPr lang="en-ID" sz="800">
                          <a:effectLst/>
                        </a:rPr>
                        <a:t> Memenuhi jika pvalue &gt; 0.05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jika pvalue &gt; 0.05</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vMerge="1">
                  <a:txBody>
                    <a:bodyPr/>
                    <a:lstStyle/>
                    <a:p>
                      <a:endParaRPr lang="en-ID"/>
                    </a:p>
                  </a:txBody>
                  <a:tcPr/>
                </a:tc>
                <a:extLst>
                  <a:ext uri="{0D108BD9-81ED-4DB2-BD59-A6C34878D82A}">
                    <a16:rowId xmlns:a16="http://schemas.microsoft.com/office/drawing/2014/main" val="254754118"/>
                  </a:ext>
                </a:extLst>
              </a:tr>
              <a:tr h="196665">
                <a:tc>
                  <a:txBody>
                    <a:bodyPr/>
                    <a:lstStyle/>
                    <a:p>
                      <a:pPr algn="ctr">
                        <a:lnSpc>
                          <a:spcPct val="107000"/>
                        </a:lnSpc>
                        <a:spcAft>
                          <a:spcPts val="800"/>
                        </a:spcAft>
                      </a:pPr>
                      <a:r>
                        <a:rPr lang="id-ID" sz="800">
                          <a:effectLst/>
                        </a:rPr>
                        <a:t>(3,1,3)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4443,03</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1618770463"/>
                  </a:ext>
                </a:extLst>
              </a:tr>
              <a:tr h="196665">
                <a:tc>
                  <a:txBody>
                    <a:bodyPr/>
                    <a:lstStyle/>
                    <a:p>
                      <a:pPr algn="ctr">
                        <a:lnSpc>
                          <a:spcPct val="107000"/>
                        </a:lnSpc>
                        <a:spcAft>
                          <a:spcPts val="800"/>
                        </a:spcAft>
                      </a:pPr>
                      <a:r>
                        <a:rPr lang="en-ID" sz="800">
                          <a:effectLst/>
                        </a:rPr>
                        <a:t>(3,1,2)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4465,14</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845771901"/>
                  </a:ext>
                </a:extLst>
              </a:tr>
              <a:tr h="196665">
                <a:tc>
                  <a:txBody>
                    <a:bodyPr/>
                    <a:lstStyle/>
                    <a:p>
                      <a:pPr algn="ctr">
                        <a:lnSpc>
                          <a:spcPct val="107000"/>
                        </a:lnSpc>
                        <a:spcAft>
                          <a:spcPts val="800"/>
                        </a:spcAft>
                      </a:pPr>
                      <a:r>
                        <a:rPr lang="en-ID" sz="800">
                          <a:effectLst/>
                        </a:rPr>
                        <a:t>(3,1,1)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4463,23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292905409"/>
                  </a:ext>
                </a:extLst>
              </a:tr>
              <a:tr h="196665">
                <a:tc>
                  <a:txBody>
                    <a:bodyPr/>
                    <a:lstStyle/>
                    <a:p>
                      <a:pPr algn="ctr">
                        <a:lnSpc>
                          <a:spcPct val="107000"/>
                        </a:lnSpc>
                        <a:spcAft>
                          <a:spcPts val="800"/>
                        </a:spcAft>
                      </a:pPr>
                      <a:r>
                        <a:rPr lang="id-ID" sz="800">
                          <a:effectLst/>
                        </a:rPr>
                        <a:t>(2,1,3)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4441,06</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935909461"/>
                  </a:ext>
                </a:extLst>
              </a:tr>
              <a:tr h="196665">
                <a:tc>
                  <a:txBody>
                    <a:bodyPr/>
                    <a:lstStyle/>
                    <a:p>
                      <a:pPr algn="ctr">
                        <a:lnSpc>
                          <a:spcPct val="107000"/>
                        </a:lnSpc>
                        <a:spcAft>
                          <a:spcPts val="800"/>
                        </a:spcAft>
                      </a:pPr>
                      <a:r>
                        <a:rPr lang="en-ID" sz="800">
                          <a:effectLst/>
                        </a:rPr>
                        <a:t>(2,1,2)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dirty="0">
                          <a:effectLst/>
                        </a:rPr>
                        <a:t>4463,41</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990274402"/>
                  </a:ext>
                </a:extLst>
              </a:tr>
              <a:tr h="150607">
                <a:tc>
                  <a:txBody>
                    <a:bodyPr/>
                    <a:lstStyle/>
                    <a:p>
                      <a:pPr algn="ctr">
                        <a:lnSpc>
                          <a:spcPct val="107000"/>
                        </a:lnSpc>
                        <a:spcAft>
                          <a:spcPts val="800"/>
                        </a:spcAft>
                      </a:pPr>
                      <a:r>
                        <a:rPr lang="en-ID" sz="800">
                          <a:effectLst/>
                        </a:rPr>
                        <a:t>(2,1,1)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4461,56</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3543201998"/>
                  </a:ext>
                </a:extLst>
              </a:tr>
              <a:tr h="150607">
                <a:tc>
                  <a:txBody>
                    <a:bodyPr/>
                    <a:lstStyle/>
                    <a:p>
                      <a:pPr algn="ctr">
                        <a:lnSpc>
                          <a:spcPct val="107000"/>
                        </a:lnSpc>
                        <a:spcAft>
                          <a:spcPts val="800"/>
                        </a:spcAft>
                      </a:pPr>
                      <a:r>
                        <a:rPr lang="id-ID" sz="800">
                          <a:effectLst/>
                        </a:rPr>
                        <a:t>(1,1,3)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id-ID" sz="800">
                          <a:effectLst/>
                        </a:rPr>
                        <a:t>Tidak 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dirty="0">
                          <a:effectLst/>
                        </a:rPr>
                        <a:t>4463,57</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54593455"/>
                  </a:ext>
                </a:extLst>
              </a:tr>
              <a:tr h="196665">
                <a:tc>
                  <a:txBody>
                    <a:bodyPr/>
                    <a:lstStyle/>
                    <a:p>
                      <a:pPr algn="ctr">
                        <a:lnSpc>
                          <a:spcPct val="107000"/>
                        </a:lnSpc>
                        <a:spcAft>
                          <a:spcPts val="800"/>
                        </a:spcAft>
                      </a:pPr>
                      <a:r>
                        <a:rPr lang="en-ID" sz="800">
                          <a:effectLst/>
                        </a:rPr>
                        <a:t>(1,1,2)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dirty="0">
                          <a:effectLst/>
                        </a:rPr>
                        <a:t>4460,16</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877112798"/>
                  </a:ext>
                </a:extLst>
              </a:tr>
              <a:tr h="172447">
                <a:tc>
                  <a:txBody>
                    <a:bodyPr/>
                    <a:lstStyle/>
                    <a:p>
                      <a:pPr algn="ctr">
                        <a:lnSpc>
                          <a:spcPct val="107000"/>
                        </a:lnSpc>
                        <a:spcAft>
                          <a:spcPts val="800"/>
                        </a:spcAft>
                      </a:pPr>
                      <a:r>
                        <a:rPr lang="en-ID" sz="800">
                          <a:effectLst/>
                        </a:rPr>
                        <a:t>(1,1,1)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4460,60</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1515671732"/>
                  </a:ext>
                </a:extLst>
              </a:tr>
              <a:tr h="150607">
                <a:tc>
                  <a:txBody>
                    <a:bodyPr/>
                    <a:lstStyle/>
                    <a:p>
                      <a:pPr algn="ctr">
                        <a:lnSpc>
                          <a:spcPct val="107000"/>
                        </a:lnSpc>
                        <a:spcAft>
                          <a:spcPts val="800"/>
                        </a:spcAft>
                      </a:pPr>
                      <a:r>
                        <a:rPr lang="en-ID" sz="800">
                          <a:effectLst/>
                        </a:rPr>
                        <a:t>(11,1,1)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4393,14</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2736911780"/>
                  </a:ext>
                </a:extLst>
              </a:tr>
              <a:tr h="154785">
                <a:tc>
                  <a:txBody>
                    <a:bodyPr/>
                    <a:lstStyle/>
                    <a:p>
                      <a:pPr algn="ctr">
                        <a:lnSpc>
                          <a:spcPct val="107000"/>
                        </a:lnSpc>
                        <a:spcAft>
                          <a:spcPts val="800"/>
                        </a:spcAft>
                      </a:pPr>
                      <a:r>
                        <a:rPr lang="en-ID" sz="800">
                          <a:effectLst/>
                        </a:rPr>
                        <a:t>(11,1,3)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4386,27</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49640584"/>
                  </a:ext>
                </a:extLst>
              </a:tr>
              <a:tr h="191386">
                <a:tc>
                  <a:txBody>
                    <a:bodyPr/>
                    <a:lstStyle/>
                    <a:p>
                      <a:pPr algn="ctr">
                        <a:lnSpc>
                          <a:spcPct val="107000"/>
                        </a:lnSpc>
                        <a:spcAft>
                          <a:spcPts val="800"/>
                        </a:spcAft>
                      </a:pPr>
                      <a:r>
                        <a:rPr lang="en-ID" sz="800">
                          <a:effectLst/>
                        </a:rPr>
                        <a:t>(11,1,2)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4390,14</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2838304433"/>
                  </a:ext>
                </a:extLst>
              </a:tr>
              <a:tr h="157737">
                <a:tc>
                  <a:txBody>
                    <a:bodyPr/>
                    <a:lstStyle/>
                    <a:p>
                      <a:pPr algn="ctr">
                        <a:lnSpc>
                          <a:spcPct val="107000"/>
                        </a:lnSpc>
                        <a:spcAft>
                          <a:spcPts val="800"/>
                        </a:spcAft>
                      </a:pPr>
                      <a:r>
                        <a:rPr lang="en-ID" sz="800">
                          <a:effectLst/>
                        </a:rPr>
                        <a:t>(12,1,1)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4381,56</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507914689"/>
                  </a:ext>
                </a:extLst>
              </a:tr>
              <a:tr h="196665">
                <a:tc>
                  <a:txBody>
                    <a:bodyPr/>
                    <a:lstStyle/>
                    <a:p>
                      <a:pPr algn="ctr">
                        <a:lnSpc>
                          <a:spcPct val="107000"/>
                        </a:lnSpc>
                        <a:spcAft>
                          <a:spcPts val="800"/>
                        </a:spcAft>
                      </a:pPr>
                      <a:r>
                        <a:rPr lang="en-ID" sz="800">
                          <a:effectLst/>
                        </a:rPr>
                        <a:t>(12,1,2)</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4379,25</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381211993"/>
                  </a:ext>
                </a:extLst>
              </a:tr>
              <a:tr h="150607">
                <a:tc>
                  <a:txBody>
                    <a:bodyPr/>
                    <a:lstStyle/>
                    <a:p>
                      <a:pPr algn="ctr">
                        <a:lnSpc>
                          <a:spcPct val="107000"/>
                        </a:lnSpc>
                        <a:spcAft>
                          <a:spcPts val="800"/>
                        </a:spcAft>
                      </a:pPr>
                      <a:r>
                        <a:rPr lang="en-ID" sz="800">
                          <a:effectLst/>
                        </a:rPr>
                        <a:t>(12,1,3)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4">
                        <a:lumMod val="10000"/>
                        <a:lumOff val="90000"/>
                      </a:schemeClr>
                    </a:solidFill>
                  </a:tcPr>
                </a:tc>
                <a:tc>
                  <a:txBody>
                    <a:bodyPr/>
                    <a:lstStyle/>
                    <a:p>
                      <a:pPr algn="ctr">
                        <a:lnSpc>
                          <a:spcPct val="107000"/>
                        </a:lnSpc>
                        <a:spcAft>
                          <a:spcPts val="800"/>
                        </a:spcAft>
                      </a:pPr>
                      <a:r>
                        <a:rPr lang="en-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4">
                        <a:lumMod val="10000"/>
                        <a:lumOff val="90000"/>
                      </a:schemeClr>
                    </a:solidFill>
                  </a:tcP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4">
                        <a:lumMod val="10000"/>
                        <a:lumOff val="90000"/>
                      </a:schemeClr>
                    </a:solidFill>
                  </a:tcPr>
                </a:tc>
                <a:tc>
                  <a:txBody>
                    <a:bodyPr/>
                    <a:lstStyle/>
                    <a:p>
                      <a:pPr algn="ctr">
                        <a:lnSpc>
                          <a:spcPct val="107000"/>
                        </a:lnSpc>
                        <a:spcAft>
                          <a:spcPts val="800"/>
                        </a:spcAft>
                      </a:pPr>
                      <a:r>
                        <a:rPr lang="id-ID" sz="800" dirty="0">
                          <a:effectLst/>
                        </a:rPr>
                        <a:t>4380,52</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4">
                        <a:lumMod val="10000"/>
                        <a:lumOff val="90000"/>
                      </a:schemeClr>
                    </a:solidFill>
                  </a:tcPr>
                </a:tc>
                <a:extLst>
                  <a:ext uri="{0D108BD9-81ED-4DB2-BD59-A6C34878D82A}">
                    <a16:rowId xmlns:a16="http://schemas.microsoft.com/office/drawing/2014/main" val="1903433279"/>
                  </a:ext>
                </a:extLst>
              </a:tr>
              <a:tr h="196665">
                <a:tc>
                  <a:txBody>
                    <a:bodyPr/>
                    <a:lstStyle/>
                    <a:p>
                      <a:pPr algn="ctr">
                        <a:lnSpc>
                          <a:spcPct val="107000"/>
                        </a:lnSpc>
                        <a:spcAft>
                          <a:spcPts val="800"/>
                        </a:spcAft>
                      </a:pPr>
                      <a:r>
                        <a:rPr lang="en-ID" sz="800">
                          <a:effectLst/>
                        </a:rPr>
                        <a:t>(13,1,1)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4380,48</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146805590"/>
                  </a:ext>
                </a:extLst>
              </a:tr>
              <a:tr h="196665">
                <a:tc>
                  <a:txBody>
                    <a:bodyPr/>
                    <a:lstStyle/>
                    <a:p>
                      <a:pPr algn="ctr">
                        <a:lnSpc>
                          <a:spcPct val="107000"/>
                        </a:lnSpc>
                        <a:spcAft>
                          <a:spcPts val="800"/>
                        </a:spcAft>
                      </a:pPr>
                      <a:r>
                        <a:rPr lang="en-ID" sz="800">
                          <a:effectLst/>
                        </a:rPr>
                        <a:t>(13,1,3)</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en-ID" sz="800">
                          <a:effectLst/>
                        </a:rPr>
                        <a:t>Tidak 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en-ID" sz="800">
                          <a:effectLst/>
                        </a:rPr>
                        <a:t>Memenuhi </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4371,1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3107629791"/>
                  </a:ext>
                </a:extLst>
              </a:tr>
              <a:tr h="196665">
                <a:tc>
                  <a:txBody>
                    <a:bodyPr/>
                    <a:lstStyle/>
                    <a:p>
                      <a:pPr algn="ctr">
                        <a:lnSpc>
                          <a:spcPct val="107000"/>
                        </a:lnSpc>
                        <a:spcAft>
                          <a:spcPts val="800"/>
                        </a:spcAft>
                      </a:pPr>
                      <a:r>
                        <a:rPr lang="id-ID" sz="800">
                          <a:effectLst/>
                        </a:rPr>
                        <a:t>(14,1,1)</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tc>
                <a:tc>
                  <a:txBody>
                    <a:bodyPr/>
                    <a:lstStyle/>
                    <a:p>
                      <a:pPr algn="ctr">
                        <a:lnSpc>
                          <a:spcPct val="107000"/>
                        </a:lnSpc>
                        <a:spcAft>
                          <a:spcPts val="800"/>
                        </a:spcAft>
                      </a:pPr>
                      <a:r>
                        <a:rPr lang="id-ID" sz="800">
                          <a:effectLst/>
                        </a:rPr>
                        <a:t>Tidak 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tc>
                  <a:txBody>
                    <a:bodyPr/>
                    <a:lstStyle/>
                    <a:p>
                      <a:pPr algn="ctr">
                        <a:lnSpc>
                          <a:spcPct val="107000"/>
                        </a:lnSpc>
                        <a:spcAft>
                          <a:spcPts val="800"/>
                        </a:spcAft>
                      </a:pPr>
                      <a:r>
                        <a:rPr lang="id-ID" sz="800">
                          <a:effectLst/>
                        </a:rPr>
                        <a:t>4380,9</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tc>
                <a:extLst>
                  <a:ext uri="{0D108BD9-81ED-4DB2-BD59-A6C34878D82A}">
                    <a16:rowId xmlns:a16="http://schemas.microsoft.com/office/drawing/2014/main" val="680500669"/>
                  </a:ext>
                </a:extLst>
              </a:tr>
              <a:tr h="196665">
                <a:tc>
                  <a:txBody>
                    <a:bodyPr/>
                    <a:lstStyle/>
                    <a:p>
                      <a:pPr algn="ctr">
                        <a:lnSpc>
                          <a:spcPct val="107000"/>
                        </a:lnSpc>
                        <a:spcAft>
                          <a:spcPts val="800"/>
                        </a:spcAft>
                      </a:pPr>
                      <a:r>
                        <a:rPr lang="id-ID" sz="800" dirty="0">
                          <a:effectLst/>
                        </a:rPr>
                        <a:t>(14,1,2)</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386" marR="5386"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a:effectLst/>
                        </a:rPr>
                        <a:t>Memenuhi</a:t>
                      </a:r>
                      <a:endParaRPr lang="en-ID" sz="80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tc>
                  <a:txBody>
                    <a:bodyPr/>
                    <a:lstStyle/>
                    <a:p>
                      <a:pPr algn="ctr">
                        <a:lnSpc>
                          <a:spcPct val="107000"/>
                        </a:lnSpc>
                        <a:spcAft>
                          <a:spcPts val="800"/>
                        </a:spcAft>
                      </a:pPr>
                      <a:r>
                        <a:rPr lang="id-ID" sz="800" dirty="0">
                          <a:effectLst/>
                        </a:rPr>
                        <a:t>4383,04</a:t>
                      </a:r>
                      <a:endParaRPr lang="en-ID"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2443" marR="22443" marT="6733" marB="0" anchor="ctr">
                    <a:solidFill>
                      <a:schemeClr val="accent5">
                        <a:lumMod val="40000"/>
                        <a:lumOff val="60000"/>
                      </a:schemeClr>
                    </a:solidFill>
                  </a:tcPr>
                </a:tc>
                <a:extLst>
                  <a:ext uri="{0D108BD9-81ED-4DB2-BD59-A6C34878D82A}">
                    <a16:rowId xmlns:a16="http://schemas.microsoft.com/office/drawing/2014/main" val="2452738718"/>
                  </a:ext>
                </a:extLst>
              </a:tr>
            </a:tbl>
          </a:graphicData>
        </a:graphic>
      </p:graphicFrame>
    </p:spTree>
    <p:extLst>
      <p:ext uri="{BB962C8B-B14F-4D97-AF65-F5344CB8AC3E}">
        <p14:creationId xmlns:p14="http://schemas.microsoft.com/office/powerpoint/2010/main" val="403681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A6830-66C5-4C60-8E25-650B5DDAB3BD}"/>
              </a:ext>
            </a:extLst>
          </p:cNvPr>
          <p:cNvSpPr>
            <a:spLocks noGrp="1"/>
          </p:cNvSpPr>
          <p:nvPr>
            <p:ph type="title"/>
          </p:nvPr>
        </p:nvSpPr>
        <p:spPr>
          <a:xfrm>
            <a:off x="500417" y="88309"/>
            <a:ext cx="7066500" cy="572700"/>
          </a:xfrm>
        </p:spPr>
        <p:txBody>
          <a:bodyPr/>
          <a:lstStyle/>
          <a:p>
            <a:r>
              <a:rPr lang="id-ID" dirty="0"/>
              <a:t>Peramalan</a:t>
            </a:r>
            <a:endParaRPr lang="en-ID" dirty="0"/>
          </a:p>
        </p:txBody>
      </p:sp>
      <p:graphicFrame>
        <p:nvGraphicFramePr>
          <p:cNvPr id="5" name="Table 4">
            <a:extLst>
              <a:ext uri="{FF2B5EF4-FFF2-40B4-BE49-F238E27FC236}">
                <a16:creationId xmlns:a16="http://schemas.microsoft.com/office/drawing/2014/main" id="{B2D07C12-0791-4C9D-B939-C7B403F5B1CF}"/>
              </a:ext>
            </a:extLst>
          </p:cNvPr>
          <p:cNvGraphicFramePr>
            <a:graphicFrameLocks noGrp="1"/>
          </p:cNvGraphicFramePr>
          <p:nvPr>
            <p:extLst>
              <p:ext uri="{D42A27DB-BD31-4B8C-83A1-F6EECF244321}">
                <p14:modId xmlns:p14="http://schemas.microsoft.com/office/powerpoint/2010/main" val="3213977409"/>
              </p:ext>
            </p:extLst>
          </p:nvPr>
        </p:nvGraphicFramePr>
        <p:xfrm>
          <a:off x="1539524" y="1071277"/>
          <a:ext cx="5330535" cy="2903945"/>
        </p:xfrm>
        <a:graphic>
          <a:graphicData uri="http://schemas.openxmlformats.org/drawingml/2006/table">
            <a:tbl>
              <a:tblPr>
                <a:tableStyleId>{B2171A77-8B1E-4A4E-8D7E-524BB6E4DFE5}</a:tableStyleId>
              </a:tblPr>
              <a:tblGrid>
                <a:gridCol w="804609">
                  <a:extLst>
                    <a:ext uri="{9D8B030D-6E8A-4147-A177-3AD203B41FA5}">
                      <a16:colId xmlns:a16="http://schemas.microsoft.com/office/drawing/2014/main" val="3756820025"/>
                    </a:ext>
                  </a:extLst>
                </a:gridCol>
                <a:gridCol w="955473">
                  <a:extLst>
                    <a:ext uri="{9D8B030D-6E8A-4147-A177-3AD203B41FA5}">
                      <a16:colId xmlns:a16="http://schemas.microsoft.com/office/drawing/2014/main" val="2689879521"/>
                    </a:ext>
                  </a:extLst>
                </a:gridCol>
                <a:gridCol w="804609">
                  <a:extLst>
                    <a:ext uri="{9D8B030D-6E8A-4147-A177-3AD203B41FA5}">
                      <a16:colId xmlns:a16="http://schemas.microsoft.com/office/drawing/2014/main" val="4115280079"/>
                    </a:ext>
                  </a:extLst>
                </a:gridCol>
                <a:gridCol w="1257202">
                  <a:extLst>
                    <a:ext uri="{9D8B030D-6E8A-4147-A177-3AD203B41FA5}">
                      <a16:colId xmlns:a16="http://schemas.microsoft.com/office/drawing/2014/main" val="3755567261"/>
                    </a:ext>
                  </a:extLst>
                </a:gridCol>
                <a:gridCol w="1508642">
                  <a:extLst>
                    <a:ext uri="{9D8B030D-6E8A-4147-A177-3AD203B41FA5}">
                      <a16:colId xmlns:a16="http://schemas.microsoft.com/office/drawing/2014/main" val="1848644318"/>
                    </a:ext>
                  </a:extLst>
                </a:gridCol>
              </a:tblGrid>
              <a:tr h="467069">
                <a:tc>
                  <a:txBody>
                    <a:bodyPr/>
                    <a:lstStyle/>
                    <a:p>
                      <a:pPr algn="ctr" fontAlgn="ctr"/>
                      <a:r>
                        <a:rPr lang="en-ID" sz="1000" u="none" strike="noStrike">
                          <a:effectLst/>
                        </a:rPr>
                        <a:t>Periode</a:t>
                      </a:r>
                      <a:endParaRPr lang="en-ID" sz="1000" b="0" i="0" u="none" strike="noStrike">
                        <a:effectLst/>
                        <a:latin typeface="Geneva"/>
                      </a:endParaRPr>
                    </a:p>
                  </a:txBody>
                  <a:tcPr marL="9525" marR="9525" marT="9525" marB="0" anchor="ctr"/>
                </a:tc>
                <a:tc>
                  <a:txBody>
                    <a:bodyPr/>
                    <a:lstStyle/>
                    <a:p>
                      <a:pPr algn="ctr" fontAlgn="ctr"/>
                      <a:r>
                        <a:rPr lang="en-ID" sz="1000" u="none" strike="noStrike">
                          <a:effectLst/>
                        </a:rPr>
                        <a:t>Bulan</a:t>
                      </a:r>
                      <a:endParaRPr lang="en-ID" sz="1000" b="0" i="0" u="none" strike="noStrike">
                        <a:effectLst/>
                        <a:latin typeface="Geneva"/>
                      </a:endParaRPr>
                    </a:p>
                  </a:txBody>
                  <a:tcPr marL="9525" marR="9525" marT="9525" marB="0" anchor="ctr"/>
                </a:tc>
                <a:tc>
                  <a:txBody>
                    <a:bodyPr/>
                    <a:lstStyle/>
                    <a:p>
                      <a:pPr algn="ctr" fontAlgn="ctr"/>
                      <a:r>
                        <a:rPr lang="en-ID" sz="1000" u="none" strike="noStrike">
                          <a:effectLst/>
                        </a:rPr>
                        <a:t>Tahun</a:t>
                      </a:r>
                      <a:endParaRPr lang="en-ID" sz="1000" b="0" i="0" u="none" strike="noStrike">
                        <a:effectLst/>
                        <a:latin typeface="Geneva"/>
                      </a:endParaRPr>
                    </a:p>
                  </a:txBody>
                  <a:tcPr marL="9525" marR="9525" marT="9525" marB="0" anchor="ctr"/>
                </a:tc>
                <a:tc>
                  <a:txBody>
                    <a:bodyPr/>
                    <a:lstStyle/>
                    <a:p>
                      <a:pPr algn="ctr" fontAlgn="ctr"/>
                      <a:r>
                        <a:rPr lang="en-ID" sz="1000" u="none" strike="noStrike">
                          <a:effectLst/>
                        </a:rPr>
                        <a:t>Hasil Peramalan (Xt*)</a:t>
                      </a:r>
                      <a:endParaRPr lang="en-ID" sz="1000" b="0" i="0" u="none" strike="noStrike">
                        <a:effectLst/>
                        <a:latin typeface="Geneva"/>
                      </a:endParaRPr>
                    </a:p>
                  </a:txBody>
                  <a:tcPr marL="9525" marR="9525" marT="9525" marB="0" anchor="ctr"/>
                </a:tc>
                <a:tc>
                  <a:txBody>
                    <a:bodyPr/>
                    <a:lstStyle/>
                    <a:p>
                      <a:pPr algn="ctr" fontAlgn="ctr"/>
                      <a:r>
                        <a:rPr lang="en-ID" sz="1000" u="none" strike="noStrike">
                          <a:effectLst/>
                        </a:rPr>
                        <a:t>Hasil Peramalan (Xt)</a:t>
                      </a:r>
                      <a:endParaRPr lang="en-ID" sz="1000" b="0" i="0" u="none" strike="noStrike">
                        <a:effectLst/>
                        <a:latin typeface="Geneva"/>
                      </a:endParaRPr>
                    </a:p>
                  </a:txBody>
                  <a:tcPr marL="9525" marR="9525" marT="9525" marB="0" anchor="ctr"/>
                </a:tc>
                <a:extLst>
                  <a:ext uri="{0D108BD9-81ED-4DB2-BD59-A6C34878D82A}">
                    <a16:rowId xmlns:a16="http://schemas.microsoft.com/office/drawing/2014/main" val="2569498462"/>
                  </a:ext>
                </a:extLst>
              </a:tr>
              <a:tr h="203073">
                <a:tc>
                  <a:txBody>
                    <a:bodyPr/>
                    <a:lstStyle/>
                    <a:p>
                      <a:pPr algn="ctr" fontAlgn="b"/>
                      <a:r>
                        <a:rPr lang="en-ID" sz="1000" u="none" strike="noStrike">
                          <a:effectLst/>
                        </a:rPr>
                        <a:t>145</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Januari</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4750623</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22568418888129</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1594866319"/>
                  </a:ext>
                </a:extLst>
              </a:tr>
              <a:tr h="203073">
                <a:tc>
                  <a:txBody>
                    <a:bodyPr/>
                    <a:lstStyle/>
                    <a:p>
                      <a:pPr algn="ctr" fontAlgn="b"/>
                      <a:r>
                        <a:rPr lang="en-ID" sz="1000" u="none" strike="noStrike">
                          <a:effectLst/>
                        </a:rPr>
                        <a:t>146</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Februari</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6015082</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36181211466724</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2074543775"/>
                  </a:ext>
                </a:extLst>
              </a:tr>
              <a:tr h="203073">
                <a:tc>
                  <a:txBody>
                    <a:bodyPr/>
                    <a:lstStyle/>
                    <a:p>
                      <a:pPr algn="ctr" fontAlgn="b"/>
                      <a:r>
                        <a:rPr lang="en-ID" sz="1000" u="none" strike="noStrike">
                          <a:effectLst/>
                        </a:rPr>
                        <a:t>147</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Maret</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dirty="0">
                          <a:effectLst/>
                        </a:rPr>
                        <a:t>6051834</a:t>
                      </a:r>
                      <a:endParaRPr lang="en-ID" sz="1000" b="0" i="0" u="none" strike="noStrike" dirty="0">
                        <a:effectLst/>
                        <a:latin typeface="Geneva"/>
                      </a:endParaRPr>
                    </a:p>
                  </a:txBody>
                  <a:tcPr marL="9525" marR="9525" marT="9525" marB="0" anchor="b"/>
                </a:tc>
                <a:tc>
                  <a:txBody>
                    <a:bodyPr/>
                    <a:lstStyle/>
                    <a:p>
                      <a:pPr algn="ctr" fontAlgn="ctr"/>
                      <a:r>
                        <a:rPr lang="en-ID" sz="1100" u="none" strike="noStrike">
                          <a:effectLst/>
                        </a:rPr>
                        <a:t>36624694763556</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2426603054"/>
                  </a:ext>
                </a:extLst>
              </a:tr>
              <a:tr h="203073">
                <a:tc>
                  <a:txBody>
                    <a:bodyPr/>
                    <a:lstStyle/>
                    <a:p>
                      <a:pPr algn="ctr" fontAlgn="b"/>
                      <a:r>
                        <a:rPr lang="en-ID" sz="1000" u="none" strike="noStrike">
                          <a:effectLst/>
                        </a:rPr>
                        <a:t>148</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April</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5913444</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34968819941136</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75349463"/>
                  </a:ext>
                </a:extLst>
              </a:tr>
              <a:tr h="203073">
                <a:tc>
                  <a:txBody>
                    <a:bodyPr/>
                    <a:lstStyle/>
                    <a:p>
                      <a:pPr algn="ctr" fontAlgn="b"/>
                      <a:r>
                        <a:rPr lang="en-ID" sz="1000" u="none" strike="noStrike">
                          <a:effectLst/>
                        </a:rPr>
                        <a:t>149</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Mei</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6047717</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36574880912089</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2054184086"/>
                  </a:ext>
                </a:extLst>
              </a:tr>
              <a:tr h="203073">
                <a:tc>
                  <a:txBody>
                    <a:bodyPr/>
                    <a:lstStyle/>
                    <a:p>
                      <a:pPr algn="ctr" fontAlgn="b"/>
                      <a:r>
                        <a:rPr lang="en-ID" sz="1000" u="none" strike="noStrike">
                          <a:effectLst/>
                        </a:rPr>
                        <a:t>150</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Juni</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7134981</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50907953870361</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1137252992"/>
                  </a:ext>
                </a:extLst>
              </a:tr>
              <a:tr h="203073">
                <a:tc>
                  <a:txBody>
                    <a:bodyPr/>
                    <a:lstStyle/>
                    <a:p>
                      <a:pPr algn="ctr" fontAlgn="b"/>
                      <a:r>
                        <a:rPr lang="en-ID" sz="1000" u="none" strike="noStrike">
                          <a:effectLst/>
                        </a:rPr>
                        <a:t>151</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Juli</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9792892</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95900733723664</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1096454936"/>
                  </a:ext>
                </a:extLst>
              </a:tr>
              <a:tr h="203073">
                <a:tc>
                  <a:txBody>
                    <a:bodyPr/>
                    <a:lstStyle/>
                    <a:p>
                      <a:pPr algn="ctr" fontAlgn="b"/>
                      <a:r>
                        <a:rPr lang="en-ID" sz="1000" u="none" strike="noStrike">
                          <a:effectLst/>
                        </a:rPr>
                        <a:t>152</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Agustus</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4402653</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19383353438409</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3288612888"/>
                  </a:ext>
                </a:extLst>
              </a:tr>
              <a:tr h="203073">
                <a:tc>
                  <a:txBody>
                    <a:bodyPr/>
                    <a:lstStyle/>
                    <a:p>
                      <a:pPr algn="ctr" fontAlgn="b"/>
                      <a:r>
                        <a:rPr lang="en-ID" sz="1000" u="none" strike="noStrike">
                          <a:effectLst/>
                        </a:rPr>
                        <a:t>153</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September</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6371768</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40599427445824</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3922561847"/>
                  </a:ext>
                </a:extLst>
              </a:tr>
              <a:tr h="203073">
                <a:tc>
                  <a:txBody>
                    <a:bodyPr/>
                    <a:lstStyle/>
                    <a:p>
                      <a:pPr algn="ctr" fontAlgn="b"/>
                      <a:r>
                        <a:rPr lang="en-ID" sz="1000" u="none" strike="noStrike">
                          <a:effectLst/>
                        </a:rPr>
                        <a:t>154</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Oktober</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6173305</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38109694623025</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839269052"/>
                  </a:ext>
                </a:extLst>
              </a:tr>
              <a:tr h="203073">
                <a:tc>
                  <a:txBody>
                    <a:bodyPr/>
                    <a:lstStyle/>
                    <a:p>
                      <a:pPr algn="ctr" fontAlgn="b"/>
                      <a:r>
                        <a:rPr lang="en-ID" sz="1000" u="none" strike="noStrike">
                          <a:effectLst/>
                        </a:rPr>
                        <a:t>155</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November</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6417679</a:t>
                      </a:r>
                      <a:endParaRPr lang="en-ID" sz="1000" b="0" i="0" u="none" strike="noStrike">
                        <a:effectLst/>
                        <a:latin typeface="Geneva"/>
                      </a:endParaRPr>
                    </a:p>
                  </a:txBody>
                  <a:tcPr marL="9525" marR="9525" marT="9525" marB="0" anchor="b"/>
                </a:tc>
                <a:tc>
                  <a:txBody>
                    <a:bodyPr/>
                    <a:lstStyle/>
                    <a:p>
                      <a:pPr algn="ctr" fontAlgn="ctr"/>
                      <a:r>
                        <a:rPr lang="en-ID" sz="1100" u="none" strike="noStrike">
                          <a:effectLst/>
                        </a:rPr>
                        <a:t>41186603747041</a:t>
                      </a:r>
                      <a:endParaRPr lang="en-ID" sz="1100" b="0" i="0" u="none" strike="noStrike">
                        <a:effectLst/>
                        <a:latin typeface="Calibri" panose="020F0502020204030204" pitchFamily="34" charset="0"/>
                      </a:endParaRPr>
                    </a:p>
                  </a:txBody>
                  <a:tcPr marL="9525" marR="9525" marT="9525" marB="0" anchor="ctr"/>
                </a:tc>
                <a:extLst>
                  <a:ext uri="{0D108BD9-81ED-4DB2-BD59-A6C34878D82A}">
                    <a16:rowId xmlns:a16="http://schemas.microsoft.com/office/drawing/2014/main" val="2767723024"/>
                  </a:ext>
                </a:extLst>
              </a:tr>
              <a:tr h="203073">
                <a:tc>
                  <a:txBody>
                    <a:bodyPr/>
                    <a:lstStyle/>
                    <a:p>
                      <a:pPr algn="ctr" fontAlgn="b"/>
                      <a:r>
                        <a:rPr lang="en-ID" sz="1000" u="none" strike="noStrike">
                          <a:effectLst/>
                        </a:rPr>
                        <a:t>156</a:t>
                      </a:r>
                      <a:endParaRPr lang="en-ID" sz="1000" b="0" i="0" u="none" strike="noStrike">
                        <a:effectLst/>
                        <a:latin typeface="Geneva"/>
                      </a:endParaRPr>
                    </a:p>
                  </a:txBody>
                  <a:tcPr marL="9525" marR="9525" marT="9525" marB="0" anchor="b"/>
                </a:tc>
                <a:tc>
                  <a:txBody>
                    <a:bodyPr/>
                    <a:lstStyle/>
                    <a:p>
                      <a:pPr algn="l" fontAlgn="b"/>
                      <a:r>
                        <a:rPr lang="en-ID" sz="1000" u="none" strike="noStrike">
                          <a:effectLst/>
                        </a:rPr>
                        <a:t>Desember</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2015</a:t>
                      </a:r>
                      <a:endParaRPr lang="en-ID" sz="1000" b="0" i="0" u="none" strike="noStrike">
                        <a:effectLst/>
                        <a:latin typeface="Geneva"/>
                      </a:endParaRPr>
                    </a:p>
                  </a:txBody>
                  <a:tcPr marL="9525" marR="9525" marT="9525" marB="0" anchor="b"/>
                </a:tc>
                <a:tc>
                  <a:txBody>
                    <a:bodyPr/>
                    <a:lstStyle/>
                    <a:p>
                      <a:pPr algn="ctr" fontAlgn="b"/>
                      <a:r>
                        <a:rPr lang="en-ID" sz="1000" u="none" strike="noStrike">
                          <a:effectLst/>
                        </a:rPr>
                        <a:t>7711071</a:t>
                      </a:r>
                      <a:endParaRPr lang="en-ID" sz="1000" b="0" i="0" u="none" strike="noStrike">
                        <a:effectLst/>
                        <a:latin typeface="Geneva"/>
                      </a:endParaRPr>
                    </a:p>
                  </a:txBody>
                  <a:tcPr marL="9525" marR="9525" marT="9525" marB="0" anchor="b"/>
                </a:tc>
                <a:tc>
                  <a:txBody>
                    <a:bodyPr/>
                    <a:lstStyle/>
                    <a:p>
                      <a:pPr algn="ctr" fontAlgn="ctr"/>
                      <a:r>
                        <a:rPr lang="en-ID" sz="1100" u="none" strike="noStrike" dirty="0">
                          <a:effectLst/>
                        </a:rPr>
                        <a:t>59460615967041</a:t>
                      </a:r>
                      <a:endParaRPr lang="en-ID" sz="1100" b="0" i="0" u="none" strike="noStrike" dirty="0">
                        <a:effectLst/>
                        <a:latin typeface="Calibri" panose="020F0502020204030204" pitchFamily="34" charset="0"/>
                      </a:endParaRPr>
                    </a:p>
                  </a:txBody>
                  <a:tcPr marL="9525" marR="9525" marT="9525" marB="0" anchor="ctr"/>
                </a:tc>
                <a:extLst>
                  <a:ext uri="{0D108BD9-81ED-4DB2-BD59-A6C34878D82A}">
                    <a16:rowId xmlns:a16="http://schemas.microsoft.com/office/drawing/2014/main" val="2056078778"/>
                  </a:ext>
                </a:extLst>
              </a:tr>
            </a:tbl>
          </a:graphicData>
        </a:graphic>
      </p:graphicFrame>
      <p:grpSp>
        <p:nvGrpSpPr>
          <p:cNvPr id="6" name="Google Shape;3262;p67">
            <a:extLst>
              <a:ext uri="{FF2B5EF4-FFF2-40B4-BE49-F238E27FC236}">
                <a16:creationId xmlns:a16="http://schemas.microsoft.com/office/drawing/2014/main" id="{B4B2DED1-E974-49DA-8EEF-CDB7B8834421}"/>
              </a:ext>
            </a:extLst>
          </p:cNvPr>
          <p:cNvGrpSpPr/>
          <p:nvPr/>
        </p:nvGrpSpPr>
        <p:grpSpPr>
          <a:xfrm>
            <a:off x="6414655" y="3408218"/>
            <a:ext cx="2729345" cy="1735282"/>
            <a:chOff x="10558175" y="2854475"/>
            <a:chExt cx="3549825" cy="2160250"/>
          </a:xfrm>
        </p:grpSpPr>
        <p:sp>
          <p:nvSpPr>
            <p:cNvPr id="7" name="Google Shape;3263;p67">
              <a:extLst>
                <a:ext uri="{FF2B5EF4-FFF2-40B4-BE49-F238E27FC236}">
                  <a16:creationId xmlns:a16="http://schemas.microsoft.com/office/drawing/2014/main" id="{2BBB7F2E-83BE-4552-AE6E-62500EEF6EA0}"/>
                </a:ext>
              </a:extLst>
            </p:cNvPr>
            <p:cNvSpPr/>
            <p:nvPr/>
          </p:nvSpPr>
          <p:spPr>
            <a:xfrm>
              <a:off x="13033600" y="3407275"/>
              <a:ext cx="771075" cy="1503925"/>
            </a:xfrm>
            <a:custGeom>
              <a:avLst/>
              <a:gdLst/>
              <a:ahLst/>
              <a:cxnLst/>
              <a:rect l="l" t="t" r="r" b="b"/>
              <a:pathLst>
                <a:path w="30843" h="60157" extrusionOk="0">
                  <a:moveTo>
                    <a:pt x="1" y="0"/>
                  </a:moveTo>
                  <a:lnTo>
                    <a:pt x="1" y="60157"/>
                  </a:lnTo>
                  <a:lnTo>
                    <a:pt x="30843" y="60157"/>
                  </a:lnTo>
                  <a:lnTo>
                    <a:pt x="30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4;p67">
              <a:extLst>
                <a:ext uri="{FF2B5EF4-FFF2-40B4-BE49-F238E27FC236}">
                  <a16:creationId xmlns:a16="http://schemas.microsoft.com/office/drawing/2014/main" id="{473C2959-AA7F-4C22-ADD9-E1EE6D8247BA}"/>
                </a:ext>
              </a:extLst>
            </p:cNvPr>
            <p:cNvSpPr/>
            <p:nvPr/>
          </p:nvSpPr>
          <p:spPr>
            <a:xfrm>
              <a:off x="12996275" y="3367675"/>
              <a:ext cx="845750" cy="39625"/>
            </a:xfrm>
            <a:custGeom>
              <a:avLst/>
              <a:gdLst/>
              <a:ahLst/>
              <a:cxnLst/>
              <a:rect l="l" t="t" r="r" b="b"/>
              <a:pathLst>
                <a:path w="33830" h="1585" extrusionOk="0">
                  <a:moveTo>
                    <a:pt x="0" y="0"/>
                  </a:moveTo>
                  <a:lnTo>
                    <a:pt x="0" y="1584"/>
                  </a:lnTo>
                  <a:lnTo>
                    <a:pt x="33830" y="1584"/>
                  </a:lnTo>
                  <a:lnTo>
                    <a:pt x="33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5;p67">
              <a:extLst>
                <a:ext uri="{FF2B5EF4-FFF2-40B4-BE49-F238E27FC236}">
                  <a16:creationId xmlns:a16="http://schemas.microsoft.com/office/drawing/2014/main" id="{F546D52E-1718-482F-9B0B-D0112C109F89}"/>
                </a:ext>
              </a:extLst>
            </p:cNvPr>
            <p:cNvSpPr/>
            <p:nvPr/>
          </p:nvSpPr>
          <p:spPr>
            <a:xfrm>
              <a:off x="13842000" y="3367675"/>
              <a:ext cx="266000" cy="39625"/>
            </a:xfrm>
            <a:custGeom>
              <a:avLst/>
              <a:gdLst/>
              <a:ahLst/>
              <a:cxnLst/>
              <a:rect l="l" t="t" r="r" b="b"/>
              <a:pathLst>
                <a:path w="10640" h="1585" extrusionOk="0">
                  <a:moveTo>
                    <a:pt x="1" y="0"/>
                  </a:moveTo>
                  <a:lnTo>
                    <a:pt x="1" y="1584"/>
                  </a:lnTo>
                  <a:lnTo>
                    <a:pt x="10640" y="1584"/>
                  </a:lnTo>
                  <a:lnTo>
                    <a:pt x="10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66;p67">
              <a:extLst>
                <a:ext uri="{FF2B5EF4-FFF2-40B4-BE49-F238E27FC236}">
                  <a16:creationId xmlns:a16="http://schemas.microsoft.com/office/drawing/2014/main" id="{9B38588D-566A-4677-B7EF-C6DAC0A25BB5}"/>
                </a:ext>
              </a:extLst>
            </p:cNvPr>
            <p:cNvSpPr/>
            <p:nvPr/>
          </p:nvSpPr>
          <p:spPr>
            <a:xfrm>
              <a:off x="13804650" y="3407275"/>
              <a:ext cx="261250" cy="1503925"/>
            </a:xfrm>
            <a:custGeom>
              <a:avLst/>
              <a:gdLst/>
              <a:ahLst/>
              <a:cxnLst/>
              <a:rect l="l" t="t" r="r" b="b"/>
              <a:pathLst>
                <a:path w="10450" h="60157" extrusionOk="0">
                  <a:moveTo>
                    <a:pt x="1" y="0"/>
                  </a:moveTo>
                  <a:lnTo>
                    <a:pt x="1" y="60157"/>
                  </a:lnTo>
                  <a:lnTo>
                    <a:pt x="10449" y="60157"/>
                  </a:lnTo>
                  <a:lnTo>
                    <a:pt x="10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67;p67">
              <a:extLst>
                <a:ext uri="{FF2B5EF4-FFF2-40B4-BE49-F238E27FC236}">
                  <a16:creationId xmlns:a16="http://schemas.microsoft.com/office/drawing/2014/main" id="{C1FE2D3F-2F71-4D92-8EFB-324711912579}"/>
                </a:ext>
              </a:extLst>
            </p:cNvPr>
            <p:cNvSpPr/>
            <p:nvPr/>
          </p:nvSpPr>
          <p:spPr>
            <a:xfrm>
              <a:off x="13111900" y="3554475"/>
              <a:ext cx="614500" cy="351375"/>
            </a:xfrm>
            <a:custGeom>
              <a:avLst/>
              <a:gdLst/>
              <a:ahLst/>
              <a:cxnLst/>
              <a:rect l="l" t="t" r="r" b="b"/>
              <a:pathLst>
                <a:path w="24580" h="14055" extrusionOk="0">
                  <a:moveTo>
                    <a:pt x="24125" y="454"/>
                  </a:moveTo>
                  <a:lnTo>
                    <a:pt x="24125" y="13601"/>
                  </a:lnTo>
                  <a:lnTo>
                    <a:pt x="455" y="13601"/>
                  </a:lnTo>
                  <a:lnTo>
                    <a:pt x="456" y="454"/>
                  </a:lnTo>
                  <a:close/>
                  <a:moveTo>
                    <a:pt x="1" y="0"/>
                  </a:moveTo>
                  <a:lnTo>
                    <a:pt x="1" y="14055"/>
                  </a:lnTo>
                  <a:lnTo>
                    <a:pt x="24579" y="14055"/>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8;p67">
              <a:extLst>
                <a:ext uri="{FF2B5EF4-FFF2-40B4-BE49-F238E27FC236}">
                  <a16:creationId xmlns:a16="http://schemas.microsoft.com/office/drawing/2014/main" id="{1ED81D6C-4536-4C87-B4E1-3DE6722EC39B}"/>
                </a:ext>
              </a:extLst>
            </p:cNvPr>
            <p:cNvSpPr/>
            <p:nvPr/>
          </p:nvSpPr>
          <p:spPr>
            <a:xfrm>
              <a:off x="13334725" y="3659125"/>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69;p67">
              <a:extLst>
                <a:ext uri="{FF2B5EF4-FFF2-40B4-BE49-F238E27FC236}">
                  <a16:creationId xmlns:a16="http://schemas.microsoft.com/office/drawing/2014/main" id="{837CBC7F-BBBC-4774-BA6B-6BA1C4206D15}"/>
                </a:ext>
              </a:extLst>
            </p:cNvPr>
            <p:cNvSpPr/>
            <p:nvPr/>
          </p:nvSpPr>
          <p:spPr>
            <a:xfrm>
              <a:off x="13363850" y="3658550"/>
              <a:ext cx="129150" cy="68875"/>
            </a:xfrm>
            <a:custGeom>
              <a:avLst/>
              <a:gdLst/>
              <a:ahLst/>
              <a:cxnLst/>
              <a:rect l="l" t="t" r="r" b="b"/>
              <a:pathLst>
                <a:path w="5166" h="2755" extrusionOk="0">
                  <a:moveTo>
                    <a:pt x="4712" y="454"/>
                  </a:moveTo>
                  <a:lnTo>
                    <a:pt x="4712" y="2299"/>
                  </a:lnTo>
                  <a:lnTo>
                    <a:pt x="454" y="2299"/>
                  </a:lnTo>
                  <a:lnTo>
                    <a:pt x="454" y="454"/>
                  </a:lnTo>
                  <a:close/>
                  <a:moveTo>
                    <a:pt x="0" y="0"/>
                  </a:moveTo>
                  <a:lnTo>
                    <a:pt x="0" y="2754"/>
                  </a:lnTo>
                  <a:lnTo>
                    <a:pt x="5165" y="2754"/>
                  </a:lnTo>
                  <a:lnTo>
                    <a:pt x="5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70;p67">
              <a:extLst>
                <a:ext uri="{FF2B5EF4-FFF2-40B4-BE49-F238E27FC236}">
                  <a16:creationId xmlns:a16="http://schemas.microsoft.com/office/drawing/2014/main" id="{52FD76AD-8C00-43B1-B6CC-C990B0D0D3C7}"/>
                </a:ext>
              </a:extLst>
            </p:cNvPr>
            <p:cNvSpPr/>
            <p:nvPr/>
          </p:nvSpPr>
          <p:spPr>
            <a:xfrm>
              <a:off x="13111900" y="3984025"/>
              <a:ext cx="614500" cy="351400"/>
            </a:xfrm>
            <a:custGeom>
              <a:avLst/>
              <a:gdLst/>
              <a:ahLst/>
              <a:cxnLst/>
              <a:rect l="l" t="t" r="r" b="b"/>
              <a:pathLst>
                <a:path w="24580" h="14056" extrusionOk="0">
                  <a:moveTo>
                    <a:pt x="24125" y="455"/>
                  </a:moveTo>
                  <a:lnTo>
                    <a:pt x="24125" y="13601"/>
                  </a:lnTo>
                  <a:lnTo>
                    <a:pt x="455" y="13601"/>
                  </a:lnTo>
                  <a:lnTo>
                    <a:pt x="456" y="455"/>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71;p67">
              <a:extLst>
                <a:ext uri="{FF2B5EF4-FFF2-40B4-BE49-F238E27FC236}">
                  <a16:creationId xmlns:a16="http://schemas.microsoft.com/office/drawing/2014/main" id="{235FD26F-DD00-4D2E-ACE9-E90BF50069A2}"/>
                </a:ext>
              </a:extLst>
            </p:cNvPr>
            <p:cNvSpPr/>
            <p:nvPr/>
          </p:nvSpPr>
          <p:spPr>
            <a:xfrm>
              <a:off x="13334725" y="4088700"/>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72;p67">
              <a:extLst>
                <a:ext uri="{FF2B5EF4-FFF2-40B4-BE49-F238E27FC236}">
                  <a16:creationId xmlns:a16="http://schemas.microsoft.com/office/drawing/2014/main" id="{522E1C3C-E052-470E-A0FB-0D85F7804AE5}"/>
                </a:ext>
              </a:extLst>
            </p:cNvPr>
            <p:cNvSpPr/>
            <p:nvPr/>
          </p:nvSpPr>
          <p:spPr>
            <a:xfrm>
              <a:off x="13363850" y="4088125"/>
              <a:ext cx="129150" cy="68875"/>
            </a:xfrm>
            <a:custGeom>
              <a:avLst/>
              <a:gdLst/>
              <a:ahLst/>
              <a:cxnLst/>
              <a:rect l="l" t="t" r="r" b="b"/>
              <a:pathLst>
                <a:path w="5166" h="2755" extrusionOk="0">
                  <a:moveTo>
                    <a:pt x="4712" y="454"/>
                  </a:moveTo>
                  <a:lnTo>
                    <a:pt x="4712" y="2299"/>
                  </a:lnTo>
                  <a:lnTo>
                    <a:pt x="454" y="2299"/>
                  </a:lnTo>
                  <a:lnTo>
                    <a:pt x="454" y="454"/>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3;p67">
              <a:extLst>
                <a:ext uri="{FF2B5EF4-FFF2-40B4-BE49-F238E27FC236}">
                  <a16:creationId xmlns:a16="http://schemas.microsoft.com/office/drawing/2014/main" id="{334A254D-B41F-42C3-B13B-233C181584B2}"/>
                </a:ext>
              </a:extLst>
            </p:cNvPr>
            <p:cNvSpPr/>
            <p:nvPr/>
          </p:nvSpPr>
          <p:spPr>
            <a:xfrm>
              <a:off x="13111900" y="4413600"/>
              <a:ext cx="614500" cy="351425"/>
            </a:xfrm>
            <a:custGeom>
              <a:avLst/>
              <a:gdLst/>
              <a:ahLst/>
              <a:cxnLst/>
              <a:rect l="l" t="t" r="r" b="b"/>
              <a:pathLst>
                <a:path w="24580" h="14057" extrusionOk="0">
                  <a:moveTo>
                    <a:pt x="24125" y="454"/>
                  </a:moveTo>
                  <a:lnTo>
                    <a:pt x="24125" y="13601"/>
                  </a:lnTo>
                  <a:lnTo>
                    <a:pt x="455" y="13601"/>
                  </a:lnTo>
                  <a:lnTo>
                    <a:pt x="456" y="454"/>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74;p67">
              <a:extLst>
                <a:ext uri="{FF2B5EF4-FFF2-40B4-BE49-F238E27FC236}">
                  <a16:creationId xmlns:a16="http://schemas.microsoft.com/office/drawing/2014/main" id="{65179FFB-B0CF-47BB-8B1C-16D72EFE0DDA}"/>
                </a:ext>
              </a:extLst>
            </p:cNvPr>
            <p:cNvSpPr/>
            <p:nvPr/>
          </p:nvSpPr>
          <p:spPr>
            <a:xfrm>
              <a:off x="13334725" y="4518250"/>
              <a:ext cx="117775" cy="67750"/>
            </a:xfrm>
            <a:custGeom>
              <a:avLst/>
              <a:gdLst/>
              <a:ahLst/>
              <a:cxnLst/>
              <a:rect l="l" t="t" r="r" b="b"/>
              <a:pathLst>
                <a:path w="4711" h="2710" extrusionOk="0">
                  <a:moveTo>
                    <a:pt x="0" y="1"/>
                  </a:moveTo>
                  <a:lnTo>
                    <a:pt x="0" y="2709"/>
                  </a:lnTo>
                  <a:lnTo>
                    <a:pt x="4710" y="2709"/>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75;p67">
              <a:extLst>
                <a:ext uri="{FF2B5EF4-FFF2-40B4-BE49-F238E27FC236}">
                  <a16:creationId xmlns:a16="http://schemas.microsoft.com/office/drawing/2014/main" id="{72778515-DFD2-4E3B-B478-5825DF27CD38}"/>
                </a:ext>
              </a:extLst>
            </p:cNvPr>
            <p:cNvSpPr/>
            <p:nvPr/>
          </p:nvSpPr>
          <p:spPr>
            <a:xfrm>
              <a:off x="13363850" y="4517700"/>
              <a:ext cx="129150" cy="68875"/>
            </a:xfrm>
            <a:custGeom>
              <a:avLst/>
              <a:gdLst/>
              <a:ahLst/>
              <a:cxnLst/>
              <a:rect l="l" t="t" r="r" b="b"/>
              <a:pathLst>
                <a:path w="5166" h="2755" extrusionOk="0">
                  <a:moveTo>
                    <a:pt x="4712" y="453"/>
                  </a:moveTo>
                  <a:lnTo>
                    <a:pt x="4712" y="2299"/>
                  </a:lnTo>
                  <a:lnTo>
                    <a:pt x="454" y="2299"/>
                  </a:lnTo>
                  <a:lnTo>
                    <a:pt x="454" y="453"/>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76;p67">
              <a:extLst>
                <a:ext uri="{FF2B5EF4-FFF2-40B4-BE49-F238E27FC236}">
                  <a16:creationId xmlns:a16="http://schemas.microsoft.com/office/drawing/2014/main" id="{DFF9ED47-43C7-4646-B7F6-1F471B880D0E}"/>
                </a:ext>
              </a:extLst>
            </p:cNvPr>
            <p:cNvSpPr/>
            <p:nvPr/>
          </p:nvSpPr>
          <p:spPr>
            <a:xfrm>
              <a:off x="12372175" y="4192800"/>
              <a:ext cx="221325" cy="747575"/>
            </a:xfrm>
            <a:custGeom>
              <a:avLst/>
              <a:gdLst/>
              <a:ahLst/>
              <a:cxnLst/>
              <a:rect l="l" t="t" r="r" b="b"/>
              <a:pathLst>
                <a:path w="8853" h="29903" extrusionOk="0">
                  <a:moveTo>
                    <a:pt x="1004" y="0"/>
                  </a:moveTo>
                  <a:cubicBezTo>
                    <a:pt x="932" y="0"/>
                    <a:pt x="860" y="8"/>
                    <a:pt x="787" y="26"/>
                  </a:cubicBezTo>
                  <a:cubicBezTo>
                    <a:pt x="300" y="144"/>
                    <a:pt x="0" y="639"/>
                    <a:pt x="122" y="1126"/>
                  </a:cubicBezTo>
                  <a:lnTo>
                    <a:pt x="6971" y="29208"/>
                  </a:lnTo>
                  <a:cubicBezTo>
                    <a:pt x="7069" y="29616"/>
                    <a:pt x="7433" y="29901"/>
                    <a:pt x="7852" y="29902"/>
                  </a:cubicBezTo>
                  <a:cubicBezTo>
                    <a:pt x="7925" y="29902"/>
                    <a:pt x="7998" y="29893"/>
                    <a:pt x="8067" y="29876"/>
                  </a:cubicBezTo>
                  <a:cubicBezTo>
                    <a:pt x="8555" y="29757"/>
                    <a:pt x="8853" y="29267"/>
                    <a:pt x="8735" y="28779"/>
                  </a:cubicBezTo>
                  <a:lnTo>
                    <a:pt x="1885" y="697"/>
                  </a:lnTo>
                  <a:cubicBezTo>
                    <a:pt x="1786" y="279"/>
                    <a:pt x="1414" y="0"/>
                    <a:pt x="1004"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77;p67">
              <a:extLst>
                <a:ext uri="{FF2B5EF4-FFF2-40B4-BE49-F238E27FC236}">
                  <a16:creationId xmlns:a16="http://schemas.microsoft.com/office/drawing/2014/main" id="{A3E21F14-12C2-4F84-B0F4-D6B86CB99849}"/>
                </a:ext>
              </a:extLst>
            </p:cNvPr>
            <p:cNvSpPr/>
            <p:nvPr/>
          </p:nvSpPr>
          <p:spPr>
            <a:xfrm>
              <a:off x="11703000" y="4192800"/>
              <a:ext cx="221350" cy="747575"/>
            </a:xfrm>
            <a:custGeom>
              <a:avLst/>
              <a:gdLst/>
              <a:ahLst/>
              <a:cxnLst/>
              <a:rect l="l" t="t" r="r" b="b"/>
              <a:pathLst>
                <a:path w="8854" h="29903" extrusionOk="0">
                  <a:moveTo>
                    <a:pt x="7850" y="0"/>
                  </a:moveTo>
                  <a:cubicBezTo>
                    <a:pt x="7440" y="0"/>
                    <a:pt x="7069" y="279"/>
                    <a:pt x="6968" y="697"/>
                  </a:cubicBezTo>
                  <a:lnTo>
                    <a:pt x="120" y="28779"/>
                  </a:lnTo>
                  <a:cubicBezTo>
                    <a:pt x="1" y="29267"/>
                    <a:pt x="299" y="29757"/>
                    <a:pt x="786" y="29876"/>
                  </a:cubicBezTo>
                  <a:cubicBezTo>
                    <a:pt x="856" y="29893"/>
                    <a:pt x="929" y="29902"/>
                    <a:pt x="1002" y="29902"/>
                  </a:cubicBezTo>
                  <a:cubicBezTo>
                    <a:pt x="1421" y="29901"/>
                    <a:pt x="1784" y="29616"/>
                    <a:pt x="1883" y="29208"/>
                  </a:cubicBezTo>
                  <a:lnTo>
                    <a:pt x="8733" y="1126"/>
                  </a:lnTo>
                  <a:cubicBezTo>
                    <a:pt x="8854" y="639"/>
                    <a:pt x="8555" y="144"/>
                    <a:pt x="8067" y="26"/>
                  </a:cubicBezTo>
                  <a:cubicBezTo>
                    <a:pt x="7994" y="8"/>
                    <a:pt x="7922" y="0"/>
                    <a:pt x="7850"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8;p67">
              <a:extLst>
                <a:ext uri="{FF2B5EF4-FFF2-40B4-BE49-F238E27FC236}">
                  <a16:creationId xmlns:a16="http://schemas.microsoft.com/office/drawing/2014/main" id="{0C91573B-E0E1-4C0A-9625-EC300465F51F}"/>
                </a:ext>
              </a:extLst>
            </p:cNvPr>
            <p:cNvSpPr/>
            <p:nvPr/>
          </p:nvSpPr>
          <p:spPr>
            <a:xfrm>
              <a:off x="12516175" y="4126575"/>
              <a:ext cx="221550" cy="747900"/>
            </a:xfrm>
            <a:custGeom>
              <a:avLst/>
              <a:gdLst/>
              <a:ahLst/>
              <a:cxnLst/>
              <a:rect l="l" t="t" r="r" b="b"/>
              <a:pathLst>
                <a:path w="8862" h="29916" extrusionOk="0">
                  <a:moveTo>
                    <a:pt x="1009" y="0"/>
                  </a:moveTo>
                  <a:cubicBezTo>
                    <a:pt x="938" y="0"/>
                    <a:pt x="865" y="9"/>
                    <a:pt x="793" y="26"/>
                  </a:cubicBezTo>
                  <a:cubicBezTo>
                    <a:pt x="299" y="147"/>
                    <a:pt x="0" y="649"/>
                    <a:pt x="130" y="1141"/>
                  </a:cubicBezTo>
                  <a:lnTo>
                    <a:pt x="6980" y="29223"/>
                  </a:lnTo>
                  <a:cubicBezTo>
                    <a:pt x="7078" y="29629"/>
                    <a:pt x="7442" y="29915"/>
                    <a:pt x="7861" y="29915"/>
                  </a:cubicBezTo>
                  <a:cubicBezTo>
                    <a:pt x="7934" y="29915"/>
                    <a:pt x="8005" y="29907"/>
                    <a:pt x="8076" y="29891"/>
                  </a:cubicBezTo>
                  <a:cubicBezTo>
                    <a:pt x="8564" y="29771"/>
                    <a:pt x="8862" y="29280"/>
                    <a:pt x="8743" y="28792"/>
                  </a:cubicBezTo>
                  <a:lnTo>
                    <a:pt x="1894" y="710"/>
                  </a:lnTo>
                  <a:cubicBezTo>
                    <a:pt x="1800" y="287"/>
                    <a:pt x="1424" y="0"/>
                    <a:pt x="1009"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79;p67">
              <a:extLst>
                <a:ext uri="{FF2B5EF4-FFF2-40B4-BE49-F238E27FC236}">
                  <a16:creationId xmlns:a16="http://schemas.microsoft.com/office/drawing/2014/main" id="{80E1BB2C-AC67-470D-879F-BC50B26DB0F3}"/>
                </a:ext>
              </a:extLst>
            </p:cNvPr>
            <p:cNvSpPr/>
            <p:nvPr/>
          </p:nvSpPr>
          <p:spPr>
            <a:xfrm>
              <a:off x="11847200" y="4126575"/>
              <a:ext cx="221550" cy="747900"/>
            </a:xfrm>
            <a:custGeom>
              <a:avLst/>
              <a:gdLst/>
              <a:ahLst/>
              <a:cxnLst/>
              <a:rect l="l" t="t" r="r" b="b"/>
              <a:pathLst>
                <a:path w="8862" h="29916" extrusionOk="0">
                  <a:moveTo>
                    <a:pt x="7853" y="0"/>
                  </a:moveTo>
                  <a:cubicBezTo>
                    <a:pt x="7439" y="0"/>
                    <a:pt x="7064" y="287"/>
                    <a:pt x="6969" y="710"/>
                  </a:cubicBezTo>
                  <a:lnTo>
                    <a:pt x="120" y="28792"/>
                  </a:lnTo>
                  <a:cubicBezTo>
                    <a:pt x="0" y="29280"/>
                    <a:pt x="300" y="29771"/>
                    <a:pt x="787" y="29891"/>
                  </a:cubicBezTo>
                  <a:cubicBezTo>
                    <a:pt x="857" y="29907"/>
                    <a:pt x="930" y="29915"/>
                    <a:pt x="1003" y="29915"/>
                  </a:cubicBezTo>
                  <a:cubicBezTo>
                    <a:pt x="1420" y="29915"/>
                    <a:pt x="1784" y="29629"/>
                    <a:pt x="1883" y="29223"/>
                  </a:cubicBezTo>
                  <a:lnTo>
                    <a:pt x="8732" y="1141"/>
                  </a:lnTo>
                  <a:cubicBezTo>
                    <a:pt x="8862" y="649"/>
                    <a:pt x="8564" y="147"/>
                    <a:pt x="8069" y="26"/>
                  </a:cubicBezTo>
                  <a:cubicBezTo>
                    <a:pt x="7997" y="9"/>
                    <a:pt x="7924" y="0"/>
                    <a:pt x="7853"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80;p67">
              <a:extLst>
                <a:ext uri="{FF2B5EF4-FFF2-40B4-BE49-F238E27FC236}">
                  <a16:creationId xmlns:a16="http://schemas.microsoft.com/office/drawing/2014/main" id="{A8A56B5F-E65F-474A-83D5-8446C9D8C6DB}"/>
                </a:ext>
              </a:extLst>
            </p:cNvPr>
            <p:cNvSpPr/>
            <p:nvPr/>
          </p:nvSpPr>
          <p:spPr>
            <a:xfrm>
              <a:off x="11717700" y="3186850"/>
              <a:ext cx="1189425" cy="1108300"/>
            </a:xfrm>
            <a:custGeom>
              <a:avLst/>
              <a:gdLst/>
              <a:ahLst/>
              <a:cxnLst/>
              <a:rect l="l" t="t" r="r" b="b"/>
              <a:pathLst>
                <a:path w="47577" h="44332" extrusionOk="0">
                  <a:moveTo>
                    <a:pt x="28885" y="1"/>
                  </a:moveTo>
                  <a:cubicBezTo>
                    <a:pt x="21135" y="1"/>
                    <a:pt x="13430" y="2071"/>
                    <a:pt x="12388" y="5717"/>
                  </a:cubicBezTo>
                  <a:cubicBezTo>
                    <a:pt x="10280" y="13098"/>
                    <a:pt x="18881" y="32036"/>
                    <a:pt x="15156" y="33788"/>
                  </a:cubicBezTo>
                  <a:cubicBezTo>
                    <a:pt x="12916" y="34843"/>
                    <a:pt x="10205" y="35694"/>
                    <a:pt x="5771" y="36345"/>
                  </a:cubicBezTo>
                  <a:cubicBezTo>
                    <a:pt x="1" y="37196"/>
                    <a:pt x="1028" y="44331"/>
                    <a:pt x="5771" y="44331"/>
                  </a:cubicBezTo>
                  <a:lnTo>
                    <a:pt x="34133" y="44331"/>
                  </a:lnTo>
                  <a:cubicBezTo>
                    <a:pt x="39273" y="44331"/>
                    <a:pt x="39669" y="39323"/>
                    <a:pt x="39669" y="35633"/>
                  </a:cubicBezTo>
                  <a:cubicBezTo>
                    <a:pt x="39669" y="31942"/>
                    <a:pt x="47576" y="16656"/>
                    <a:pt x="45730" y="7035"/>
                  </a:cubicBezTo>
                  <a:cubicBezTo>
                    <a:pt x="44798" y="2169"/>
                    <a:pt x="36818" y="1"/>
                    <a:pt x="28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81;p67">
              <a:extLst>
                <a:ext uri="{FF2B5EF4-FFF2-40B4-BE49-F238E27FC236}">
                  <a16:creationId xmlns:a16="http://schemas.microsoft.com/office/drawing/2014/main" id="{E2E95D59-DFE5-442B-AD71-F8BAA56210DB}"/>
                </a:ext>
              </a:extLst>
            </p:cNvPr>
            <p:cNvSpPr/>
            <p:nvPr/>
          </p:nvSpPr>
          <p:spPr>
            <a:xfrm>
              <a:off x="12117325" y="4754875"/>
              <a:ext cx="330950" cy="151550"/>
            </a:xfrm>
            <a:custGeom>
              <a:avLst/>
              <a:gdLst/>
              <a:ahLst/>
              <a:cxnLst/>
              <a:rect l="l" t="t" r="r" b="b"/>
              <a:pathLst>
                <a:path w="13238" h="6062" extrusionOk="0">
                  <a:moveTo>
                    <a:pt x="12135" y="1"/>
                  </a:moveTo>
                  <a:lnTo>
                    <a:pt x="5503" y="974"/>
                  </a:lnTo>
                  <a:cubicBezTo>
                    <a:pt x="5503" y="974"/>
                    <a:pt x="0" y="4002"/>
                    <a:pt x="227" y="5547"/>
                  </a:cubicBezTo>
                  <a:cubicBezTo>
                    <a:pt x="281" y="5917"/>
                    <a:pt x="999" y="6061"/>
                    <a:pt x="2067" y="6061"/>
                  </a:cubicBezTo>
                  <a:cubicBezTo>
                    <a:pt x="5465" y="6061"/>
                    <a:pt x="12404" y="4601"/>
                    <a:pt x="12764" y="4296"/>
                  </a:cubicBezTo>
                  <a:cubicBezTo>
                    <a:pt x="13237" y="3896"/>
                    <a:pt x="12135" y="1"/>
                    <a:pt x="12135"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82;p67">
              <a:extLst>
                <a:ext uri="{FF2B5EF4-FFF2-40B4-BE49-F238E27FC236}">
                  <a16:creationId xmlns:a16="http://schemas.microsoft.com/office/drawing/2014/main" id="{F730FCAE-07F0-44D9-B6F1-CE48BE3D2B5B}"/>
                </a:ext>
              </a:extLst>
            </p:cNvPr>
            <p:cNvSpPr/>
            <p:nvPr/>
          </p:nvSpPr>
          <p:spPr>
            <a:xfrm>
              <a:off x="12105325" y="4856775"/>
              <a:ext cx="352375" cy="63250"/>
            </a:xfrm>
            <a:custGeom>
              <a:avLst/>
              <a:gdLst/>
              <a:ahLst/>
              <a:cxnLst/>
              <a:rect l="l" t="t" r="r" b="b"/>
              <a:pathLst>
                <a:path w="14095" h="2530" extrusionOk="0">
                  <a:moveTo>
                    <a:pt x="13402" y="0"/>
                  </a:moveTo>
                  <a:cubicBezTo>
                    <a:pt x="13356" y="0"/>
                    <a:pt x="13309" y="7"/>
                    <a:pt x="13260" y="22"/>
                  </a:cubicBezTo>
                  <a:cubicBezTo>
                    <a:pt x="11089" y="687"/>
                    <a:pt x="8920" y="1078"/>
                    <a:pt x="6677" y="1368"/>
                  </a:cubicBezTo>
                  <a:cubicBezTo>
                    <a:pt x="5512" y="1519"/>
                    <a:pt x="4358" y="1646"/>
                    <a:pt x="3203" y="1646"/>
                  </a:cubicBezTo>
                  <a:cubicBezTo>
                    <a:pt x="2354" y="1646"/>
                    <a:pt x="1504" y="1577"/>
                    <a:pt x="649" y="1400"/>
                  </a:cubicBezTo>
                  <a:cubicBezTo>
                    <a:pt x="623" y="1394"/>
                    <a:pt x="597" y="1392"/>
                    <a:pt x="573" y="1392"/>
                  </a:cubicBezTo>
                  <a:cubicBezTo>
                    <a:pt x="163" y="1392"/>
                    <a:pt x="0" y="2096"/>
                    <a:pt x="438" y="2212"/>
                  </a:cubicBezTo>
                  <a:cubicBezTo>
                    <a:pt x="1329" y="2445"/>
                    <a:pt x="2232" y="2530"/>
                    <a:pt x="3138" y="2530"/>
                  </a:cubicBezTo>
                  <a:cubicBezTo>
                    <a:pt x="4296" y="2530"/>
                    <a:pt x="5457" y="2391"/>
                    <a:pt x="6606" y="2242"/>
                  </a:cubicBezTo>
                  <a:cubicBezTo>
                    <a:pt x="8994" y="1934"/>
                    <a:pt x="11301" y="1523"/>
                    <a:pt x="13611" y="817"/>
                  </a:cubicBezTo>
                  <a:cubicBezTo>
                    <a:pt x="14094" y="669"/>
                    <a:pt x="13847" y="0"/>
                    <a:pt x="13402"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83;p67">
              <a:extLst>
                <a:ext uri="{FF2B5EF4-FFF2-40B4-BE49-F238E27FC236}">
                  <a16:creationId xmlns:a16="http://schemas.microsoft.com/office/drawing/2014/main" id="{CDEA67AB-4048-4A63-BEF1-4DB6C76E5859}"/>
                </a:ext>
              </a:extLst>
            </p:cNvPr>
            <p:cNvSpPr/>
            <p:nvPr/>
          </p:nvSpPr>
          <p:spPr>
            <a:xfrm>
              <a:off x="12218450" y="4777975"/>
              <a:ext cx="58350" cy="35150"/>
            </a:xfrm>
            <a:custGeom>
              <a:avLst/>
              <a:gdLst/>
              <a:ahLst/>
              <a:cxnLst/>
              <a:rect l="l" t="t" r="r" b="b"/>
              <a:pathLst>
                <a:path w="2334" h="1406" extrusionOk="0">
                  <a:moveTo>
                    <a:pt x="727" y="0"/>
                  </a:moveTo>
                  <a:cubicBezTo>
                    <a:pt x="480" y="0"/>
                    <a:pt x="249" y="87"/>
                    <a:pt x="75" y="302"/>
                  </a:cubicBezTo>
                  <a:cubicBezTo>
                    <a:pt x="0" y="393"/>
                    <a:pt x="47" y="543"/>
                    <a:pt x="155" y="584"/>
                  </a:cubicBezTo>
                  <a:cubicBezTo>
                    <a:pt x="432" y="690"/>
                    <a:pt x="739" y="696"/>
                    <a:pt x="1010" y="818"/>
                  </a:cubicBezTo>
                  <a:cubicBezTo>
                    <a:pt x="1282" y="942"/>
                    <a:pt x="1449" y="1158"/>
                    <a:pt x="1675" y="1339"/>
                  </a:cubicBezTo>
                  <a:cubicBezTo>
                    <a:pt x="1733" y="1385"/>
                    <a:pt x="1801" y="1406"/>
                    <a:pt x="1868" y="1406"/>
                  </a:cubicBezTo>
                  <a:cubicBezTo>
                    <a:pt x="2102" y="1406"/>
                    <a:pt x="2334" y="1159"/>
                    <a:pt x="2203" y="918"/>
                  </a:cubicBezTo>
                  <a:cubicBezTo>
                    <a:pt x="1962" y="473"/>
                    <a:pt x="1301" y="0"/>
                    <a:pt x="727"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84;p67">
              <a:extLst>
                <a:ext uri="{FF2B5EF4-FFF2-40B4-BE49-F238E27FC236}">
                  <a16:creationId xmlns:a16="http://schemas.microsoft.com/office/drawing/2014/main" id="{DEC2B73F-16D4-4144-AF14-962F3A496256}"/>
                </a:ext>
              </a:extLst>
            </p:cNvPr>
            <p:cNvSpPr/>
            <p:nvPr/>
          </p:nvSpPr>
          <p:spPr>
            <a:xfrm>
              <a:off x="12197475" y="47931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8"/>
                  </a:cubicBezTo>
                  <a:cubicBezTo>
                    <a:pt x="1283" y="942"/>
                    <a:pt x="1450" y="1158"/>
                    <a:pt x="1676" y="1339"/>
                  </a:cubicBezTo>
                  <a:cubicBezTo>
                    <a:pt x="1734" y="1385"/>
                    <a:pt x="1801" y="1406"/>
                    <a:pt x="1868" y="1406"/>
                  </a:cubicBezTo>
                  <a:cubicBezTo>
                    <a:pt x="2101" y="1406"/>
                    <a:pt x="2334" y="1159"/>
                    <a:pt x="2204" y="918"/>
                  </a:cubicBezTo>
                  <a:cubicBezTo>
                    <a:pt x="1963"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85;p67">
              <a:extLst>
                <a:ext uri="{FF2B5EF4-FFF2-40B4-BE49-F238E27FC236}">
                  <a16:creationId xmlns:a16="http://schemas.microsoft.com/office/drawing/2014/main" id="{CAA7D72A-E9D6-49DA-864F-8C9D3707E4D3}"/>
                </a:ext>
              </a:extLst>
            </p:cNvPr>
            <p:cNvSpPr/>
            <p:nvPr/>
          </p:nvSpPr>
          <p:spPr>
            <a:xfrm>
              <a:off x="12176525" y="48083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9"/>
                  </a:cubicBezTo>
                  <a:cubicBezTo>
                    <a:pt x="1283" y="942"/>
                    <a:pt x="1451" y="1158"/>
                    <a:pt x="1676" y="1339"/>
                  </a:cubicBezTo>
                  <a:cubicBezTo>
                    <a:pt x="1734" y="1385"/>
                    <a:pt x="1801" y="1406"/>
                    <a:pt x="1868" y="1406"/>
                  </a:cubicBezTo>
                  <a:cubicBezTo>
                    <a:pt x="2101" y="1406"/>
                    <a:pt x="2334" y="1159"/>
                    <a:pt x="2203" y="918"/>
                  </a:cubicBezTo>
                  <a:cubicBezTo>
                    <a:pt x="1962"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86;p67">
              <a:extLst>
                <a:ext uri="{FF2B5EF4-FFF2-40B4-BE49-F238E27FC236}">
                  <a16:creationId xmlns:a16="http://schemas.microsoft.com/office/drawing/2014/main" id="{5D5E8691-7B6E-4A51-8202-DC4F8CA8BC51}"/>
                </a:ext>
              </a:extLst>
            </p:cNvPr>
            <p:cNvSpPr/>
            <p:nvPr/>
          </p:nvSpPr>
          <p:spPr>
            <a:xfrm>
              <a:off x="12015775" y="3999825"/>
              <a:ext cx="411575" cy="793325"/>
            </a:xfrm>
            <a:custGeom>
              <a:avLst/>
              <a:gdLst/>
              <a:ahLst/>
              <a:cxnLst/>
              <a:rect l="l" t="t" r="r" b="b"/>
              <a:pathLst>
                <a:path w="16463" h="31733" extrusionOk="0">
                  <a:moveTo>
                    <a:pt x="6328" y="0"/>
                  </a:moveTo>
                  <a:cubicBezTo>
                    <a:pt x="3795" y="0"/>
                    <a:pt x="1453" y="1962"/>
                    <a:pt x="1079" y="4624"/>
                  </a:cubicBezTo>
                  <a:cubicBezTo>
                    <a:pt x="1" y="12279"/>
                    <a:pt x="7334" y="31366"/>
                    <a:pt x="8526" y="31666"/>
                  </a:cubicBezTo>
                  <a:cubicBezTo>
                    <a:pt x="8706" y="31711"/>
                    <a:pt x="8999" y="31732"/>
                    <a:pt x="9367" y="31732"/>
                  </a:cubicBezTo>
                  <a:cubicBezTo>
                    <a:pt x="11439" y="31732"/>
                    <a:pt x="15900" y="31062"/>
                    <a:pt x="16151" y="30194"/>
                  </a:cubicBezTo>
                  <a:cubicBezTo>
                    <a:pt x="16463" y="29125"/>
                    <a:pt x="15481" y="14092"/>
                    <a:pt x="12100" y="5009"/>
                  </a:cubicBezTo>
                  <a:cubicBezTo>
                    <a:pt x="10762" y="1413"/>
                    <a:pt x="8476" y="0"/>
                    <a:pt x="632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87;p67">
              <a:extLst>
                <a:ext uri="{FF2B5EF4-FFF2-40B4-BE49-F238E27FC236}">
                  <a16:creationId xmlns:a16="http://schemas.microsoft.com/office/drawing/2014/main" id="{88F88074-58FA-4533-A918-608D31A693F4}"/>
                </a:ext>
              </a:extLst>
            </p:cNvPr>
            <p:cNvSpPr/>
            <p:nvPr/>
          </p:nvSpPr>
          <p:spPr>
            <a:xfrm>
              <a:off x="12023600" y="3988525"/>
              <a:ext cx="404725" cy="812475"/>
            </a:xfrm>
            <a:custGeom>
              <a:avLst/>
              <a:gdLst/>
              <a:ahLst/>
              <a:cxnLst/>
              <a:rect l="l" t="t" r="r" b="b"/>
              <a:pathLst>
                <a:path w="16189" h="32499" extrusionOk="0">
                  <a:moveTo>
                    <a:pt x="5756" y="0"/>
                  </a:moveTo>
                  <a:cubicBezTo>
                    <a:pt x="2674" y="0"/>
                    <a:pt x="0" y="3055"/>
                    <a:pt x="357" y="8235"/>
                  </a:cubicBezTo>
                  <a:cubicBezTo>
                    <a:pt x="1020" y="17864"/>
                    <a:pt x="7456" y="32019"/>
                    <a:pt x="7751" y="32198"/>
                  </a:cubicBezTo>
                  <a:cubicBezTo>
                    <a:pt x="8100" y="32410"/>
                    <a:pt x="8695" y="32498"/>
                    <a:pt x="9413" y="32498"/>
                  </a:cubicBezTo>
                  <a:cubicBezTo>
                    <a:pt x="11955" y="32498"/>
                    <a:pt x="16039" y="31394"/>
                    <a:pt x="16189" y="30786"/>
                  </a:cubicBezTo>
                  <a:cubicBezTo>
                    <a:pt x="16189" y="30786"/>
                    <a:pt x="16169" y="17700"/>
                    <a:pt x="12942" y="7352"/>
                  </a:cubicBezTo>
                  <a:cubicBezTo>
                    <a:pt x="11353" y="2255"/>
                    <a:pt x="8403" y="0"/>
                    <a:pt x="5756"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88;p67">
              <a:extLst>
                <a:ext uri="{FF2B5EF4-FFF2-40B4-BE49-F238E27FC236}">
                  <a16:creationId xmlns:a16="http://schemas.microsoft.com/office/drawing/2014/main" id="{9BE6F328-1DDE-4625-80E3-ECE695C21982}"/>
                </a:ext>
              </a:extLst>
            </p:cNvPr>
            <p:cNvSpPr/>
            <p:nvPr/>
          </p:nvSpPr>
          <p:spPr>
            <a:xfrm>
              <a:off x="11727000" y="4052250"/>
              <a:ext cx="222925" cy="306400"/>
            </a:xfrm>
            <a:custGeom>
              <a:avLst/>
              <a:gdLst/>
              <a:ahLst/>
              <a:cxnLst/>
              <a:rect l="l" t="t" r="r" b="b"/>
              <a:pathLst>
                <a:path w="8917" h="12256" extrusionOk="0">
                  <a:moveTo>
                    <a:pt x="5027" y="1"/>
                  </a:moveTo>
                  <a:cubicBezTo>
                    <a:pt x="4916" y="1"/>
                    <a:pt x="4833" y="19"/>
                    <a:pt x="4784" y="61"/>
                  </a:cubicBezTo>
                  <a:cubicBezTo>
                    <a:pt x="4311" y="463"/>
                    <a:pt x="1" y="11744"/>
                    <a:pt x="1489" y="12223"/>
                  </a:cubicBezTo>
                  <a:cubicBezTo>
                    <a:pt x="1558" y="12245"/>
                    <a:pt x="1631" y="12255"/>
                    <a:pt x="1710" y="12255"/>
                  </a:cubicBezTo>
                  <a:cubicBezTo>
                    <a:pt x="3328" y="12255"/>
                    <a:pt x="6868" y="7769"/>
                    <a:pt x="6868" y="7769"/>
                  </a:cubicBezTo>
                  <a:lnTo>
                    <a:pt x="8916" y="1388"/>
                  </a:lnTo>
                  <a:cubicBezTo>
                    <a:pt x="8916" y="1388"/>
                    <a:pt x="5977"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89;p67">
              <a:extLst>
                <a:ext uri="{FF2B5EF4-FFF2-40B4-BE49-F238E27FC236}">
                  <a16:creationId xmlns:a16="http://schemas.microsoft.com/office/drawing/2014/main" id="{3AA3FBC7-7BC2-4DF4-96C0-935C05852119}"/>
                </a:ext>
              </a:extLst>
            </p:cNvPr>
            <p:cNvSpPr/>
            <p:nvPr/>
          </p:nvSpPr>
          <p:spPr>
            <a:xfrm>
              <a:off x="11740100" y="4037000"/>
              <a:ext cx="115775" cy="332425"/>
            </a:xfrm>
            <a:custGeom>
              <a:avLst/>
              <a:gdLst/>
              <a:ahLst/>
              <a:cxnLst/>
              <a:rect l="l" t="t" r="r" b="b"/>
              <a:pathLst>
                <a:path w="4631" h="13297" extrusionOk="0">
                  <a:moveTo>
                    <a:pt x="4043" y="0"/>
                  </a:moveTo>
                  <a:cubicBezTo>
                    <a:pt x="3922" y="0"/>
                    <a:pt x="3805" y="62"/>
                    <a:pt x="3730" y="211"/>
                  </a:cubicBezTo>
                  <a:cubicBezTo>
                    <a:pt x="2652" y="2373"/>
                    <a:pt x="1868" y="4581"/>
                    <a:pt x="1173" y="6887"/>
                  </a:cubicBezTo>
                  <a:cubicBezTo>
                    <a:pt x="577" y="8862"/>
                    <a:pt x="1" y="10884"/>
                    <a:pt x="191" y="12974"/>
                  </a:cubicBezTo>
                  <a:cubicBezTo>
                    <a:pt x="211" y="13194"/>
                    <a:pt x="393" y="13297"/>
                    <a:pt x="582" y="13297"/>
                  </a:cubicBezTo>
                  <a:cubicBezTo>
                    <a:pt x="804" y="13297"/>
                    <a:pt x="1035" y="13156"/>
                    <a:pt x="1025" y="12901"/>
                  </a:cubicBezTo>
                  <a:cubicBezTo>
                    <a:pt x="945" y="10839"/>
                    <a:pt x="1458" y="8910"/>
                    <a:pt x="2047" y="6959"/>
                  </a:cubicBezTo>
                  <a:cubicBezTo>
                    <a:pt x="2702" y="4795"/>
                    <a:pt x="3444" y="2719"/>
                    <a:pt x="4458" y="687"/>
                  </a:cubicBezTo>
                  <a:cubicBezTo>
                    <a:pt x="4631" y="339"/>
                    <a:pt x="4326" y="0"/>
                    <a:pt x="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90;p67">
              <a:extLst>
                <a:ext uri="{FF2B5EF4-FFF2-40B4-BE49-F238E27FC236}">
                  <a16:creationId xmlns:a16="http://schemas.microsoft.com/office/drawing/2014/main" id="{605E5E8D-EA24-4553-8A28-D7311E68DB9B}"/>
                </a:ext>
              </a:extLst>
            </p:cNvPr>
            <p:cNvSpPr/>
            <p:nvPr/>
          </p:nvSpPr>
          <p:spPr>
            <a:xfrm>
              <a:off x="11864525" y="4222900"/>
              <a:ext cx="42275" cy="57175"/>
            </a:xfrm>
            <a:custGeom>
              <a:avLst/>
              <a:gdLst/>
              <a:ahLst/>
              <a:cxnLst/>
              <a:rect l="l" t="t" r="r" b="b"/>
              <a:pathLst>
                <a:path w="1691" h="2287" extrusionOk="0">
                  <a:moveTo>
                    <a:pt x="450" y="1"/>
                  </a:moveTo>
                  <a:cubicBezTo>
                    <a:pt x="216" y="1"/>
                    <a:pt x="1" y="284"/>
                    <a:pt x="131" y="517"/>
                  </a:cubicBezTo>
                  <a:cubicBezTo>
                    <a:pt x="272" y="768"/>
                    <a:pt x="458" y="969"/>
                    <a:pt x="534" y="1257"/>
                  </a:cubicBezTo>
                  <a:cubicBezTo>
                    <a:pt x="611" y="1547"/>
                    <a:pt x="567" y="1849"/>
                    <a:pt x="625" y="2140"/>
                  </a:cubicBezTo>
                  <a:cubicBezTo>
                    <a:pt x="642" y="2225"/>
                    <a:pt x="725" y="2287"/>
                    <a:pt x="810" y="2287"/>
                  </a:cubicBezTo>
                  <a:cubicBezTo>
                    <a:pt x="838" y="2287"/>
                    <a:pt x="866" y="2280"/>
                    <a:pt x="891" y="2265"/>
                  </a:cubicBezTo>
                  <a:cubicBezTo>
                    <a:pt x="1690" y="1808"/>
                    <a:pt x="1203" y="510"/>
                    <a:pt x="633" y="66"/>
                  </a:cubicBezTo>
                  <a:cubicBezTo>
                    <a:pt x="574" y="20"/>
                    <a:pt x="511"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91;p67">
              <a:extLst>
                <a:ext uri="{FF2B5EF4-FFF2-40B4-BE49-F238E27FC236}">
                  <a16:creationId xmlns:a16="http://schemas.microsoft.com/office/drawing/2014/main" id="{69F2BF18-DF83-487A-83F7-8FB3AA8526B8}"/>
                </a:ext>
              </a:extLst>
            </p:cNvPr>
            <p:cNvSpPr/>
            <p:nvPr/>
          </p:nvSpPr>
          <p:spPr>
            <a:xfrm>
              <a:off x="11846075" y="4241075"/>
              <a:ext cx="42275" cy="57175"/>
            </a:xfrm>
            <a:custGeom>
              <a:avLst/>
              <a:gdLst/>
              <a:ahLst/>
              <a:cxnLst/>
              <a:rect l="l" t="t" r="r" b="b"/>
              <a:pathLst>
                <a:path w="1691" h="2287" extrusionOk="0">
                  <a:moveTo>
                    <a:pt x="451" y="0"/>
                  </a:moveTo>
                  <a:cubicBezTo>
                    <a:pt x="217" y="0"/>
                    <a:pt x="1" y="284"/>
                    <a:pt x="131" y="517"/>
                  </a:cubicBezTo>
                  <a:cubicBezTo>
                    <a:pt x="272" y="769"/>
                    <a:pt x="459" y="969"/>
                    <a:pt x="534" y="1257"/>
                  </a:cubicBezTo>
                  <a:cubicBezTo>
                    <a:pt x="611" y="1545"/>
                    <a:pt x="566" y="1848"/>
                    <a:pt x="626" y="2140"/>
                  </a:cubicBezTo>
                  <a:cubicBezTo>
                    <a:pt x="642" y="2226"/>
                    <a:pt x="726" y="2286"/>
                    <a:pt x="811" y="2286"/>
                  </a:cubicBezTo>
                  <a:cubicBezTo>
                    <a:pt x="839" y="2286"/>
                    <a:pt x="866" y="2280"/>
                    <a:pt x="892" y="2266"/>
                  </a:cubicBezTo>
                  <a:cubicBezTo>
                    <a:pt x="1691" y="1809"/>
                    <a:pt x="1202" y="510"/>
                    <a:pt x="633" y="65"/>
                  </a:cubicBezTo>
                  <a:cubicBezTo>
                    <a:pt x="575" y="20"/>
                    <a:pt x="51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92;p67">
              <a:extLst>
                <a:ext uri="{FF2B5EF4-FFF2-40B4-BE49-F238E27FC236}">
                  <a16:creationId xmlns:a16="http://schemas.microsoft.com/office/drawing/2014/main" id="{AE454075-AF61-4321-BE4B-A452D3D0E29E}"/>
                </a:ext>
              </a:extLst>
            </p:cNvPr>
            <p:cNvSpPr/>
            <p:nvPr/>
          </p:nvSpPr>
          <p:spPr>
            <a:xfrm>
              <a:off x="11827650" y="4259250"/>
              <a:ext cx="42275" cy="57175"/>
            </a:xfrm>
            <a:custGeom>
              <a:avLst/>
              <a:gdLst/>
              <a:ahLst/>
              <a:cxnLst/>
              <a:rect l="l" t="t" r="r" b="b"/>
              <a:pathLst>
                <a:path w="1691" h="2287" extrusionOk="0">
                  <a:moveTo>
                    <a:pt x="451" y="1"/>
                  </a:moveTo>
                  <a:cubicBezTo>
                    <a:pt x="216" y="1"/>
                    <a:pt x="0" y="285"/>
                    <a:pt x="131" y="517"/>
                  </a:cubicBezTo>
                  <a:cubicBezTo>
                    <a:pt x="272" y="769"/>
                    <a:pt x="458" y="970"/>
                    <a:pt x="534" y="1258"/>
                  </a:cubicBezTo>
                  <a:cubicBezTo>
                    <a:pt x="611" y="1546"/>
                    <a:pt x="566" y="1848"/>
                    <a:pt x="625" y="2141"/>
                  </a:cubicBezTo>
                  <a:cubicBezTo>
                    <a:pt x="642" y="2226"/>
                    <a:pt x="726" y="2287"/>
                    <a:pt x="810" y="2287"/>
                  </a:cubicBezTo>
                  <a:cubicBezTo>
                    <a:pt x="838" y="2287"/>
                    <a:pt x="866" y="2280"/>
                    <a:pt x="892" y="2266"/>
                  </a:cubicBezTo>
                  <a:cubicBezTo>
                    <a:pt x="1690" y="1808"/>
                    <a:pt x="1201" y="509"/>
                    <a:pt x="633" y="65"/>
                  </a:cubicBezTo>
                  <a:cubicBezTo>
                    <a:pt x="575" y="20"/>
                    <a:pt x="512" y="1"/>
                    <a:pt x="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93;p67">
              <a:extLst>
                <a:ext uri="{FF2B5EF4-FFF2-40B4-BE49-F238E27FC236}">
                  <a16:creationId xmlns:a16="http://schemas.microsoft.com/office/drawing/2014/main" id="{920D6F84-F84C-418E-BCEF-D28CA278E52B}"/>
                </a:ext>
              </a:extLst>
            </p:cNvPr>
            <p:cNvSpPr/>
            <p:nvPr/>
          </p:nvSpPr>
          <p:spPr>
            <a:xfrm>
              <a:off x="11862650" y="3788075"/>
              <a:ext cx="1056150" cy="464325"/>
            </a:xfrm>
            <a:custGeom>
              <a:avLst/>
              <a:gdLst/>
              <a:ahLst/>
              <a:cxnLst/>
              <a:rect l="l" t="t" r="r" b="b"/>
              <a:pathLst>
                <a:path w="42246" h="18573" extrusionOk="0">
                  <a:moveTo>
                    <a:pt x="10337" y="1"/>
                  </a:moveTo>
                  <a:cubicBezTo>
                    <a:pt x="9579" y="2138"/>
                    <a:pt x="10130" y="8133"/>
                    <a:pt x="10130" y="8133"/>
                  </a:cubicBezTo>
                  <a:cubicBezTo>
                    <a:pt x="10130" y="8133"/>
                    <a:pt x="2206" y="11165"/>
                    <a:pt x="1103" y="12267"/>
                  </a:cubicBezTo>
                  <a:cubicBezTo>
                    <a:pt x="1" y="13370"/>
                    <a:pt x="897" y="17644"/>
                    <a:pt x="1929" y="18263"/>
                  </a:cubicBezTo>
                  <a:cubicBezTo>
                    <a:pt x="2314" y="18494"/>
                    <a:pt x="5631" y="18572"/>
                    <a:pt x="9886" y="18572"/>
                  </a:cubicBezTo>
                  <a:cubicBezTo>
                    <a:pt x="17059" y="18572"/>
                    <a:pt x="26898" y="18350"/>
                    <a:pt x="29840" y="18263"/>
                  </a:cubicBezTo>
                  <a:cubicBezTo>
                    <a:pt x="34526" y="18125"/>
                    <a:pt x="39902" y="17299"/>
                    <a:pt x="41073" y="13302"/>
                  </a:cubicBezTo>
                  <a:cubicBezTo>
                    <a:pt x="42245" y="9304"/>
                    <a:pt x="40545" y="6552"/>
                    <a:pt x="38265" y="5393"/>
                  </a:cubicBezTo>
                  <a:cubicBezTo>
                    <a:pt x="36929" y="4714"/>
                    <a:pt x="35550" y="4546"/>
                    <a:pt x="34367" y="4546"/>
                  </a:cubicBezTo>
                  <a:cubicBezTo>
                    <a:pt x="33203" y="4546"/>
                    <a:pt x="32230" y="4709"/>
                    <a:pt x="31676" y="4709"/>
                  </a:cubicBezTo>
                  <a:cubicBezTo>
                    <a:pt x="31463" y="4709"/>
                    <a:pt x="31312" y="4685"/>
                    <a:pt x="31235" y="4619"/>
                  </a:cubicBezTo>
                  <a:cubicBezTo>
                    <a:pt x="30754" y="4205"/>
                    <a:pt x="30339" y="1007"/>
                    <a:pt x="2984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94;p67">
              <a:extLst>
                <a:ext uri="{FF2B5EF4-FFF2-40B4-BE49-F238E27FC236}">
                  <a16:creationId xmlns:a16="http://schemas.microsoft.com/office/drawing/2014/main" id="{9B2EF0A0-30D7-420E-8CDF-B6ED2CC932A5}"/>
                </a:ext>
              </a:extLst>
            </p:cNvPr>
            <p:cNvSpPr/>
            <p:nvPr/>
          </p:nvSpPr>
          <p:spPr>
            <a:xfrm>
              <a:off x="11856625" y="3779475"/>
              <a:ext cx="1131400" cy="483700"/>
            </a:xfrm>
            <a:custGeom>
              <a:avLst/>
              <a:gdLst/>
              <a:ahLst/>
              <a:cxnLst/>
              <a:rect l="l" t="t" r="r" b="b"/>
              <a:pathLst>
                <a:path w="45256" h="19348" extrusionOk="0">
                  <a:moveTo>
                    <a:pt x="10510" y="0"/>
                  </a:moveTo>
                  <a:cubicBezTo>
                    <a:pt x="9510" y="2378"/>
                    <a:pt x="10165" y="8339"/>
                    <a:pt x="10165" y="8339"/>
                  </a:cubicBezTo>
                  <a:cubicBezTo>
                    <a:pt x="4479" y="10303"/>
                    <a:pt x="1474" y="11756"/>
                    <a:pt x="1241" y="12336"/>
                  </a:cubicBezTo>
                  <a:cubicBezTo>
                    <a:pt x="0" y="15420"/>
                    <a:pt x="1603" y="18865"/>
                    <a:pt x="2223" y="18916"/>
                  </a:cubicBezTo>
                  <a:cubicBezTo>
                    <a:pt x="2559" y="18943"/>
                    <a:pt x="10040" y="19348"/>
                    <a:pt x="18176" y="19348"/>
                  </a:cubicBezTo>
                  <a:cubicBezTo>
                    <a:pt x="25027" y="19348"/>
                    <a:pt x="32343" y="19061"/>
                    <a:pt x="36249" y="18021"/>
                  </a:cubicBezTo>
                  <a:cubicBezTo>
                    <a:pt x="45256" y="15625"/>
                    <a:pt x="43054" y="6694"/>
                    <a:pt x="38179" y="5376"/>
                  </a:cubicBezTo>
                  <a:cubicBezTo>
                    <a:pt x="36398" y="4895"/>
                    <a:pt x="35017" y="4769"/>
                    <a:pt x="33986" y="4769"/>
                  </a:cubicBezTo>
                  <a:cubicBezTo>
                    <a:pt x="32865" y="4769"/>
                    <a:pt x="32158" y="4918"/>
                    <a:pt x="31802" y="4918"/>
                  </a:cubicBezTo>
                  <a:cubicBezTo>
                    <a:pt x="31685" y="4918"/>
                    <a:pt x="31605" y="4902"/>
                    <a:pt x="31562" y="4858"/>
                  </a:cubicBezTo>
                  <a:cubicBezTo>
                    <a:pt x="31270" y="4566"/>
                    <a:pt x="30185" y="0"/>
                    <a:pt x="30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95;p67">
              <a:extLst>
                <a:ext uri="{FF2B5EF4-FFF2-40B4-BE49-F238E27FC236}">
                  <a16:creationId xmlns:a16="http://schemas.microsoft.com/office/drawing/2014/main" id="{670F5AD7-6741-4DE2-900B-B5BDD6AEB92D}"/>
                </a:ext>
              </a:extLst>
            </p:cNvPr>
            <p:cNvSpPr/>
            <p:nvPr/>
          </p:nvSpPr>
          <p:spPr>
            <a:xfrm>
              <a:off x="12105925" y="3897500"/>
              <a:ext cx="405950" cy="91425"/>
            </a:xfrm>
            <a:custGeom>
              <a:avLst/>
              <a:gdLst/>
              <a:ahLst/>
              <a:cxnLst/>
              <a:rect l="l" t="t" r="r" b="b"/>
              <a:pathLst>
                <a:path w="16238" h="3657" extrusionOk="0">
                  <a:moveTo>
                    <a:pt x="13323" y="0"/>
                  </a:moveTo>
                  <a:cubicBezTo>
                    <a:pt x="13307" y="0"/>
                    <a:pt x="13290" y="7"/>
                    <a:pt x="13276" y="24"/>
                  </a:cubicBezTo>
                  <a:cubicBezTo>
                    <a:pt x="11844" y="1695"/>
                    <a:pt x="9264" y="1755"/>
                    <a:pt x="7235" y="2142"/>
                  </a:cubicBezTo>
                  <a:cubicBezTo>
                    <a:pt x="4846" y="2596"/>
                    <a:pt x="2353" y="2917"/>
                    <a:pt x="21" y="3614"/>
                  </a:cubicBezTo>
                  <a:cubicBezTo>
                    <a:pt x="0" y="3621"/>
                    <a:pt x="2" y="3656"/>
                    <a:pt x="24" y="3656"/>
                  </a:cubicBezTo>
                  <a:cubicBezTo>
                    <a:pt x="25" y="3656"/>
                    <a:pt x="26" y="3656"/>
                    <a:pt x="27" y="3656"/>
                  </a:cubicBezTo>
                  <a:cubicBezTo>
                    <a:pt x="2753" y="3422"/>
                    <a:pt x="5491" y="2716"/>
                    <a:pt x="8176" y="2206"/>
                  </a:cubicBezTo>
                  <a:cubicBezTo>
                    <a:pt x="9022" y="2046"/>
                    <a:pt x="10161" y="1945"/>
                    <a:pt x="11184" y="1647"/>
                  </a:cubicBezTo>
                  <a:cubicBezTo>
                    <a:pt x="12847" y="1452"/>
                    <a:pt x="14527" y="1320"/>
                    <a:pt x="16181" y="1060"/>
                  </a:cubicBezTo>
                  <a:cubicBezTo>
                    <a:pt x="16237" y="1050"/>
                    <a:pt x="16225" y="955"/>
                    <a:pt x="16170" y="955"/>
                  </a:cubicBezTo>
                  <a:cubicBezTo>
                    <a:pt x="16168" y="955"/>
                    <a:pt x="16167" y="955"/>
                    <a:pt x="16166" y="955"/>
                  </a:cubicBezTo>
                  <a:cubicBezTo>
                    <a:pt x="14656" y="1036"/>
                    <a:pt x="13146" y="1266"/>
                    <a:pt x="11648" y="1493"/>
                  </a:cubicBezTo>
                  <a:cubicBezTo>
                    <a:pt x="12396" y="1212"/>
                    <a:pt x="13040" y="793"/>
                    <a:pt x="13391" y="111"/>
                  </a:cubicBezTo>
                  <a:cubicBezTo>
                    <a:pt x="13418" y="60"/>
                    <a:pt x="13372" y="0"/>
                    <a:pt x="13323"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6;p67">
              <a:extLst>
                <a:ext uri="{FF2B5EF4-FFF2-40B4-BE49-F238E27FC236}">
                  <a16:creationId xmlns:a16="http://schemas.microsoft.com/office/drawing/2014/main" id="{D764F801-BA3A-4361-B9ED-5BA20DB8778E}"/>
                </a:ext>
              </a:extLst>
            </p:cNvPr>
            <p:cNvSpPr/>
            <p:nvPr/>
          </p:nvSpPr>
          <p:spPr>
            <a:xfrm>
              <a:off x="12036400" y="4258875"/>
              <a:ext cx="337050" cy="10275"/>
            </a:xfrm>
            <a:custGeom>
              <a:avLst/>
              <a:gdLst/>
              <a:ahLst/>
              <a:cxnLst/>
              <a:rect l="l" t="t" r="r" b="b"/>
              <a:pathLst>
                <a:path w="13482" h="411" extrusionOk="0">
                  <a:moveTo>
                    <a:pt x="1237" y="1"/>
                  </a:moveTo>
                  <a:cubicBezTo>
                    <a:pt x="842" y="1"/>
                    <a:pt x="446" y="3"/>
                    <a:pt x="50" y="9"/>
                  </a:cubicBezTo>
                  <a:cubicBezTo>
                    <a:pt x="1" y="9"/>
                    <a:pt x="4" y="79"/>
                    <a:pt x="50" y="84"/>
                  </a:cubicBezTo>
                  <a:cubicBezTo>
                    <a:pt x="2261" y="336"/>
                    <a:pt x="4494" y="411"/>
                    <a:pt x="6729" y="411"/>
                  </a:cubicBezTo>
                  <a:cubicBezTo>
                    <a:pt x="8953" y="411"/>
                    <a:pt x="11180" y="337"/>
                    <a:pt x="13389" y="289"/>
                  </a:cubicBezTo>
                  <a:cubicBezTo>
                    <a:pt x="13481" y="287"/>
                    <a:pt x="13482" y="144"/>
                    <a:pt x="13392" y="144"/>
                  </a:cubicBezTo>
                  <a:cubicBezTo>
                    <a:pt x="13391" y="144"/>
                    <a:pt x="13390" y="144"/>
                    <a:pt x="13389" y="144"/>
                  </a:cubicBezTo>
                  <a:cubicBezTo>
                    <a:pt x="12662" y="164"/>
                    <a:pt x="11935" y="172"/>
                    <a:pt x="11207" y="172"/>
                  </a:cubicBezTo>
                  <a:cubicBezTo>
                    <a:pt x="7883" y="172"/>
                    <a:pt x="4560" y="1"/>
                    <a:pt x="1237"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297;p67">
              <a:extLst>
                <a:ext uri="{FF2B5EF4-FFF2-40B4-BE49-F238E27FC236}">
                  <a16:creationId xmlns:a16="http://schemas.microsoft.com/office/drawing/2014/main" id="{B0DE7CCC-AF9E-487D-917F-1D69FC5CD4F0}"/>
                </a:ext>
              </a:extLst>
            </p:cNvPr>
            <p:cNvSpPr/>
            <p:nvPr/>
          </p:nvSpPr>
          <p:spPr>
            <a:xfrm>
              <a:off x="12631400" y="4103600"/>
              <a:ext cx="223550" cy="86975"/>
            </a:xfrm>
            <a:custGeom>
              <a:avLst/>
              <a:gdLst/>
              <a:ahLst/>
              <a:cxnLst/>
              <a:rect l="l" t="t" r="r" b="b"/>
              <a:pathLst>
                <a:path w="8942" h="3479" extrusionOk="0">
                  <a:moveTo>
                    <a:pt x="8860" y="1"/>
                  </a:moveTo>
                  <a:cubicBezTo>
                    <a:pt x="8851" y="1"/>
                    <a:pt x="8842" y="3"/>
                    <a:pt x="8832" y="9"/>
                  </a:cubicBezTo>
                  <a:cubicBezTo>
                    <a:pt x="6016" y="1533"/>
                    <a:pt x="3157" y="2733"/>
                    <a:pt x="24" y="3440"/>
                  </a:cubicBezTo>
                  <a:cubicBezTo>
                    <a:pt x="1" y="3445"/>
                    <a:pt x="9" y="3478"/>
                    <a:pt x="30" y="3478"/>
                  </a:cubicBezTo>
                  <a:cubicBezTo>
                    <a:pt x="32" y="3478"/>
                    <a:pt x="33" y="3478"/>
                    <a:pt x="34" y="3478"/>
                  </a:cubicBezTo>
                  <a:cubicBezTo>
                    <a:pt x="3130" y="2899"/>
                    <a:pt x="6222" y="1806"/>
                    <a:pt x="8889" y="106"/>
                  </a:cubicBezTo>
                  <a:cubicBezTo>
                    <a:pt x="8942" y="73"/>
                    <a:pt x="8910" y="1"/>
                    <a:pt x="886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298;p67">
              <a:extLst>
                <a:ext uri="{FF2B5EF4-FFF2-40B4-BE49-F238E27FC236}">
                  <a16:creationId xmlns:a16="http://schemas.microsoft.com/office/drawing/2014/main" id="{DA565FF9-E90C-4AC0-9900-B4B20CAD2946}"/>
                </a:ext>
              </a:extLst>
            </p:cNvPr>
            <p:cNvSpPr/>
            <p:nvPr/>
          </p:nvSpPr>
          <p:spPr>
            <a:xfrm>
              <a:off x="12117575" y="4287125"/>
              <a:ext cx="104950" cy="338225"/>
            </a:xfrm>
            <a:custGeom>
              <a:avLst/>
              <a:gdLst/>
              <a:ahLst/>
              <a:cxnLst/>
              <a:rect l="l" t="t" r="r" b="b"/>
              <a:pathLst>
                <a:path w="4198" h="13529" extrusionOk="0">
                  <a:moveTo>
                    <a:pt x="38" y="0"/>
                  </a:moveTo>
                  <a:cubicBezTo>
                    <a:pt x="20" y="0"/>
                    <a:pt x="0" y="16"/>
                    <a:pt x="6" y="40"/>
                  </a:cubicBezTo>
                  <a:cubicBezTo>
                    <a:pt x="1070" y="4611"/>
                    <a:pt x="2437" y="9093"/>
                    <a:pt x="4078" y="13492"/>
                  </a:cubicBezTo>
                  <a:cubicBezTo>
                    <a:pt x="4087" y="13518"/>
                    <a:pt x="4109" y="13529"/>
                    <a:pt x="4131" y="13529"/>
                  </a:cubicBezTo>
                  <a:cubicBezTo>
                    <a:pt x="4165" y="13529"/>
                    <a:pt x="4198" y="13502"/>
                    <a:pt x="4184" y="13461"/>
                  </a:cubicBezTo>
                  <a:cubicBezTo>
                    <a:pt x="2664" y="9029"/>
                    <a:pt x="1292" y="4550"/>
                    <a:pt x="67" y="24"/>
                  </a:cubicBezTo>
                  <a:cubicBezTo>
                    <a:pt x="63" y="7"/>
                    <a:pt x="51" y="0"/>
                    <a:pt x="3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299;p67">
              <a:extLst>
                <a:ext uri="{FF2B5EF4-FFF2-40B4-BE49-F238E27FC236}">
                  <a16:creationId xmlns:a16="http://schemas.microsoft.com/office/drawing/2014/main" id="{318D8E0C-BAE7-43A0-9114-C0B746FCA537}"/>
                </a:ext>
              </a:extLst>
            </p:cNvPr>
            <p:cNvSpPr/>
            <p:nvPr/>
          </p:nvSpPr>
          <p:spPr>
            <a:xfrm>
              <a:off x="12231975" y="4655475"/>
              <a:ext cx="35925" cy="95150"/>
            </a:xfrm>
            <a:custGeom>
              <a:avLst/>
              <a:gdLst/>
              <a:ahLst/>
              <a:cxnLst/>
              <a:rect l="l" t="t" r="r" b="b"/>
              <a:pathLst>
                <a:path w="1437" h="3806" extrusionOk="0">
                  <a:moveTo>
                    <a:pt x="46" y="0"/>
                  </a:moveTo>
                  <a:cubicBezTo>
                    <a:pt x="23" y="0"/>
                    <a:pt x="0" y="19"/>
                    <a:pt x="6" y="48"/>
                  </a:cubicBezTo>
                  <a:cubicBezTo>
                    <a:pt x="299" y="1290"/>
                    <a:pt x="694" y="2646"/>
                    <a:pt x="1301" y="3773"/>
                  </a:cubicBezTo>
                  <a:cubicBezTo>
                    <a:pt x="1313" y="3796"/>
                    <a:pt x="1334" y="3805"/>
                    <a:pt x="1355" y="3805"/>
                  </a:cubicBezTo>
                  <a:cubicBezTo>
                    <a:pt x="1395" y="3805"/>
                    <a:pt x="1436" y="3770"/>
                    <a:pt x="1422" y="3724"/>
                  </a:cubicBezTo>
                  <a:cubicBezTo>
                    <a:pt x="1022" y="2481"/>
                    <a:pt x="502" y="1265"/>
                    <a:pt x="82" y="27"/>
                  </a:cubicBezTo>
                  <a:cubicBezTo>
                    <a:pt x="76" y="8"/>
                    <a:pt x="61" y="0"/>
                    <a:pt x="46"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00;p67">
              <a:extLst>
                <a:ext uri="{FF2B5EF4-FFF2-40B4-BE49-F238E27FC236}">
                  <a16:creationId xmlns:a16="http://schemas.microsoft.com/office/drawing/2014/main" id="{B0EFDB9B-38B9-44A8-9B0F-EBA4B87EC0E3}"/>
                </a:ext>
              </a:extLst>
            </p:cNvPr>
            <p:cNvSpPr/>
            <p:nvPr/>
          </p:nvSpPr>
          <p:spPr>
            <a:xfrm>
              <a:off x="11709750" y="3282450"/>
              <a:ext cx="629925" cy="553250"/>
            </a:xfrm>
            <a:custGeom>
              <a:avLst/>
              <a:gdLst/>
              <a:ahLst/>
              <a:cxnLst/>
              <a:rect l="l" t="t" r="r" b="b"/>
              <a:pathLst>
                <a:path w="25197" h="22130" extrusionOk="0">
                  <a:moveTo>
                    <a:pt x="21963" y="1"/>
                  </a:moveTo>
                  <a:cubicBezTo>
                    <a:pt x="20921" y="1"/>
                    <a:pt x="19801" y="544"/>
                    <a:pt x="19086" y="1499"/>
                  </a:cubicBezTo>
                  <a:cubicBezTo>
                    <a:pt x="18492" y="2289"/>
                    <a:pt x="13788" y="12602"/>
                    <a:pt x="13301" y="13014"/>
                  </a:cubicBezTo>
                  <a:cubicBezTo>
                    <a:pt x="12814" y="13424"/>
                    <a:pt x="5253" y="16886"/>
                    <a:pt x="2610" y="18178"/>
                  </a:cubicBezTo>
                  <a:cubicBezTo>
                    <a:pt x="0" y="19451"/>
                    <a:pt x="1793" y="22130"/>
                    <a:pt x="3321" y="22130"/>
                  </a:cubicBezTo>
                  <a:cubicBezTo>
                    <a:pt x="3327" y="22130"/>
                    <a:pt x="3334" y="22130"/>
                    <a:pt x="3340" y="22130"/>
                  </a:cubicBezTo>
                  <a:cubicBezTo>
                    <a:pt x="4871" y="22107"/>
                    <a:pt x="15961" y="18685"/>
                    <a:pt x="16872" y="18060"/>
                  </a:cubicBezTo>
                  <a:cubicBezTo>
                    <a:pt x="17781" y="17433"/>
                    <a:pt x="22901" y="10761"/>
                    <a:pt x="24315" y="5047"/>
                  </a:cubicBezTo>
                  <a:cubicBezTo>
                    <a:pt x="25196" y="1486"/>
                    <a:pt x="23686" y="1"/>
                    <a:pt x="21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01;p67">
              <a:extLst>
                <a:ext uri="{FF2B5EF4-FFF2-40B4-BE49-F238E27FC236}">
                  <a16:creationId xmlns:a16="http://schemas.microsoft.com/office/drawing/2014/main" id="{E884386C-ABD4-4192-97B2-68C9C1A310AE}"/>
                </a:ext>
              </a:extLst>
            </p:cNvPr>
            <p:cNvSpPr/>
            <p:nvPr/>
          </p:nvSpPr>
          <p:spPr>
            <a:xfrm>
              <a:off x="11612325" y="3723800"/>
              <a:ext cx="241475" cy="135350"/>
            </a:xfrm>
            <a:custGeom>
              <a:avLst/>
              <a:gdLst/>
              <a:ahLst/>
              <a:cxnLst/>
              <a:rect l="l" t="t" r="r" b="b"/>
              <a:pathLst>
                <a:path w="9659" h="5414" extrusionOk="0">
                  <a:moveTo>
                    <a:pt x="7716" y="0"/>
                  </a:moveTo>
                  <a:cubicBezTo>
                    <a:pt x="7716" y="0"/>
                    <a:pt x="7716" y="0"/>
                    <a:pt x="7715" y="0"/>
                  </a:cubicBezTo>
                  <a:cubicBezTo>
                    <a:pt x="7531" y="20"/>
                    <a:pt x="4344" y="1207"/>
                    <a:pt x="3432" y="1535"/>
                  </a:cubicBezTo>
                  <a:cubicBezTo>
                    <a:pt x="1664" y="2164"/>
                    <a:pt x="217" y="3769"/>
                    <a:pt x="50" y="4050"/>
                  </a:cubicBezTo>
                  <a:cubicBezTo>
                    <a:pt x="0" y="4135"/>
                    <a:pt x="70" y="4294"/>
                    <a:pt x="214" y="4470"/>
                  </a:cubicBezTo>
                  <a:cubicBezTo>
                    <a:pt x="247" y="4518"/>
                    <a:pt x="282" y="4563"/>
                    <a:pt x="322" y="4607"/>
                  </a:cubicBezTo>
                  <a:cubicBezTo>
                    <a:pt x="413" y="4707"/>
                    <a:pt x="511" y="4803"/>
                    <a:pt x="614" y="4892"/>
                  </a:cubicBezTo>
                  <a:cubicBezTo>
                    <a:pt x="658" y="4933"/>
                    <a:pt x="704" y="4972"/>
                    <a:pt x="752" y="5007"/>
                  </a:cubicBezTo>
                  <a:cubicBezTo>
                    <a:pt x="874" y="5109"/>
                    <a:pt x="1007" y="5199"/>
                    <a:pt x="1145" y="5279"/>
                  </a:cubicBezTo>
                  <a:cubicBezTo>
                    <a:pt x="1199" y="5311"/>
                    <a:pt x="1255" y="5337"/>
                    <a:pt x="1315" y="5359"/>
                  </a:cubicBezTo>
                  <a:cubicBezTo>
                    <a:pt x="1398" y="5392"/>
                    <a:pt x="1477" y="5413"/>
                    <a:pt x="1544" y="5413"/>
                  </a:cubicBezTo>
                  <a:cubicBezTo>
                    <a:pt x="1556" y="5413"/>
                    <a:pt x="1567" y="5412"/>
                    <a:pt x="1578" y="5411"/>
                  </a:cubicBezTo>
                  <a:cubicBezTo>
                    <a:pt x="2413" y="5325"/>
                    <a:pt x="3343" y="4496"/>
                    <a:pt x="3891" y="4439"/>
                  </a:cubicBezTo>
                  <a:cubicBezTo>
                    <a:pt x="3968" y="4431"/>
                    <a:pt x="4042" y="4428"/>
                    <a:pt x="4114" y="4428"/>
                  </a:cubicBezTo>
                  <a:cubicBezTo>
                    <a:pt x="4905" y="4428"/>
                    <a:pt x="5435" y="4871"/>
                    <a:pt x="6546" y="4871"/>
                  </a:cubicBezTo>
                  <a:cubicBezTo>
                    <a:pt x="6672" y="4871"/>
                    <a:pt x="6806" y="4865"/>
                    <a:pt x="6949" y="4853"/>
                  </a:cubicBezTo>
                  <a:cubicBezTo>
                    <a:pt x="8456" y="4714"/>
                    <a:pt x="9359" y="4013"/>
                    <a:pt x="9659" y="3840"/>
                  </a:cubicBezTo>
                  <a:cubicBezTo>
                    <a:pt x="9659" y="3840"/>
                    <a:pt x="7894" y="0"/>
                    <a:pt x="77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02;p67">
              <a:extLst>
                <a:ext uri="{FF2B5EF4-FFF2-40B4-BE49-F238E27FC236}">
                  <a16:creationId xmlns:a16="http://schemas.microsoft.com/office/drawing/2014/main" id="{0603AC27-88C0-4211-8283-C70B5F4D12ED}"/>
                </a:ext>
              </a:extLst>
            </p:cNvPr>
            <p:cNvSpPr/>
            <p:nvPr/>
          </p:nvSpPr>
          <p:spPr>
            <a:xfrm>
              <a:off x="11617650" y="3782175"/>
              <a:ext cx="72350" cy="56800"/>
            </a:xfrm>
            <a:custGeom>
              <a:avLst/>
              <a:gdLst/>
              <a:ahLst/>
              <a:cxnLst/>
              <a:rect l="l" t="t" r="r" b="b"/>
              <a:pathLst>
                <a:path w="2894" h="2272" extrusionOk="0">
                  <a:moveTo>
                    <a:pt x="2850" y="0"/>
                  </a:moveTo>
                  <a:cubicBezTo>
                    <a:pt x="2848" y="0"/>
                    <a:pt x="2846" y="1"/>
                    <a:pt x="2843" y="1"/>
                  </a:cubicBezTo>
                  <a:cubicBezTo>
                    <a:pt x="1697" y="429"/>
                    <a:pt x="814" y="1252"/>
                    <a:pt x="1" y="2135"/>
                  </a:cubicBezTo>
                  <a:cubicBezTo>
                    <a:pt x="34" y="2183"/>
                    <a:pt x="69" y="2228"/>
                    <a:pt x="109" y="2272"/>
                  </a:cubicBezTo>
                  <a:cubicBezTo>
                    <a:pt x="954" y="1438"/>
                    <a:pt x="1810" y="622"/>
                    <a:pt x="2871" y="48"/>
                  </a:cubicBezTo>
                  <a:cubicBezTo>
                    <a:pt x="2894" y="37"/>
                    <a:pt x="2877" y="0"/>
                    <a:pt x="2850"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03;p67">
              <a:extLst>
                <a:ext uri="{FF2B5EF4-FFF2-40B4-BE49-F238E27FC236}">
                  <a16:creationId xmlns:a16="http://schemas.microsoft.com/office/drawing/2014/main" id="{F655D33C-70D0-4B02-8716-533DD3787F8A}"/>
                </a:ext>
              </a:extLst>
            </p:cNvPr>
            <p:cNvSpPr/>
            <p:nvPr/>
          </p:nvSpPr>
          <p:spPr>
            <a:xfrm>
              <a:off x="11627650" y="3794675"/>
              <a:ext cx="70450" cy="54350"/>
            </a:xfrm>
            <a:custGeom>
              <a:avLst/>
              <a:gdLst/>
              <a:ahLst/>
              <a:cxnLst/>
              <a:rect l="l" t="t" r="r" b="b"/>
              <a:pathLst>
                <a:path w="2818" h="2174" extrusionOk="0">
                  <a:moveTo>
                    <a:pt x="2781" y="1"/>
                  </a:moveTo>
                  <a:cubicBezTo>
                    <a:pt x="2778" y="1"/>
                    <a:pt x="2775" y="2"/>
                    <a:pt x="2772" y="3"/>
                  </a:cubicBezTo>
                  <a:cubicBezTo>
                    <a:pt x="1655" y="418"/>
                    <a:pt x="795" y="1203"/>
                    <a:pt x="1" y="2057"/>
                  </a:cubicBezTo>
                  <a:cubicBezTo>
                    <a:pt x="45" y="2098"/>
                    <a:pt x="91" y="2137"/>
                    <a:pt x="139" y="2173"/>
                  </a:cubicBezTo>
                  <a:cubicBezTo>
                    <a:pt x="955" y="1369"/>
                    <a:pt x="1781" y="596"/>
                    <a:pt x="2795" y="50"/>
                  </a:cubicBezTo>
                  <a:cubicBezTo>
                    <a:pt x="2817" y="35"/>
                    <a:pt x="2803" y="1"/>
                    <a:pt x="2781"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4;p67">
              <a:extLst>
                <a:ext uri="{FF2B5EF4-FFF2-40B4-BE49-F238E27FC236}">
                  <a16:creationId xmlns:a16="http://schemas.microsoft.com/office/drawing/2014/main" id="{3E167A8F-2CA5-4E67-A46B-4944C351207D}"/>
                </a:ext>
              </a:extLst>
            </p:cNvPr>
            <p:cNvSpPr/>
            <p:nvPr/>
          </p:nvSpPr>
          <p:spPr>
            <a:xfrm>
              <a:off x="11640925" y="3803825"/>
              <a:ext cx="71025" cy="53950"/>
            </a:xfrm>
            <a:custGeom>
              <a:avLst/>
              <a:gdLst/>
              <a:ahLst/>
              <a:cxnLst/>
              <a:rect l="l" t="t" r="r" b="b"/>
              <a:pathLst>
                <a:path w="2841" h="2158" extrusionOk="0">
                  <a:moveTo>
                    <a:pt x="2805" y="0"/>
                  </a:moveTo>
                  <a:cubicBezTo>
                    <a:pt x="2802" y="0"/>
                    <a:pt x="2800" y="1"/>
                    <a:pt x="2797" y="2"/>
                  </a:cubicBezTo>
                  <a:cubicBezTo>
                    <a:pt x="1666" y="420"/>
                    <a:pt x="799" y="1215"/>
                    <a:pt x="1" y="2078"/>
                  </a:cubicBezTo>
                  <a:cubicBezTo>
                    <a:pt x="55" y="2110"/>
                    <a:pt x="111" y="2136"/>
                    <a:pt x="170" y="2158"/>
                  </a:cubicBezTo>
                  <a:cubicBezTo>
                    <a:pt x="980" y="1361"/>
                    <a:pt x="1805" y="593"/>
                    <a:pt x="2818" y="46"/>
                  </a:cubicBezTo>
                  <a:cubicBezTo>
                    <a:pt x="2840" y="35"/>
                    <a:pt x="2826" y="0"/>
                    <a:pt x="2805"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5;p67">
              <a:extLst>
                <a:ext uri="{FF2B5EF4-FFF2-40B4-BE49-F238E27FC236}">
                  <a16:creationId xmlns:a16="http://schemas.microsoft.com/office/drawing/2014/main" id="{8491528C-F1FE-4A10-BAD6-6321CD3C1795}"/>
                </a:ext>
              </a:extLst>
            </p:cNvPr>
            <p:cNvSpPr/>
            <p:nvPr/>
          </p:nvSpPr>
          <p:spPr>
            <a:xfrm>
              <a:off x="11693450" y="3831750"/>
              <a:ext cx="126275" cy="41075"/>
            </a:xfrm>
            <a:custGeom>
              <a:avLst/>
              <a:gdLst/>
              <a:ahLst/>
              <a:cxnLst/>
              <a:rect l="l" t="t" r="r" b="b"/>
              <a:pathLst>
                <a:path w="5051" h="1643" extrusionOk="0">
                  <a:moveTo>
                    <a:pt x="2046" y="0"/>
                  </a:moveTo>
                  <a:cubicBezTo>
                    <a:pt x="1586" y="0"/>
                    <a:pt x="1288" y="44"/>
                    <a:pt x="1375" y="168"/>
                  </a:cubicBezTo>
                  <a:cubicBezTo>
                    <a:pt x="1535" y="398"/>
                    <a:pt x="1266" y="645"/>
                    <a:pt x="973" y="839"/>
                  </a:cubicBezTo>
                  <a:cubicBezTo>
                    <a:pt x="729" y="1002"/>
                    <a:pt x="0" y="1288"/>
                    <a:pt x="213" y="1535"/>
                  </a:cubicBezTo>
                  <a:cubicBezTo>
                    <a:pt x="279" y="1613"/>
                    <a:pt x="417" y="1643"/>
                    <a:pt x="588" y="1643"/>
                  </a:cubicBezTo>
                  <a:cubicBezTo>
                    <a:pt x="958" y="1643"/>
                    <a:pt x="1483" y="1503"/>
                    <a:pt x="1781" y="1394"/>
                  </a:cubicBezTo>
                  <a:cubicBezTo>
                    <a:pt x="2947" y="971"/>
                    <a:pt x="4715" y="340"/>
                    <a:pt x="5051" y="235"/>
                  </a:cubicBezTo>
                  <a:cubicBezTo>
                    <a:pt x="5051" y="235"/>
                    <a:pt x="3113" y="0"/>
                    <a:pt x="20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06;p67">
              <a:extLst>
                <a:ext uri="{FF2B5EF4-FFF2-40B4-BE49-F238E27FC236}">
                  <a16:creationId xmlns:a16="http://schemas.microsoft.com/office/drawing/2014/main" id="{C4087971-98E8-4ECD-BB01-161EEDA395D6}"/>
                </a:ext>
              </a:extLst>
            </p:cNvPr>
            <p:cNvSpPr/>
            <p:nvPr/>
          </p:nvSpPr>
          <p:spPr>
            <a:xfrm>
              <a:off x="11958625" y="3278975"/>
              <a:ext cx="394575" cy="501175"/>
            </a:xfrm>
            <a:custGeom>
              <a:avLst/>
              <a:gdLst/>
              <a:ahLst/>
              <a:cxnLst/>
              <a:rect l="l" t="t" r="r" b="b"/>
              <a:pathLst>
                <a:path w="15783" h="20047" extrusionOk="0">
                  <a:moveTo>
                    <a:pt x="12234" y="1"/>
                  </a:moveTo>
                  <a:cubicBezTo>
                    <a:pt x="10754" y="1"/>
                    <a:pt x="9076" y="901"/>
                    <a:pt x="8300" y="2357"/>
                  </a:cubicBezTo>
                  <a:cubicBezTo>
                    <a:pt x="7646" y="3585"/>
                    <a:pt x="3403" y="12942"/>
                    <a:pt x="2985" y="13341"/>
                  </a:cubicBezTo>
                  <a:cubicBezTo>
                    <a:pt x="2569" y="13739"/>
                    <a:pt x="799" y="14181"/>
                    <a:pt x="799" y="14181"/>
                  </a:cubicBezTo>
                  <a:cubicBezTo>
                    <a:pt x="0" y="16547"/>
                    <a:pt x="2532" y="20046"/>
                    <a:pt x="2660" y="20046"/>
                  </a:cubicBezTo>
                  <a:cubicBezTo>
                    <a:pt x="2660" y="20046"/>
                    <a:pt x="2660" y="20046"/>
                    <a:pt x="2661" y="20046"/>
                  </a:cubicBezTo>
                  <a:cubicBezTo>
                    <a:pt x="2771" y="20023"/>
                    <a:pt x="7842" y="18590"/>
                    <a:pt x="8271" y="18072"/>
                  </a:cubicBezTo>
                  <a:cubicBezTo>
                    <a:pt x="8702" y="17556"/>
                    <a:pt x="12396" y="12267"/>
                    <a:pt x="14557" y="5433"/>
                  </a:cubicBezTo>
                  <a:cubicBezTo>
                    <a:pt x="15782" y="1553"/>
                    <a:pt x="14178" y="1"/>
                    <a:pt x="12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07;p67">
              <a:extLst>
                <a:ext uri="{FF2B5EF4-FFF2-40B4-BE49-F238E27FC236}">
                  <a16:creationId xmlns:a16="http://schemas.microsoft.com/office/drawing/2014/main" id="{E37F8FCD-5B9B-4E7A-9C98-CA702BB5A805}"/>
                </a:ext>
              </a:extLst>
            </p:cNvPr>
            <p:cNvSpPr/>
            <p:nvPr/>
          </p:nvSpPr>
          <p:spPr>
            <a:xfrm>
              <a:off x="11943650" y="3609150"/>
              <a:ext cx="142425" cy="183050"/>
            </a:xfrm>
            <a:custGeom>
              <a:avLst/>
              <a:gdLst/>
              <a:ahLst/>
              <a:cxnLst/>
              <a:rect l="l" t="t" r="r" b="b"/>
              <a:pathLst>
                <a:path w="5697" h="7322" extrusionOk="0">
                  <a:moveTo>
                    <a:pt x="2875" y="1"/>
                  </a:moveTo>
                  <a:cubicBezTo>
                    <a:pt x="2358" y="1"/>
                    <a:pt x="691" y="634"/>
                    <a:pt x="460" y="864"/>
                  </a:cubicBezTo>
                  <a:cubicBezTo>
                    <a:pt x="185" y="1133"/>
                    <a:pt x="0" y="4858"/>
                    <a:pt x="2954" y="7292"/>
                  </a:cubicBezTo>
                  <a:cubicBezTo>
                    <a:pt x="2979" y="7312"/>
                    <a:pt x="3026" y="7321"/>
                    <a:pt x="3090" y="7321"/>
                  </a:cubicBezTo>
                  <a:cubicBezTo>
                    <a:pt x="3625" y="7321"/>
                    <a:pt x="5366" y="6682"/>
                    <a:pt x="5546" y="6323"/>
                  </a:cubicBezTo>
                  <a:cubicBezTo>
                    <a:pt x="5696" y="6022"/>
                    <a:pt x="3270" y="3449"/>
                    <a:pt x="3027" y="68"/>
                  </a:cubicBezTo>
                  <a:cubicBezTo>
                    <a:pt x="3024" y="21"/>
                    <a:pt x="2968" y="1"/>
                    <a:pt x="2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08;p67">
              <a:extLst>
                <a:ext uri="{FF2B5EF4-FFF2-40B4-BE49-F238E27FC236}">
                  <a16:creationId xmlns:a16="http://schemas.microsoft.com/office/drawing/2014/main" id="{7AD348E5-80FF-41D3-A1D5-1414BE8B1F63}"/>
                </a:ext>
              </a:extLst>
            </p:cNvPr>
            <p:cNvSpPr/>
            <p:nvPr/>
          </p:nvSpPr>
          <p:spPr>
            <a:xfrm>
              <a:off x="12092800" y="3202350"/>
              <a:ext cx="544375" cy="764150"/>
            </a:xfrm>
            <a:custGeom>
              <a:avLst/>
              <a:gdLst/>
              <a:ahLst/>
              <a:cxnLst/>
              <a:rect l="l" t="t" r="r" b="b"/>
              <a:pathLst>
                <a:path w="21775" h="30566" extrusionOk="0">
                  <a:moveTo>
                    <a:pt x="11080" y="1"/>
                  </a:moveTo>
                  <a:cubicBezTo>
                    <a:pt x="8795" y="1"/>
                    <a:pt x="6154" y="1647"/>
                    <a:pt x="4480" y="5378"/>
                  </a:cubicBezTo>
                  <a:cubicBezTo>
                    <a:pt x="1812" y="11319"/>
                    <a:pt x="1" y="24979"/>
                    <a:pt x="11" y="26548"/>
                  </a:cubicBezTo>
                  <a:cubicBezTo>
                    <a:pt x="20" y="27886"/>
                    <a:pt x="1797" y="30565"/>
                    <a:pt x="9104" y="30565"/>
                  </a:cubicBezTo>
                  <a:cubicBezTo>
                    <a:pt x="9717" y="30565"/>
                    <a:pt x="10369" y="30546"/>
                    <a:pt x="11062" y="30506"/>
                  </a:cubicBezTo>
                  <a:cubicBezTo>
                    <a:pt x="20892" y="29938"/>
                    <a:pt x="21775" y="26064"/>
                    <a:pt x="21536" y="25167"/>
                  </a:cubicBezTo>
                  <a:cubicBezTo>
                    <a:pt x="21298" y="24268"/>
                    <a:pt x="20102" y="21030"/>
                    <a:pt x="20034" y="19774"/>
                  </a:cubicBezTo>
                  <a:cubicBezTo>
                    <a:pt x="19965" y="18519"/>
                    <a:pt x="18186" y="2235"/>
                    <a:pt x="12567" y="251"/>
                  </a:cubicBezTo>
                  <a:cubicBezTo>
                    <a:pt x="12100" y="86"/>
                    <a:pt x="11599" y="1"/>
                    <a:pt x="1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09;p67">
              <a:extLst>
                <a:ext uri="{FF2B5EF4-FFF2-40B4-BE49-F238E27FC236}">
                  <a16:creationId xmlns:a16="http://schemas.microsoft.com/office/drawing/2014/main" id="{6A29B8A9-44D3-4C36-AE7E-F0D114D9D548}"/>
                </a:ext>
              </a:extLst>
            </p:cNvPr>
            <p:cNvSpPr/>
            <p:nvPr/>
          </p:nvSpPr>
          <p:spPr>
            <a:xfrm>
              <a:off x="12214275" y="3315025"/>
              <a:ext cx="75600" cy="650050"/>
            </a:xfrm>
            <a:custGeom>
              <a:avLst/>
              <a:gdLst/>
              <a:ahLst/>
              <a:cxnLst/>
              <a:rect l="l" t="t" r="r" b="b"/>
              <a:pathLst>
                <a:path w="3024" h="26002" extrusionOk="0">
                  <a:moveTo>
                    <a:pt x="2959" y="1"/>
                  </a:moveTo>
                  <a:cubicBezTo>
                    <a:pt x="2938" y="1"/>
                    <a:pt x="2920" y="12"/>
                    <a:pt x="2915" y="39"/>
                  </a:cubicBezTo>
                  <a:cubicBezTo>
                    <a:pt x="2040" y="4850"/>
                    <a:pt x="1363" y="9657"/>
                    <a:pt x="950" y="14530"/>
                  </a:cubicBezTo>
                  <a:cubicBezTo>
                    <a:pt x="742" y="16984"/>
                    <a:pt x="531" y="19444"/>
                    <a:pt x="397" y="21902"/>
                  </a:cubicBezTo>
                  <a:cubicBezTo>
                    <a:pt x="313" y="23449"/>
                    <a:pt x="471" y="25102"/>
                    <a:pt x="1910" y="25985"/>
                  </a:cubicBezTo>
                  <a:cubicBezTo>
                    <a:pt x="1929" y="25997"/>
                    <a:pt x="1948" y="26002"/>
                    <a:pt x="1966" y="26002"/>
                  </a:cubicBezTo>
                  <a:cubicBezTo>
                    <a:pt x="2061" y="26002"/>
                    <a:pt x="2124" y="25857"/>
                    <a:pt x="2022" y="25796"/>
                  </a:cubicBezTo>
                  <a:cubicBezTo>
                    <a:pt x="0" y="24562"/>
                    <a:pt x="661" y="21657"/>
                    <a:pt x="808" y="19697"/>
                  </a:cubicBezTo>
                  <a:cubicBezTo>
                    <a:pt x="972" y="17525"/>
                    <a:pt x="1144" y="15353"/>
                    <a:pt x="1347" y="13184"/>
                  </a:cubicBezTo>
                  <a:cubicBezTo>
                    <a:pt x="1759" y="8793"/>
                    <a:pt x="2383" y="4432"/>
                    <a:pt x="3019" y="67"/>
                  </a:cubicBezTo>
                  <a:cubicBezTo>
                    <a:pt x="3024" y="27"/>
                    <a:pt x="2989"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10;p67">
              <a:extLst>
                <a:ext uri="{FF2B5EF4-FFF2-40B4-BE49-F238E27FC236}">
                  <a16:creationId xmlns:a16="http://schemas.microsoft.com/office/drawing/2014/main" id="{5553D52A-D2B9-4D92-AFF9-4CBF66AF0891}"/>
                </a:ext>
              </a:extLst>
            </p:cNvPr>
            <p:cNvSpPr/>
            <p:nvPr/>
          </p:nvSpPr>
          <p:spPr>
            <a:xfrm>
              <a:off x="12245575" y="3877650"/>
              <a:ext cx="22325" cy="17300"/>
            </a:xfrm>
            <a:custGeom>
              <a:avLst/>
              <a:gdLst/>
              <a:ahLst/>
              <a:cxnLst/>
              <a:rect l="l" t="t" r="r" b="b"/>
              <a:pathLst>
                <a:path w="893" h="692" extrusionOk="0">
                  <a:moveTo>
                    <a:pt x="447" y="0"/>
                  </a:moveTo>
                  <a:cubicBezTo>
                    <a:pt x="2" y="0"/>
                    <a:pt x="1" y="691"/>
                    <a:pt x="447" y="691"/>
                  </a:cubicBezTo>
                  <a:cubicBezTo>
                    <a:pt x="892" y="691"/>
                    <a:pt x="8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11;p67">
              <a:extLst>
                <a:ext uri="{FF2B5EF4-FFF2-40B4-BE49-F238E27FC236}">
                  <a16:creationId xmlns:a16="http://schemas.microsoft.com/office/drawing/2014/main" id="{11799B0C-BFBE-4BFD-AE8A-45451835C8E5}"/>
                </a:ext>
              </a:extLst>
            </p:cNvPr>
            <p:cNvSpPr/>
            <p:nvPr/>
          </p:nvSpPr>
          <p:spPr>
            <a:xfrm>
              <a:off x="12253950" y="3706300"/>
              <a:ext cx="22300" cy="17300"/>
            </a:xfrm>
            <a:custGeom>
              <a:avLst/>
              <a:gdLst/>
              <a:ahLst/>
              <a:cxnLst/>
              <a:rect l="l" t="t" r="r" b="b"/>
              <a:pathLst>
                <a:path w="892" h="692" extrusionOk="0">
                  <a:moveTo>
                    <a:pt x="445" y="0"/>
                  </a:moveTo>
                  <a:cubicBezTo>
                    <a:pt x="2" y="0"/>
                    <a:pt x="0" y="691"/>
                    <a:pt x="445" y="691"/>
                  </a:cubicBezTo>
                  <a:cubicBezTo>
                    <a:pt x="892" y="691"/>
                    <a:pt x="892" y="0"/>
                    <a:pt x="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12;p67">
              <a:extLst>
                <a:ext uri="{FF2B5EF4-FFF2-40B4-BE49-F238E27FC236}">
                  <a16:creationId xmlns:a16="http://schemas.microsoft.com/office/drawing/2014/main" id="{A2E99B57-BA6B-42B4-8D2F-DFC10064F90B}"/>
                </a:ext>
              </a:extLst>
            </p:cNvPr>
            <p:cNvSpPr/>
            <p:nvPr/>
          </p:nvSpPr>
          <p:spPr>
            <a:xfrm>
              <a:off x="12248925" y="3795125"/>
              <a:ext cx="22325" cy="17300"/>
            </a:xfrm>
            <a:custGeom>
              <a:avLst/>
              <a:gdLst/>
              <a:ahLst/>
              <a:cxnLst/>
              <a:rect l="l" t="t" r="r" b="b"/>
              <a:pathLst>
                <a:path w="893" h="692" extrusionOk="0">
                  <a:moveTo>
                    <a:pt x="447" y="1"/>
                  </a:moveTo>
                  <a:cubicBezTo>
                    <a:pt x="2" y="1"/>
                    <a:pt x="0" y="692"/>
                    <a:pt x="447" y="692"/>
                  </a:cubicBezTo>
                  <a:cubicBezTo>
                    <a:pt x="892" y="692"/>
                    <a:pt x="892" y="1"/>
                    <a:pt x="447"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13;p67">
              <a:extLst>
                <a:ext uri="{FF2B5EF4-FFF2-40B4-BE49-F238E27FC236}">
                  <a16:creationId xmlns:a16="http://schemas.microsoft.com/office/drawing/2014/main" id="{D6B926CE-B91D-4D25-B692-B8E8792A0423}"/>
                </a:ext>
              </a:extLst>
            </p:cNvPr>
            <p:cNvSpPr/>
            <p:nvPr/>
          </p:nvSpPr>
          <p:spPr>
            <a:xfrm>
              <a:off x="12262300" y="3628050"/>
              <a:ext cx="22325" cy="17300"/>
            </a:xfrm>
            <a:custGeom>
              <a:avLst/>
              <a:gdLst/>
              <a:ahLst/>
              <a:cxnLst/>
              <a:rect l="l" t="t" r="r" b="b"/>
              <a:pathLst>
                <a:path w="893" h="692" extrusionOk="0">
                  <a:moveTo>
                    <a:pt x="446" y="0"/>
                  </a:moveTo>
                  <a:cubicBezTo>
                    <a:pt x="1" y="0"/>
                    <a:pt x="1" y="691"/>
                    <a:pt x="446" y="691"/>
                  </a:cubicBezTo>
                  <a:cubicBezTo>
                    <a:pt x="891"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14;p67">
              <a:extLst>
                <a:ext uri="{FF2B5EF4-FFF2-40B4-BE49-F238E27FC236}">
                  <a16:creationId xmlns:a16="http://schemas.microsoft.com/office/drawing/2014/main" id="{5CA02070-2166-4C13-840D-114CD107E913}"/>
                </a:ext>
              </a:extLst>
            </p:cNvPr>
            <p:cNvSpPr/>
            <p:nvPr/>
          </p:nvSpPr>
          <p:spPr>
            <a:xfrm>
              <a:off x="12272700" y="3550425"/>
              <a:ext cx="22325" cy="17300"/>
            </a:xfrm>
            <a:custGeom>
              <a:avLst/>
              <a:gdLst/>
              <a:ahLst/>
              <a:cxnLst/>
              <a:rect l="l" t="t" r="r" b="b"/>
              <a:pathLst>
                <a:path w="893" h="692" extrusionOk="0">
                  <a:moveTo>
                    <a:pt x="446" y="1"/>
                  </a:moveTo>
                  <a:cubicBezTo>
                    <a:pt x="1" y="1"/>
                    <a:pt x="1" y="692"/>
                    <a:pt x="446" y="692"/>
                  </a:cubicBezTo>
                  <a:cubicBezTo>
                    <a:pt x="892" y="692"/>
                    <a:pt x="892" y="1"/>
                    <a:pt x="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15;p67">
              <a:extLst>
                <a:ext uri="{FF2B5EF4-FFF2-40B4-BE49-F238E27FC236}">
                  <a16:creationId xmlns:a16="http://schemas.microsoft.com/office/drawing/2014/main" id="{3C2258B9-3D7D-4E8C-B3A9-2A2ED7B07051}"/>
                </a:ext>
              </a:extLst>
            </p:cNvPr>
            <p:cNvSpPr/>
            <p:nvPr/>
          </p:nvSpPr>
          <p:spPr>
            <a:xfrm>
              <a:off x="12285325" y="3463425"/>
              <a:ext cx="22325" cy="17300"/>
            </a:xfrm>
            <a:custGeom>
              <a:avLst/>
              <a:gdLst/>
              <a:ahLst/>
              <a:cxnLst/>
              <a:rect l="l" t="t" r="r" b="b"/>
              <a:pathLst>
                <a:path w="893" h="692" extrusionOk="0">
                  <a:moveTo>
                    <a:pt x="446" y="0"/>
                  </a:moveTo>
                  <a:cubicBezTo>
                    <a:pt x="0" y="0"/>
                    <a:pt x="0" y="691"/>
                    <a:pt x="446" y="691"/>
                  </a:cubicBezTo>
                  <a:cubicBezTo>
                    <a:pt x="892"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16;p67">
              <a:extLst>
                <a:ext uri="{FF2B5EF4-FFF2-40B4-BE49-F238E27FC236}">
                  <a16:creationId xmlns:a16="http://schemas.microsoft.com/office/drawing/2014/main" id="{A55D57ED-607B-4DA7-82AC-DAFBCB9E505B}"/>
                </a:ext>
              </a:extLst>
            </p:cNvPr>
            <p:cNvSpPr/>
            <p:nvPr/>
          </p:nvSpPr>
          <p:spPr>
            <a:xfrm>
              <a:off x="12131200" y="2894100"/>
              <a:ext cx="282725" cy="408800"/>
            </a:xfrm>
            <a:custGeom>
              <a:avLst/>
              <a:gdLst/>
              <a:ahLst/>
              <a:cxnLst/>
              <a:rect l="l" t="t" r="r" b="b"/>
              <a:pathLst>
                <a:path w="11309" h="16352" extrusionOk="0">
                  <a:moveTo>
                    <a:pt x="5721" y="0"/>
                  </a:moveTo>
                  <a:cubicBezTo>
                    <a:pt x="4274" y="0"/>
                    <a:pt x="2848" y="301"/>
                    <a:pt x="2011" y="1047"/>
                  </a:cubicBezTo>
                  <a:cubicBezTo>
                    <a:pt x="327" y="2550"/>
                    <a:pt x="1" y="7666"/>
                    <a:pt x="715" y="9741"/>
                  </a:cubicBezTo>
                  <a:cubicBezTo>
                    <a:pt x="1277" y="11384"/>
                    <a:pt x="2791" y="11731"/>
                    <a:pt x="3969" y="11731"/>
                  </a:cubicBezTo>
                  <a:cubicBezTo>
                    <a:pt x="4647" y="11731"/>
                    <a:pt x="5214" y="11616"/>
                    <a:pt x="5422" y="11567"/>
                  </a:cubicBezTo>
                  <a:cubicBezTo>
                    <a:pt x="5477" y="11554"/>
                    <a:pt x="5507" y="11547"/>
                    <a:pt x="5507" y="11547"/>
                  </a:cubicBezTo>
                  <a:lnTo>
                    <a:pt x="5507" y="11547"/>
                  </a:lnTo>
                  <a:cubicBezTo>
                    <a:pt x="5507" y="11547"/>
                    <a:pt x="5498" y="12060"/>
                    <a:pt x="5539" y="12655"/>
                  </a:cubicBezTo>
                  <a:cubicBezTo>
                    <a:pt x="5546" y="12805"/>
                    <a:pt x="5559" y="12955"/>
                    <a:pt x="5579" y="13109"/>
                  </a:cubicBezTo>
                  <a:cubicBezTo>
                    <a:pt x="5589" y="13205"/>
                    <a:pt x="5601" y="13301"/>
                    <a:pt x="5616" y="13394"/>
                  </a:cubicBezTo>
                  <a:cubicBezTo>
                    <a:pt x="5676" y="13766"/>
                    <a:pt x="4425" y="16351"/>
                    <a:pt x="6275" y="16351"/>
                  </a:cubicBezTo>
                  <a:cubicBezTo>
                    <a:pt x="6312" y="16351"/>
                    <a:pt x="6350" y="16350"/>
                    <a:pt x="6390" y="16348"/>
                  </a:cubicBezTo>
                  <a:cubicBezTo>
                    <a:pt x="8231" y="16246"/>
                    <a:pt x="10153" y="13888"/>
                    <a:pt x="10257" y="13410"/>
                  </a:cubicBezTo>
                  <a:cubicBezTo>
                    <a:pt x="10442" y="12588"/>
                    <a:pt x="10490" y="9708"/>
                    <a:pt x="10587" y="8653"/>
                  </a:cubicBezTo>
                  <a:cubicBezTo>
                    <a:pt x="10771" y="6829"/>
                    <a:pt x="11309" y="2342"/>
                    <a:pt x="10263" y="1242"/>
                  </a:cubicBezTo>
                  <a:cubicBezTo>
                    <a:pt x="9580" y="525"/>
                    <a:pt x="7632" y="0"/>
                    <a:pt x="5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17;p67">
              <a:extLst>
                <a:ext uri="{FF2B5EF4-FFF2-40B4-BE49-F238E27FC236}">
                  <a16:creationId xmlns:a16="http://schemas.microsoft.com/office/drawing/2014/main" id="{B0187596-27F8-42D1-A426-4145C2D0BF75}"/>
                </a:ext>
              </a:extLst>
            </p:cNvPr>
            <p:cNvSpPr/>
            <p:nvPr/>
          </p:nvSpPr>
          <p:spPr>
            <a:xfrm>
              <a:off x="12215250" y="3096900"/>
              <a:ext cx="35150" cy="19325"/>
            </a:xfrm>
            <a:custGeom>
              <a:avLst/>
              <a:gdLst/>
              <a:ahLst/>
              <a:cxnLst/>
              <a:rect l="l" t="t" r="r" b="b"/>
              <a:pathLst>
                <a:path w="1406" h="773" extrusionOk="0">
                  <a:moveTo>
                    <a:pt x="1347" y="1"/>
                  </a:moveTo>
                  <a:cubicBezTo>
                    <a:pt x="1325" y="1"/>
                    <a:pt x="1303" y="13"/>
                    <a:pt x="1294" y="39"/>
                  </a:cubicBezTo>
                  <a:cubicBezTo>
                    <a:pt x="1159" y="413"/>
                    <a:pt x="821" y="639"/>
                    <a:pt x="455" y="639"/>
                  </a:cubicBezTo>
                  <a:cubicBezTo>
                    <a:pt x="325" y="639"/>
                    <a:pt x="192" y="611"/>
                    <a:pt x="63" y="550"/>
                  </a:cubicBezTo>
                  <a:cubicBezTo>
                    <a:pt x="57" y="547"/>
                    <a:pt x="52" y="546"/>
                    <a:pt x="47" y="546"/>
                  </a:cubicBezTo>
                  <a:cubicBezTo>
                    <a:pt x="18" y="546"/>
                    <a:pt x="0" y="589"/>
                    <a:pt x="32" y="607"/>
                  </a:cubicBezTo>
                  <a:cubicBezTo>
                    <a:pt x="197" y="720"/>
                    <a:pt x="377" y="773"/>
                    <a:pt x="552" y="773"/>
                  </a:cubicBezTo>
                  <a:cubicBezTo>
                    <a:pt x="943" y="773"/>
                    <a:pt x="1305" y="508"/>
                    <a:pt x="1397" y="63"/>
                  </a:cubicBezTo>
                  <a:cubicBezTo>
                    <a:pt x="1405" y="23"/>
                    <a:pt x="1377" y="1"/>
                    <a:pt x="1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18;p67">
              <a:extLst>
                <a:ext uri="{FF2B5EF4-FFF2-40B4-BE49-F238E27FC236}">
                  <a16:creationId xmlns:a16="http://schemas.microsoft.com/office/drawing/2014/main" id="{86044222-A973-48C8-B600-A5DFFE1E883B}"/>
                </a:ext>
              </a:extLst>
            </p:cNvPr>
            <p:cNvSpPr/>
            <p:nvPr/>
          </p:nvSpPr>
          <p:spPr>
            <a:xfrm>
              <a:off x="12160375" y="3040850"/>
              <a:ext cx="15075" cy="18875"/>
            </a:xfrm>
            <a:custGeom>
              <a:avLst/>
              <a:gdLst/>
              <a:ahLst/>
              <a:cxnLst/>
              <a:rect l="l" t="t" r="r" b="b"/>
              <a:pathLst>
                <a:path w="603" h="755" extrusionOk="0">
                  <a:moveTo>
                    <a:pt x="297" y="0"/>
                  </a:moveTo>
                  <a:cubicBezTo>
                    <a:pt x="292" y="0"/>
                    <a:pt x="288" y="0"/>
                    <a:pt x="284" y="1"/>
                  </a:cubicBezTo>
                  <a:cubicBezTo>
                    <a:pt x="123" y="8"/>
                    <a:pt x="0" y="183"/>
                    <a:pt x="12" y="391"/>
                  </a:cubicBezTo>
                  <a:cubicBezTo>
                    <a:pt x="22" y="595"/>
                    <a:pt x="155" y="754"/>
                    <a:pt x="310" y="754"/>
                  </a:cubicBezTo>
                  <a:cubicBezTo>
                    <a:pt x="314" y="754"/>
                    <a:pt x="317" y="754"/>
                    <a:pt x="320" y="754"/>
                  </a:cubicBezTo>
                  <a:cubicBezTo>
                    <a:pt x="480" y="745"/>
                    <a:pt x="603" y="571"/>
                    <a:pt x="592" y="363"/>
                  </a:cubicBezTo>
                  <a:cubicBezTo>
                    <a:pt x="583" y="160"/>
                    <a:pt x="453" y="0"/>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19;p67">
              <a:extLst>
                <a:ext uri="{FF2B5EF4-FFF2-40B4-BE49-F238E27FC236}">
                  <a16:creationId xmlns:a16="http://schemas.microsoft.com/office/drawing/2014/main" id="{631FF69B-0707-4400-8E6F-C4358F1C5C53}"/>
                </a:ext>
              </a:extLst>
            </p:cNvPr>
            <p:cNvSpPr/>
            <p:nvPr/>
          </p:nvSpPr>
          <p:spPr>
            <a:xfrm>
              <a:off x="12250050" y="3045925"/>
              <a:ext cx="15075" cy="18850"/>
            </a:xfrm>
            <a:custGeom>
              <a:avLst/>
              <a:gdLst/>
              <a:ahLst/>
              <a:cxnLst/>
              <a:rect l="l" t="t" r="r" b="b"/>
              <a:pathLst>
                <a:path w="603" h="754" extrusionOk="0">
                  <a:moveTo>
                    <a:pt x="295" y="1"/>
                  </a:moveTo>
                  <a:cubicBezTo>
                    <a:pt x="291" y="1"/>
                    <a:pt x="287" y="1"/>
                    <a:pt x="283" y="1"/>
                  </a:cubicBezTo>
                  <a:cubicBezTo>
                    <a:pt x="123" y="9"/>
                    <a:pt x="1" y="183"/>
                    <a:pt x="11" y="391"/>
                  </a:cubicBezTo>
                  <a:cubicBezTo>
                    <a:pt x="21" y="594"/>
                    <a:pt x="152" y="754"/>
                    <a:pt x="307" y="754"/>
                  </a:cubicBezTo>
                  <a:cubicBezTo>
                    <a:pt x="311" y="754"/>
                    <a:pt x="315" y="754"/>
                    <a:pt x="319" y="753"/>
                  </a:cubicBezTo>
                  <a:cubicBezTo>
                    <a:pt x="481" y="746"/>
                    <a:pt x="603" y="572"/>
                    <a:pt x="593" y="364"/>
                  </a:cubicBezTo>
                  <a:cubicBezTo>
                    <a:pt x="583" y="161"/>
                    <a:pt x="451"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20;p67">
              <a:extLst>
                <a:ext uri="{FF2B5EF4-FFF2-40B4-BE49-F238E27FC236}">
                  <a16:creationId xmlns:a16="http://schemas.microsoft.com/office/drawing/2014/main" id="{2522A3AA-E8AD-4434-8B2A-6E19827F370B}"/>
                </a:ext>
              </a:extLst>
            </p:cNvPr>
            <p:cNvSpPr/>
            <p:nvPr/>
          </p:nvSpPr>
          <p:spPr>
            <a:xfrm>
              <a:off x="12148400" y="2992200"/>
              <a:ext cx="37925" cy="18400"/>
            </a:xfrm>
            <a:custGeom>
              <a:avLst/>
              <a:gdLst/>
              <a:ahLst/>
              <a:cxnLst/>
              <a:rect l="l" t="t" r="r" b="b"/>
              <a:pathLst>
                <a:path w="1517" h="736" extrusionOk="0">
                  <a:moveTo>
                    <a:pt x="872" y="0"/>
                  </a:moveTo>
                  <a:cubicBezTo>
                    <a:pt x="824" y="0"/>
                    <a:pt x="773" y="3"/>
                    <a:pt x="722" y="8"/>
                  </a:cubicBezTo>
                  <a:cubicBezTo>
                    <a:pt x="315" y="50"/>
                    <a:pt x="1" y="243"/>
                    <a:pt x="21" y="443"/>
                  </a:cubicBezTo>
                  <a:cubicBezTo>
                    <a:pt x="39" y="617"/>
                    <a:pt x="306" y="735"/>
                    <a:pt x="644" y="735"/>
                  </a:cubicBezTo>
                  <a:cubicBezTo>
                    <a:pt x="693" y="735"/>
                    <a:pt x="744" y="733"/>
                    <a:pt x="795" y="728"/>
                  </a:cubicBezTo>
                  <a:cubicBezTo>
                    <a:pt x="1202" y="687"/>
                    <a:pt x="1517" y="492"/>
                    <a:pt x="1496" y="293"/>
                  </a:cubicBezTo>
                  <a:cubicBezTo>
                    <a:pt x="1480" y="120"/>
                    <a:pt x="1212" y="0"/>
                    <a:pt x="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21;p67">
              <a:extLst>
                <a:ext uri="{FF2B5EF4-FFF2-40B4-BE49-F238E27FC236}">
                  <a16:creationId xmlns:a16="http://schemas.microsoft.com/office/drawing/2014/main" id="{BA0076C1-01C9-472C-B4E4-14841C5B813C}"/>
                </a:ext>
              </a:extLst>
            </p:cNvPr>
            <p:cNvSpPr/>
            <p:nvPr/>
          </p:nvSpPr>
          <p:spPr>
            <a:xfrm>
              <a:off x="12243350" y="2998575"/>
              <a:ext cx="38475" cy="19925"/>
            </a:xfrm>
            <a:custGeom>
              <a:avLst/>
              <a:gdLst/>
              <a:ahLst/>
              <a:cxnLst/>
              <a:rect l="l" t="t" r="r" b="b"/>
              <a:pathLst>
                <a:path w="1539" h="797" extrusionOk="0">
                  <a:moveTo>
                    <a:pt x="507" y="0"/>
                  </a:moveTo>
                  <a:cubicBezTo>
                    <a:pt x="269" y="0"/>
                    <a:pt x="88" y="75"/>
                    <a:pt x="53" y="208"/>
                  </a:cubicBezTo>
                  <a:cubicBezTo>
                    <a:pt x="1" y="401"/>
                    <a:pt x="282" y="643"/>
                    <a:pt x="677" y="748"/>
                  </a:cubicBezTo>
                  <a:cubicBezTo>
                    <a:pt x="801" y="781"/>
                    <a:pt x="922" y="797"/>
                    <a:pt x="1031" y="797"/>
                  </a:cubicBezTo>
                  <a:cubicBezTo>
                    <a:pt x="1269" y="797"/>
                    <a:pt x="1452" y="721"/>
                    <a:pt x="1487" y="589"/>
                  </a:cubicBezTo>
                  <a:cubicBezTo>
                    <a:pt x="1538" y="396"/>
                    <a:pt x="1259" y="154"/>
                    <a:pt x="862" y="49"/>
                  </a:cubicBezTo>
                  <a:cubicBezTo>
                    <a:pt x="738" y="16"/>
                    <a:pt x="616" y="0"/>
                    <a:pt x="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2;p67">
              <a:extLst>
                <a:ext uri="{FF2B5EF4-FFF2-40B4-BE49-F238E27FC236}">
                  <a16:creationId xmlns:a16="http://schemas.microsoft.com/office/drawing/2014/main" id="{184BFA8E-06D6-420D-AEF9-BC1673E59141}"/>
                </a:ext>
              </a:extLst>
            </p:cNvPr>
            <p:cNvSpPr/>
            <p:nvPr/>
          </p:nvSpPr>
          <p:spPr>
            <a:xfrm>
              <a:off x="12182275" y="3009150"/>
              <a:ext cx="28275" cy="79950"/>
            </a:xfrm>
            <a:custGeom>
              <a:avLst/>
              <a:gdLst/>
              <a:ahLst/>
              <a:cxnLst/>
              <a:rect l="l" t="t" r="r" b="b"/>
              <a:pathLst>
                <a:path w="1131" h="3198" extrusionOk="0">
                  <a:moveTo>
                    <a:pt x="724" y="0"/>
                  </a:moveTo>
                  <a:cubicBezTo>
                    <a:pt x="706" y="0"/>
                    <a:pt x="689" y="10"/>
                    <a:pt x="682" y="32"/>
                  </a:cubicBezTo>
                  <a:cubicBezTo>
                    <a:pt x="437" y="873"/>
                    <a:pt x="0" y="3133"/>
                    <a:pt x="412" y="3192"/>
                  </a:cubicBezTo>
                  <a:cubicBezTo>
                    <a:pt x="440" y="3196"/>
                    <a:pt x="468" y="3198"/>
                    <a:pt x="497" y="3198"/>
                  </a:cubicBezTo>
                  <a:cubicBezTo>
                    <a:pt x="710" y="3198"/>
                    <a:pt x="936" y="3095"/>
                    <a:pt x="1071" y="2981"/>
                  </a:cubicBezTo>
                  <a:cubicBezTo>
                    <a:pt x="1130" y="2931"/>
                    <a:pt x="1094" y="2849"/>
                    <a:pt x="1032" y="2849"/>
                  </a:cubicBezTo>
                  <a:cubicBezTo>
                    <a:pt x="1019" y="2849"/>
                    <a:pt x="1006" y="2852"/>
                    <a:pt x="992" y="2860"/>
                  </a:cubicBezTo>
                  <a:cubicBezTo>
                    <a:pt x="915" y="2901"/>
                    <a:pt x="751" y="2988"/>
                    <a:pt x="621" y="2988"/>
                  </a:cubicBezTo>
                  <a:cubicBezTo>
                    <a:pt x="568" y="2988"/>
                    <a:pt x="520" y="2974"/>
                    <a:pt x="486" y="2936"/>
                  </a:cubicBezTo>
                  <a:cubicBezTo>
                    <a:pt x="341" y="2771"/>
                    <a:pt x="700" y="584"/>
                    <a:pt x="770" y="53"/>
                  </a:cubicBezTo>
                  <a:cubicBezTo>
                    <a:pt x="774" y="20"/>
                    <a:pt x="749" y="0"/>
                    <a:pt x="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3;p67">
              <a:extLst>
                <a:ext uri="{FF2B5EF4-FFF2-40B4-BE49-F238E27FC236}">
                  <a16:creationId xmlns:a16="http://schemas.microsoft.com/office/drawing/2014/main" id="{89B88817-EC35-48A0-8C74-C16EFD2F1F59}"/>
                </a:ext>
              </a:extLst>
            </p:cNvPr>
            <p:cNvSpPr/>
            <p:nvPr/>
          </p:nvSpPr>
          <p:spPr>
            <a:xfrm>
              <a:off x="12140150" y="2854475"/>
              <a:ext cx="297425" cy="224575"/>
            </a:xfrm>
            <a:custGeom>
              <a:avLst/>
              <a:gdLst/>
              <a:ahLst/>
              <a:cxnLst/>
              <a:rect l="l" t="t" r="r" b="b"/>
              <a:pathLst>
                <a:path w="11897" h="8983" extrusionOk="0">
                  <a:moveTo>
                    <a:pt x="3904" y="1"/>
                  </a:moveTo>
                  <a:cubicBezTo>
                    <a:pt x="836" y="1"/>
                    <a:pt x="955" y="2247"/>
                    <a:pt x="955" y="2247"/>
                  </a:cubicBezTo>
                  <a:cubicBezTo>
                    <a:pt x="1" y="2757"/>
                    <a:pt x="350" y="5336"/>
                    <a:pt x="350" y="5336"/>
                  </a:cubicBezTo>
                  <a:cubicBezTo>
                    <a:pt x="935" y="4491"/>
                    <a:pt x="1111" y="3598"/>
                    <a:pt x="1111" y="3598"/>
                  </a:cubicBezTo>
                  <a:cubicBezTo>
                    <a:pt x="1210" y="4029"/>
                    <a:pt x="2295" y="4976"/>
                    <a:pt x="3914" y="4976"/>
                  </a:cubicBezTo>
                  <a:cubicBezTo>
                    <a:pt x="4332" y="4976"/>
                    <a:pt x="4785" y="4913"/>
                    <a:pt x="5266" y="4762"/>
                  </a:cubicBezTo>
                  <a:cubicBezTo>
                    <a:pt x="6182" y="4474"/>
                    <a:pt x="6857" y="4383"/>
                    <a:pt x="7344" y="4383"/>
                  </a:cubicBezTo>
                  <a:cubicBezTo>
                    <a:pt x="8169" y="4383"/>
                    <a:pt x="8455" y="4642"/>
                    <a:pt x="8455" y="4642"/>
                  </a:cubicBezTo>
                  <a:cubicBezTo>
                    <a:pt x="8455" y="4642"/>
                    <a:pt x="8636" y="8983"/>
                    <a:pt x="9854" y="8983"/>
                  </a:cubicBezTo>
                  <a:cubicBezTo>
                    <a:pt x="9910" y="8983"/>
                    <a:pt x="9969" y="8973"/>
                    <a:pt x="10030" y="8954"/>
                  </a:cubicBezTo>
                  <a:cubicBezTo>
                    <a:pt x="10496" y="8806"/>
                    <a:pt x="11896" y="6131"/>
                    <a:pt x="11742" y="4347"/>
                  </a:cubicBezTo>
                  <a:cubicBezTo>
                    <a:pt x="11587" y="2564"/>
                    <a:pt x="9256" y="2046"/>
                    <a:pt x="9256" y="2046"/>
                  </a:cubicBezTo>
                  <a:cubicBezTo>
                    <a:pt x="9256" y="2046"/>
                    <a:pt x="7799" y="324"/>
                    <a:pt x="4552" y="31"/>
                  </a:cubicBezTo>
                  <a:cubicBezTo>
                    <a:pt x="4322" y="11"/>
                    <a:pt x="4106" y="1"/>
                    <a:pt x="3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24;p67">
              <a:extLst>
                <a:ext uri="{FF2B5EF4-FFF2-40B4-BE49-F238E27FC236}">
                  <a16:creationId xmlns:a16="http://schemas.microsoft.com/office/drawing/2014/main" id="{AA301C4A-C771-4E91-9344-F5520F569EC9}"/>
                </a:ext>
              </a:extLst>
            </p:cNvPr>
            <p:cNvSpPr/>
            <p:nvPr/>
          </p:nvSpPr>
          <p:spPr>
            <a:xfrm>
              <a:off x="12364775" y="3039700"/>
              <a:ext cx="82100" cy="74300"/>
            </a:xfrm>
            <a:custGeom>
              <a:avLst/>
              <a:gdLst/>
              <a:ahLst/>
              <a:cxnLst/>
              <a:rect l="l" t="t" r="r" b="b"/>
              <a:pathLst>
                <a:path w="3284" h="2972" extrusionOk="0">
                  <a:moveTo>
                    <a:pt x="1294" y="1"/>
                  </a:moveTo>
                  <a:cubicBezTo>
                    <a:pt x="486" y="1"/>
                    <a:pt x="1" y="538"/>
                    <a:pt x="1" y="538"/>
                  </a:cubicBezTo>
                  <a:lnTo>
                    <a:pt x="225" y="2781"/>
                  </a:lnTo>
                  <a:cubicBezTo>
                    <a:pt x="225" y="2781"/>
                    <a:pt x="667" y="2971"/>
                    <a:pt x="1170" y="2971"/>
                  </a:cubicBezTo>
                  <a:cubicBezTo>
                    <a:pt x="1356" y="2971"/>
                    <a:pt x="1550" y="2945"/>
                    <a:pt x="1733" y="2874"/>
                  </a:cubicBezTo>
                  <a:cubicBezTo>
                    <a:pt x="3284" y="2275"/>
                    <a:pt x="2913" y="298"/>
                    <a:pt x="1687" y="42"/>
                  </a:cubicBezTo>
                  <a:cubicBezTo>
                    <a:pt x="1549" y="13"/>
                    <a:pt x="1418"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5;p67">
              <a:extLst>
                <a:ext uri="{FF2B5EF4-FFF2-40B4-BE49-F238E27FC236}">
                  <a16:creationId xmlns:a16="http://schemas.microsoft.com/office/drawing/2014/main" id="{96D817A7-69A0-4BB3-8BE0-F3491EC84A40}"/>
                </a:ext>
              </a:extLst>
            </p:cNvPr>
            <p:cNvSpPr/>
            <p:nvPr/>
          </p:nvSpPr>
          <p:spPr>
            <a:xfrm>
              <a:off x="12381175" y="3055400"/>
              <a:ext cx="35750" cy="45850"/>
            </a:xfrm>
            <a:custGeom>
              <a:avLst/>
              <a:gdLst/>
              <a:ahLst/>
              <a:cxnLst/>
              <a:rect l="l" t="t" r="r" b="b"/>
              <a:pathLst>
                <a:path w="1430" h="1834" extrusionOk="0">
                  <a:moveTo>
                    <a:pt x="1118" y="1"/>
                  </a:moveTo>
                  <a:cubicBezTo>
                    <a:pt x="412" y="9"/>
                    <a:pt x="1" y="792"/>
                    <a:pt x="21" y="1411"/>
                  </a:cubicBezTo>
                  <a:cubicBezTo>
                    <a:pt x="30" y="1679"/>
                    <a:pt x="92" y="1834"/>
                    <a:pt x="167" y="1834"/>
                  </a:cubicBezTo>
                  <a:cubicBezTo>
                    <a:pt x="199" y="1834"/>
                    <a:pt x="234" y="1806"/>
                    <a:pt x="268" y="1746"/>
                  </a:cubicBezTo>
                  <a:cubicBezTo>
                    <a:pt x="389" y="1537"/>
                    <a:pt x="691" y="1395"/>
                    <a:pt x="984" y="1395"/>
                  </a:cubicBezTo>
                  <a:cubicBezTo>
                    <a:pt x="1131" y="1395"/>
                    <a:pt x="1277" y="1431"/>
                    <a:pt x="1396" y="1513"/>
                  </a:cubicBezTo>
                  <a:cubicBezTo>
                    <a:pt x="1399" y="1516"/>
                    <a:pt x="1402" y="1517"/>
                    <a:pt x="1406" y="1517"/>
                  </a:cubicBezTo>
                  <a:cubicBezTo>
                    <a:pt x="1418" y="1517"/>
                    <a:pt x="1430" y="1503"/>
                    <a:pt x="1421" y="1490"/>
                  </a:cubicBezTo>
                  <a:cubicBezTo>
                    <a:pt x="1291" y="1263"/>
                    <a:pt x="1072" y="1175"/>
                    <a:pt x="841" y="1175"/>
                  </a:cubicBezTo>
                  <a:cubicBezTo>
                    <a:pt x="654" y="1175"/>
                    <a:pt x="460" y="1233"/>
                    <a:pt x="298" y="1321"/>
                  </a:cubicBezTo>
                  <a:cubicBezTo>
                    <a:pt x="362" y="879"/>
                    <a:pt x="574" y="207"/>
                    <a:pt x="1131" y="57"/>
                  </a:cubicBezTo>
                  <a:cubicBezTo>
                    <a:pt x="1166" y="47"/>
                    <a:pt x="1149" y="1"/>
                    <a:pt x="1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26;p67">
              <a:extLst>
                <a:ext uri="{FF2B5EF4-FFF2-40B4-BE49-F238E27FC236}">
                  <a16:creationId xmlns:a16="http://schemas.microsoft.com/office/drawing/2014/main" id="{5D5B1B4C-E0A7-474D-97DF-19EDC6A39C30}"/>
                </a:ext>
              </a:extLst>
            </p:cNvPr>
            <p:cNvSpPr/>
            <p:nvPr/>
          </p:nvSpPr>
          <p:spPr>
            <a:xfrm>
              <a:off x="12252675" y="3284900"/>
              <a:ext cx="60275" cy="51250"/>
            </a:xfrm>
            <a:custGeom>
              <a:avLst/>
              <a:gdLst/>
              <a:ahLst/>
              <a:cxnLst/>
              <a:rect l="l" t="t" r="r" b="b"/>
              <a:pathLst>
                <a:path w="2411" h="2050" extrusionOk="0">
                  <a:moveTo>
                    <a:pt x="1350" y="0"/>
                  </a:moveTo>
                  <a:cubicBezTo>
                    <a:pt x="1112" y="0"/>
                    <a:pt x="885" y="10"/>
                    <a:pt x="800" y="48"/>
                  </a:cubicBezTo>
                  <a:cubicBezTo>
                    <a:pt x="626" y="126"/>
                    <a:pt x="120" y="937"/>
                    <a:pt x="60" y="1041"/>
                  </a:cubicBezTo>
                  <a:cubicBezTo>
                    <a:pt x="0" y="1144"/>
                    <a:pt x="237" y="1907"/>
                    <a:pt x="329" y="1980"/>
                  </a:cubicBezTo>
                  <a:cubicBezTo>
                    <a:pt x="385" y="2025"/>
                    <a:pt x="779" y="2050"/>
                    <a:pt x="1098" y="2050"/>
                  </a:cubicBezTo>
                  <a:cubicBezTo>
                    <a:pt x="1298" y="2050"/>
                    <a:pt x="1467" y="2040"/>
                    <a:pt x="1506" y="2019"/>
                  </a:cubicBezTo>
                  <a:cubicBezTo>
                    <a:pt x="1605" y="1966"/>
                    <a:pt x="2204" y="1330"/>
                    <a:pt x="2307" y="991"/>
                  </a:cubicBezTo>
                  <a:cubicBezTo>
                    <a:pt x="2411" y="652"/>
                    <a:pt x="1987" y="12"/>
                    <a:pt x="1987" y="12"/>
                  </a:cubicBezTo>
                  <a:cubicBezTo>
                    <a:pt x="1864" y="11"/>
                    <a:pt x="1601" y="0"/>
                    <a:pt x="1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27;p67">
              <a:extLst>
                <a:ext uri="{FF2B5EF4-FFF2-40B4-BE49-F238E27FC236}">
                  <a16:creationId xmlns:a16="http://schemas.microsoft.com/office/drawing/2014/main" id="{A2A9BE9B-55E9-4869-8B5D-D8DE6D1894BF}"/>
                </a:ext>
              </a:extLst>
            </p:cNvPr>
            <p:cNvSpPr/>
            <p:nvPr/>
          </p:nvSpPr>
          <p:spPr>
            <a:xfrm>
              <a:off x="12204125" y="3334400"/>
              <a:ext cx="92850" cy="346200"/>
            </a:xfrm>
            <a:custGeom>
              <a:avLst/>
              <a:gdLst/>
              <a:ahLst/>
              <a:cxnLst/>
              <a:rect l="l" t="t" r="r" b="b"/>
              <a:pathLst>
                <a:path w="3714" h="13848" extrusionOk="0">
                  <a:moveTo>
                    <a:pt x="2271" y="0"/>
                  </a:moveTo>
                  <a:cubicBezTo>
                    <a:pt x="2271" y="0"/>
                    <a:pt x="332" y="5343"/>
                    <a:pt x="144" y="6592"/>
                  </a:cubicBezTo>
                  <a:cubicBezTo>
                    <a:pt x="0" y="7557"/>
                    <a:pt x="860" y="13598"/>
                    <a:pt x="1171" y="13841"/>
                  </a:cubicBezTo>
                  <a:cubicBezTo>
                    <a:pt x="1177" y="13845"/>
                    <a:pt x="1183" y="13847"/>
                    <a:pt x="1190" y="13847"/>
                  </a:cubicBezTo>
                  <a:cubicBezTo>
                    <a:pt x="1561" y="13847"/>
                    <a:pt x="3682" y="7560"/>
                    <a:pt x="3692" y="7030"/>
                  </a:cubicBezTo>
                  <a:cubicBezTo>
                    <a:pt x="3714" y="5984"/>
                    <a:pt x="3448" y="39"/>
                    <a:pt x="3448" y="39"/>
                  </a:cubicBezTo>
                  <a:lnTo>
                    <a:pt x="22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8;p67">
              <a:extLst>
                <a:ext uri="{FF2B5EF4-FFF2-40B4-BE49-F238E27FC236}">
                  <a16:creationId xmlns:a16="http://schemas.microsoft.com/office/drawing/2014/main" id="{A088B1E0-709F-456A-88E0-7947F45B18EF}"/>
                </a:ext>
              </a:extLst>
            </p:cNvPr>
            <p:cNvSpPr/>
            <p:nvPr/>
          </p:nvSpPr>
          <p:spPr>
            <a:xfrm>
              <a:off x="12237950" y="3225850"/>
              <a:ext cx="43875" cy="106275"/>
            </a:xfrm>
            <a:custGeom>
              <a:avLst/>
              <a:gdLst/>
              <a:ahLst/>
              <a:cxnLst/>
              <a:rect l="l" t="t" r="r" b="b"/>
              <a:pathLst>
                <a:path w="1755" h="4251" extrusionOk="0">
                  <a:moveTo>
                    <a:pt x="1328" y="0"/>
                  </a:moveTo>
                  <a:cubicBezTo>
                    <a:pt x="1328" y="0"/>
                    <a:pt x="482" y="802"/>
                    <a:pt x="266" y="1254"/>
                  </a:cubicBezTo>
                  <a:cubicBezTo>
                    <a:pt x="175" y="1448"/>
                    <a:pt x="0" y="3593"/>
                    <a:pt x="195" y="4251"/>
                  </a:cubicBezTo>
                  <a:cubicBezTo>
                    <a:pt x="195" y="4251"/>
                    <a:pt x="195" y="4251"/>
                    <a:pt x="195" y="4251"/>
                  </a:cubicBezTo>
                  <a:cubicBezTo>
                    <a:pt x="196" y="4251"/>
                    <a:pt x="977" y="2624"/>
                    <a:pt x="1754" y="2326"/>
                  </a:cubicBezTo>
                  <a:cubicBezTo>
                    <a:pt x="1754" y="2326"/>
                    <a:pt x="1045" y="1139"/>
                    <a:pt x="1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29;p67">
              <a:extLst>
                <a:ext uri="{FF2B5EF4-FFF2-40B4-BE49-F238E27FC236}">
                  <a16:creationId xmlns:a16="http://schemas.microsoft.com/office/drawing/2014/main" id="{9C2C5E96-504A-4482-B652-0C2DE69171D3}"/>
                </a:ext>
              </a:extLst>
            </p:cNvPr>
            <p:cNvSpPr/>
            <p:nvPr/>
          </p:nvSpPr>
          <p:spPr>
            <a:xfrm>
              <a:off x="12281800" y="3209125"/>
              <a:ext cx="122275" cy="140125"/>
            </a:xfrm>
            <a:custGeom>
              <a:avLst/>
              <a:gdLst/>
              <a:ahLst/>
              <a:cxnLst/>
              <a:rect l="l" t="t" r="r" b="b"/>
              <a:pathLst>
                <a:path w="4891" h="5605" extrusionOk="0">
                  <a:moveTo>
                    <a:pt x="4338" y="0"/>
                  </a:moveTo>
                  <a:cubicBezTo>
                    <a:pt x="2604" y="2778"/>
                    <a:pt x="0" y="2995"/>
                    <a:pt x="0" y="2995"/>
                  </a:cubicBezTo>
                  <a:cubicBezTo>
                    <a:pt x="744" y="3696"/>
                    <a:pt x="1280" y="5605"/>
                    <a:pt x="1280" y="5605"/>
                  </a:cubicBezTo>
                  <a:cubicBezTo>
                    <a:pt x="2920" y="4963"/>
                    <a:pt x="4712" y="2538"/>
                    <a:pt x="4801" y="2018"/>
                  </a:cubicBezTo>
                  <a:cubicBezTo>
                    <a:pt x="4891" y="1497"/>
                    <a:pt x="4338" y="0"/>
                    <a:pt x="4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30;p67">
              <a:extLst>
                <a:ext uri="{FF2B5EF4-FFF2-40B4-BE49-F238E27FC236}">
                  <a16:creationId xmlns:a16="http://schemas.microsoft.com/office/drawing/2014/main" id="{956426A8-97A6-4232-B539-22DCECDC249F}"/>
                </a:ext>
              </a:extLst>
            </p:cNvPr>
            <p:cNvSpPr/>
            <p:nvPr/>
          </p:nvSpPr>
          <p:spPr>
            <a:xfrm>
              <a:off x="12332625" y="3268150"/>
              <a:ext cx="435650" cy="573700"/>
            </a:xfrm>
            <a:custGeom>
              <a:avLst/>
              <a:gdLst/>
              <a:ahLst/>
              <a:cxnLst/>
              <a:rect l="l" t="t" r="r" b="b"/>
              <a:pathLst>
                <a:path w="17426" h="22948" extrusionOk="0">
                  <a:moveTo>
                    <a:pt x="5644" y="0"/>
                  </a:moveTo>
                  <a:cubicBezTo>
                    <a:pt x="3409" y="0"/>
                    <a:pt x="2053" y="2717"/>
                    <a:pt x="3275" y="4948"/>
                  </a:cubicBezTo>
                  <a:cubicBezTo>
                    <a:pt x="5675" y="9327"/>
                    <a:pt x="10074" y="12325"/>
                    <a:pt x="10188" y="13277"/>
                  </a:cubicBezTo>
                  <a:cubicBezTo>
                    <a:pt x="10266" y="13931"/>
                    <a:pt x="961" y="18174"/>
                    <a:pt x="478" y="19473"/>
                  </a:cubicBezTo>
                  <a:cubicBezTo>
                    <a:pt x="0" y="20757"/>
                    <a:pt x="1152" y="22947"/>
                    <a:pt x="2801" y="22947"/>
                  </a:cubicBezTo>
                  <a:cubicBezTo>
                    <a:pt x="2820" y="22947"/>
                    <a:pt x="2838" y="22947"/>
                    <a:pt x="2856" y="22946"/>
                  </a:cubicBezTo>
                  <a:cubicBezTo>
                    <a:pt x="4533" y="22897"/>
                    <a:pt x="17426" y="16117"/>
                    <a:pt x="17232" y="13609"/>
                  </a:cubicBezTo>
                  <a:cubicBezTo>
                    <a:pt x="17091" y="11778"/>
                    <a:pt x="12327" y="4572"/>
                    <a:pt x="8161" y="1068"/>
                  </a:cubicBezTo>
                  <a:cubicBezTo>
                    <a:pt x="7265" y="314"/>
                    <a:pt x="6404" y="0"/>
                    <a:pt x="5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31;p67">
              <a:extLst>
                <a:ext uri="{FF2B5EF4-FFF2-40B4-BE49-F238E27FC236}">
                  <a16:creationId xmlns:a16="http://schemas.microsoft.com/office/drawing/2014/main" id="{E361838C-5888-49F3-A6F8-9D7A1A8D7660}"/>
                </a:ext>
              </a:extLst>
            </p:cNvPr>
            <p:cNvSpPr/>
            <p:nvPr/>
          </p:nvSpPr>
          <p:spPr>
            <a:xfrm>
              <a:off x="12372100" y="3260975"/>
              <a:ext cx="400875" cy="498100"/>
            </a:xfrm>
            <a:custGeom>
              <a:avLst/>
              <a:gdLst/>
              <a:ahLst/>
              <a:cxnLst/>
              <a:rect l="l" t="t" r="r" b="b"/>
              <a:pathLst>
                <a:path w="16035" h="19924" extrusionOk="0">
                  <a:moveTo>
                    <a:pt x="4114" y="1"/>
                  </a:moveTo>
                  <a:cubicBezTo>
                    <a:pt x="1897" y="1"/>
                    <a:pt x="0" y="2462"/>
                    <a:pt x="1363" y="5240"/>
                  </a:cubicBezTo>
                  <a:cubicBezTo>
                    <a:pt x="3081" y="8741"/>
                    <a:pt x="8254" y="13297"/>
                    <a:pt x="8217" y="13599"/>
                  </a:cubicBezTo>
                  <a:cubicBezTo>
                    <a:pt x="8181" y="13902"/>
                    <a:pt x="5822" y="14978"/>
                    <a:pt x="5803" y="15300"/>
                  </a:cubicBezTo>
                  <a:cubicBezTo>
                    <a:pt x="5695" y="17071"/>
                    <a:pt x="8823" y="19923"/>
                    <a:pt x="9410" y="19923"/>
                  </a:cubicBezTo>
                  <a:cubicBezTo>
                    <a:pt x="9436" y="19923"/>
                    <a:pt x="9457" y="19918"/>
                    <a:pt x="9473" y="19907"/>
                  </a:cubicBezTo>
                  <a:cubicBezTo>
                    <a:pt x="9841" y="19637"/>
                    <a:pt x="15684" y="16526"/>
                    <a:pt x="15836" y="14110"/>
                  </a:cubicBezTo>
                  <a:cubicBezTo>
                    <a:pt x="16034" y="10935"/>
                    <a:pt x="8111" y="2012"/>
                    <a:pt x="5859" y="540"/>
                  </a:cubicBezTo>
                  <a:cubicBezTo>
                    <a:pt x="5290" y="168"/>
                    <a:pt x="4691" y="1"/>
                    <a:pt x="4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32;p67">
              <a:extLst>
                <a:ext uri="{FF2B5EF4-FFF2-40B4-BE49-F238E27FC236}">
                  <a16:creationId xmlns:a16="http://schemas.microsoft.com/office/drawing/2014/main" id="{E6767E91-B3F2-4BCC-A94C-009AB59129EE}"/>
                </a:ext>
              </a:extLst>
            </p:cNvPr>
            <p:cNvSpPr/>
            <p:nvPr/>
          </p:nvSpPr>
          <p:spPr>
            <a:xfrm>
              <a:off x="12185575" y="3736325"/>
              <a:ext cx="240825" cy="117675"/>
            </a:xfrm>
            <a:custGeom>
              <a:avLst/>
              <a:gdLst/>
              <a:ahLst/>
              <a:cxnLst/>
              <a:rect l="l" t="t" r="r" b="b"/>
              <a:pathLst>
                <a:path w="9633" h="4707" extrusionOk="0">
                  <a:moveTo>
                    <a:pt x="7090" y="1"/>
                  </a:moveTo>
                  <a:cubicBezTo>
                    <a:pt x="6908" y="1"/>
                    <a:pt x="4625" y="811"/>
                    <a:pt x="3679" y="1041"/>
                  </a:cubicBezTo>
                  <a:cubicBezTo>
                    <a:pt x="1861" y="1480"/>
                    <a:pt x="254" y="2932"/>
                    <a:pt x="59" y="3194"/>
                  </a:cubicBezTo>
                  <a:cubicBezTo>
                    <a:pt x="1" y="3268"/>
                    <a:pt x="50" y="3415"/>
                    <a:pt x="156" y="3597"/>
                  </a:cubicBezTo>
                  <a:cubicBezTo>
                    <a:pt x="178" y="3639"/>
                    <a:pt x="203" y="3678"/>
                    <a:pt x="232" y="3716"/>
                  </a:cubicBezTo>
                  <a:cubicBezTo>
                    <a:pt x="306" y="3829"/>
                    <a:pt x="389" y="3936"/>
                    <a:pt x="481" y="4036"/>
                  </a:cubicBezTo>
                  <a:cubicBezTo>
                    <a:pt x="511" y="4071"/>
                    <a:pt x="542" y="4103"/>
                    <a:pt x="574" y="4138"/>
                  </a:cubicBezTo>
                  <a:cubicBezTo>
                    <a:pt x="667" y="4238"/>
                    <a:pt x="769" y="4331"/>
                    <a:pt x="875" y="4417"/>
                  </a:cubicBezTo>
                  <a:cubicBezTo>
                    <a:pt x="915" y="4453"/>
                    <a:pt x="955" y="4484"/>
                    <a:pt x="991" y="4510"/>
                  </a:cubicBezTo>
                  <a:cubicBezTo>
                    <a:pt x="1154" y="4631"/>
                    <a:pt x="1314" y="4707"/>
                    <a:pt x="1435" y="4707"/>
                  </a:cubicBezTo>
                  <a:cubicBezTo>
                    <a:pt x="2277" y="4707"/>
                    <a:pt x="3289" y="3973"/>
                    <a:pt x="3835" y="3973"/>
                  </a:cubicBezTo>
                  <a:cubicBezTo>
                    <a:pt x="4859" y="3973"/>
                    <a:pt x="5320" y="4683"/>
                    <a:pt x="6833" y="4707"/>
                  </a:cubicBezTo>
                  <a:cubicBezTo>
                    <a:pt x="6854" y="4707"/>
                    <a:pt x="6876" y="4707"/>
                    <a:pt x="6897" y="4707"/>
                  </a:cubicBezTo>
                  <a:cubicBezTo>
                    <a:pt x="8375" y="4707"/>
                    <a:pt x="9323" y="4118"/>
                    <a:pt x="9633" y="3973"/>
                  </a:cubicBezTo>
                  <a:cubicBezTo>
                    <a:pt x="9633" y="3973"/>
                    <a:pt x="7263" y="5"/>
                    <a:pt x="7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33;p67">
              <a:extLst>
                <a:ext uri="{FF2B5EF4-FFF2-40B4-BE49-F238E27FC236}">
                  <a16:creationId xmlns:a16="http://schemas.microsoft.com/office/drawing/2014/main" id="{5B6C2E6E-980F-46BD-AFC3-72402F7DC5D3}"/>
                </a:ext>
              </a:extLst>
            </p:cNvPr>
            <p:cNvSpPr/>
            <p:nvPr/>
          </p:nvSpPr>
          <p:spPr>
            <a:xfrm>
              <a:off x="12189475" y="3788350"/>
              <a:ext cx="62550" cy="40875"/>
            </a:xfrm>
            <a:custGeom>
              <a:avLst/>
              <a:gdLst/>
              <a:ahLst/>
              <a:cxnLst/>
              <a:rect l="l" t="t" r="r" b="b"/>
              <a:pathLst>
                <a:path w="2502" h="1635" extrusionOk="0">
                  <a:moveTo>
                    <a:pt x="2473" y="0"/>
                  </a:moveTo>
                  <a:cubicBezTo>
                    <a:pt x="2471" y="0"/>
                    <a:pt x="2469" y="1"/>
                    <a:pt x="2467" y="1"/>
                  </a:cubicBezTo>
                  <a:cubicBezTo>
                    <a:pt x="1554" y="380"/>
                    <a:pt x="781" y="931"/>
                    <a:pt x="0" y="1516"/>
                  </a:cubicBezTo>
                  <a:cubicBezTo>
                    <a:pt x="22" y="1558"/>
                    <a:pt x="47" y="1597"/>
                    <a:pt x="76" y="1635"/>
                  </a:cubicBezTo>
                  <a:cubicBezTo>
                    <a:pt x="844" y="1053"/>
                    <a:pt x="1634" y="486"/>
                    <a:pt x="2485" y="38"/>
                  </a:cubicBezTo>
                  <a:cubicBezTo>
                    <a:pt x="2502" y="30"/>
                    <a:pt x="2491" y="0"/>
                    <a:pt x="2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34;p67">
              <a:extLst>
                <a:ext uri="{FF2B5EF4-FFF2-40B4-BE49-F238E27FC236}">
                  <a16:creationId xmlns:a16="http://schemas.microsoft.com/office/drawing/2014/main" id="{13D6BB04-8152-4019-98F0-4E9C438AB4C5}"/>
                </a:ext>
              </a:extLst>
            </p:cNvPr>
            <p:cNvSpPr/>
            <p:nvPr/>
          </p:nvSpPr>
          <p:spPr>
            <a:xfrm>
              <a:off x="12197575" y="3799225"/>
              <a:ext cx="62725" cy="40550"/>
            </a:xfrm>
            <a:custGeom>
              <a:avLst/>
              <a:gdLst/>
              <a:ahLst/>
              <a:cxnLst/>
              <a:rect l="l" t="t" r="r" b="b"/>
              <a:pathLst>
                <a:path w="2509" h="1622" extrusionOk="0">
                  <a:moveTo>
                    <a:pt x="2484" y="1"/>
                  </a:moveTo>
                  <a:cubicBezTo>
                    <a:pt x="2482" y="1"/>
                    <a:pt x="2479" y="1"/>
                    <a:pt x="2476" y="3"/>
                  </a:cubicBezTo>
                  <a:cubicBezTo>
                    <a:pt x="1561" y="381"/>
                    <a:pt x="786" y="934"/>
                    <a:pt x="1" y="1520"/>
                  </a:cubicBezTo>
                  <a:cubicBezTo>
                    <a:pt x="31" y="1555"/>
                    <a:pt x="62" y="1587"/>
                    <a:pt x="94" y="1622"/>
                  </a:cubicBezTo>
                  <a:cubicBezTo>
                    <a:pt x="857" y="1046"/>
                    <a:pt x="1646" y="486"/>
                    <a:pt x="2489" y="33"/>
                  </a:cubicBezTo>
                  <a:cubicBezTo>
                    <a:pt x="2508" y="26"/>
                    <a:pt x="2500" y="1"/>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35;p67">
              <a:extLst>
                <a:ext uri="{FF2B5EF4-FFF2-40B4-BE49-F238E27FC236}">
                  <a16:creationId xmlns:a16="http://schemas.microsoft.com/office/drawing/2014/main" id="{31259AAC-72CB-4F80-94DB-A0044EA94C57}"/>
                </a:ext>
              </a:extLst>
            </p:cNvPr>
            <p:cNvSpPr/>
            <p:nvPr/>
          </p:nvSpPr>
          <p:spPr>
            <a:xfrm>
              <a:off x="12207425" y="3809975"/>
              <a:ext cx="61125" cy="39125"/>
            </a:xfrm>
            <a:custGeom>
              <a:avLst/>
              <a:gdLst/>
              <a:ahLst/>
              <a:cxnLst/>
              <a:rect l="l" t="t" r="r" b="b"/>
              <a:pathLst>
                <a:path w="2445" h="1565" extrusionOk="0">
                  <a:moveTo>
                    <a:pt x="2420" y="1"/>
                  </a:moveTo>
                  <a:cubicBezTo>
                    <a:pt x="2419" y="1"/>
                    <a:pt x="2417" y="1"/>
                    <a:pt x="2415" y="2"/>
                  </a:cubicBezTo>
                  <a:cubicBezTo>
                    <a:pt x="1524" y="371"/>
                    <a:pt x="764" y="904"/>
                    <a:pt x="1" y="1471"/>
                  </a:cubicBezTo>
                  <a:cubicBezTo>
                    <a:pt x="41" y="1507"/>
                    <a:pt x="81" y="1538"/>
                    <a:pt x="117" y="1564"/>
                  </a:cubicBezTo>
                  <a:cubicBezTo>
                    <a:pt x="853" y="1006"/>
                    <a:pt x="1615" y="473"/>
                    <a:pt x="2428" y="38"/>
                  </a:cubicBezTo>
                  <a:cubicBezTo>
                    <a:pt x="2444" y="30"/>
                    <a:pt x="2435" y="1"/>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36;p67">
              <a:extLst>
                <a:ext uri="{FF2B5EF4-FFF2-40B4-BE49-F238E27FC236}">
                  <a16:creationId xmlns:a16="http://schemas.microsoft.com/office/drawing/2014/main" id="{8D490705-EC4E-4D6E-97AA-A19547389956}"/>
                </a:ext>
              </a:extLst>
            </p:cNvPr>
            <p:cNvSpPr/>
            <p:nvPr/>
          </p:nvSpPr>
          <p:spPr>
            <a:xfrm>
              <a:off x="12228825" y="3732325"/>
              <a:ext cx="109800" cy="46725"/>
            </a:xfrm>
            <a:custGeom>
              <a:avLst/>
              <a:gdLst/>
              <a:ahLst/>
              <a:cxnLst/>
              <a:rect l="l" t="t" r="r" b="b"/>
              <a:pathLst>
                <a:path w="4392" h="1869" extrusionOk="0">
                  <a:moveTo>
                    <a:pt x="787" y="1"/>
                  </a:moveTo>
                  <a:cubicBezTo>
                    <a:pt x="559" y="1"/>
                    <a:pt x="379" y="61"/>
                    <a:pt x="287" y="228"/>
                  </a:cubicBezTo>
                  <a:cubicBezTo>
                    <a:pt x="0" y="741"/>
                    <a:pt x="1775" y="1243"/>
                    <a:pt x="1469" y="1342"/>
                  </a:cubicBezTo>
                  <a:cubicBezTo>
                    <a:pt x="1335" y="1386"/>
                    <a:pt x="3245" y="1869"/>
                    <a:pt x="3245" y="1869"/>
                  </a:cubicBezTo>
                  <a:lnTo>
                    <a:pt x="4391" y="511"/>
                  </a:lnTo>
                  <a:cubicBezTo>
                    <a:pt x="4391" y="511"/>
                    <a:pt x="2160" y="289"/>
                    <a:pt x="1584" y="138"/>
                  </a:cubicBezTo>
                  <a:cubicBezTo>
                    <a:pt x="1295" y="62"/>
                    <a:pt x="1017" y="1"/>
                    <a:pt x="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37;p67">
              <a:extLst>
                <a:ext uri="{FF2B5EF4-FFF2-40B4-BE49-F238E27FC236}">
                  <a16:creationId xmlns:a16="http://schemas.microsoft.com/office/drawing/2014/main" id="{7B588E7E-388B-4114-B947-029C123E3180}"/>
                </a:ext>
              </a:extLst>
            </p:cNvPr>
            <p:cNvSpPr/>
            <p:nvPr/>
          </p:nvSpPr>
          <p:spPr>
            <a:xfrm>
              <a:off x="12482125" y="3607700"/>
              <a:ext cx="163200" cy="176950"/>
            </a:xfrm>
            <a:custGeom>
              <a:avLst/>
              <a:gdLst/>
              <a:ahLst/>
              <a:cxnLst/>
              <a:rect l="l" t="t" r="r" b="b"/>
              <a:pathLst>
                <a:path w="6528" h="7078" extrusionOk="0">
                  <a:moveTo>
                    <a:pt x="2423" y="0"/>
                  </a:moveTo>
                  <a:cubicBezTo>
                    <a:pt x="2035" y="0"/>
                    <a:pt x="384" y="1135"/>
                    <a:pt x="202" y="1432"/>
                  </a:cubicBezTo>
                  <a:cubicBezTo>
                    <a:pt x="1" y="1761"/>
                    <a:pt x="719" y="5421"/>
                    <a:pt x="4174" y="7069"/>
                  </a:cubicBezTo>
                  <a:cubicBezTo>
                    <a:pt x="4187" y="7075"/>
                    <a:pt x="4203" y="7078"/>
                    <a:pt x="4223" y="7078"/>
                  </a:cubicBezTo>
                  <a:cubicBezTo>
                    <a:pt x="4619" y="7078"/>
                    <a:pt x="6361" y="5922"/>
                    <a:pt x="6455" y="5504"/>
                  </a:cubicBezTo>
                  <a:cubicBezTo>
                    <a:pt x="6528" y="5175"/>
                    <a:pt x="3553" y="3262"/>
                    <a:pt x="2501" y="42"/>
                  </a:cubicBezTo>
                  <a:cubicBezTo>
                    <a:pt x="2492" y="13"/>
                    <a:pt x="2465" y="0"/>
                    <a:pt x="2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38;p67">
              <a:extLst>
                <a:ext uri="{FF2B5EF4-FFF2-40B4-BE49-F238E27FC236}">
                  <a16:creationId xmlns:a16="http://schemas.microsoft.com/office/drawing/2014/main" id="{21DE14CE-6770-4C5C-B4A1-AD6C6E7CA6EB}"/>
                </a:ext>
              </a:extLst>
            </p:cNvPr>
            <p:cNvSpPr/>
            <p:nvPr/>
          </p:nvSpPr>
          <p:spPr>
            <a:xfrm>
              <a:off x="12020575" y="3626575"/>
              <a:ext cx="47150" cy="112400"/>
            </a:xfrm>
            <a:custGeom>
              <a:avLst/>
              <a:gdLst/>
              <a:ahLst/>
              <a:cxnLst/>
              <a:rect l="l" t="t" r="r" b="b"/>
              <a:pathLst>
                <a:path w="1886" h="4496" extrusionOk="0">
                  <a:moveTo>
                    <a:pt x="32" y="0"/>
                  </a:moveTo>
                  <a:cubicBezTo>
                    <a:pt x="17" y="0"/>
                    <a:pt x="1" y="11"/>
                    <a:pt x="2" y="30"/>
                  </a:cubicBezTo>
                  <a:cubicBezTo>
                    <a:pt x="130" y="1694"/>
                    <a:pt x="817" y="3188"/>
                    <a:pt x="1838" y="4488"/>
                  </a:cubicBezTo>
                  <a:cubicBezTo>
                    <a:pt x="1842" y="4493"/>
                    <a:pt x="1847" y="4495"/>
                    <a:pt x="1852" y="4495"/>
                  </a:cubicBezTo>
                  <a:cubicBezTo>
                    <a:pt x="1868" y="4495"/>
                    <a:pt x="1885" y="4476"/>
                    <a:pt x="1875" y="4459"/>
                  </a:cubicBezTo>
                  <a:cubicBezTo>
                    <a:pt x="999" y="3085"/>
                    <a:pt x="458" y="1595"/>
                    <a:pt x="61" y="21"/>
                  </a:cubicBezTo>
                  <a:cubicBezTo>
                    <a:pt x="57" y="7"/>
                    <a:pt x="45" y="0"/>
                    <a:pt x="32"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39;p67">
              <a:extLst>
                <a:ext uri="{FF2B5EF4-FFF2-40B4-BE49-F238E27FC236}">
                  <a16:creationId xmlns:a16="http://schemas.microsoft.com/office/drawing/2014/main" id="{15FA2A78-4024-478F-B6A1-8369518DD546}"/>
                </a:ext>
              </a:extLst>
            </p:cNvPr>
            <p:cNvSpPr/>
            <p:nvPr/>
          </p:nvSpPr>
          <p:spPr>
            <a:xfrm>
              <a:off x="12072250" y="3746800"/>
              <a:ext cx="7300" cy="10025"/>
            </a:xfrm>
            <a:custGeom>
              <a:avLst/>
              <a:gdLst/>
              <a:ahLst/>
              <a:cxnLst/>
              <a:rect l="l" t="t" r="r" b="b"/>
              <a:pathLst>
                <a:path w="292" h="401" extrusionOk="0">
                  <a:moveTo>
                    <a:pt x="50" y="1"/>
                  </a:moveTo>
                  <a:cubicBezTo>
                    <a:pt x="26" y="1"/>
                    <a:pt x="0" y="22"/>
                    <a:pt x="10" y="50"/>
                  </a:cubicBezTo>
                  <a:cubicBezTo>
                    <a:pt x="50" y="175"/>
                    <a:pt x="97" y="293"/>
                    <a:pt x="192" y="386"/>
                  </a:cubicBezTo>
                  <a:cubicBezTo>
                    <a:pt x="202" y="396"/>
                    <a:pt x="213" y="400"/>
                    <a:pt x="225" y="400"/>
                  </a:cubicBezTo>
                  <a:cubicBezTo>
                    <a:pt x="260" y="400"/>
                    <a:pt x="292" y="362"/>
                    <a:pt x="270" y="325"/>
                  </a:cubicBezTo>
                  <a:cubicBezTo>
                    <a:pt x="209" y="220"/>
                    <a:pt x="135" y="129"/>
                    <a:pt x="81" y="20"/>
                  </a:cubicBezTo>
                  <a:cubicBezTo>
                    <a:pt x="75" y="6"/>
                    <a:pt x="63" y="1"/>
                    <a:pt x="50"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40;p67">
              <a:extLst>
                <a:ext uri="{FF2B5EF4-FFF2-40B4-BE49-F238E27FC236}">
                  <a16:creationId xmlns:a16="http://schemas.microsoft.com/office/drawing/2014/main" id="{3A13327E-48E2-4719-B3EE-CC9830E1331D}"/>
                </a:ext>
              </a:extLst>
            </p:cNvPr>
            <p:cNvSpPr/>
            <p:nvPr/>
          </p:nvSpPr>
          <p:spPr>
            <a:xfrm>
              <a:off x="12105675" y="3446700"/>
              <a:ext cx="64925" cy="296750"/>
            </a:xfrm>
            <a:custGeom>
              <a:avLst/>
              <a:gdLst/>
              <a:ahLst/>
              <a:cxnLst/>
              <a:rect l="l" t="t" r="r" b="b"/>
              <a:pathLst>
                <a:path w="2597" h="11870" extrusionOk="0">
                  <a:moveTo>
                    <a:pt x="2534" y="0"/>
                  </a:moveTo>
                  <a:cubicBezTo>
                    <a:pt x="2508" y="0"/>
                    <a:pt x="2482" y="13"/>
                    <a:pt x="2475" y="42"/>
                  </a:cubicBezTo>
                  <a:cubicBezTo>
                    <a:pt x="2322" y="646"/>
                    <a:pt x="2188" y="1254"/>
                    <a:pt x="2059" y="1863"/>
                  </a:cubicBezTo>
                  <a:cubicBezTo>
                    <a:pt x="2055" y="1522"/>
                    <a:pt x="2043" y="1180"/>
                    <a:pt x="2042" y="841"/>
                  </a:cubicBezTo>
                  <a:cubicBezTo>
                    <a:pt x="2042" y="801"/>
                    <a:pt x="2011" y="781"/>
                    <a:pt x="1980" y="781"/>
                  </a:cubicBezTo>
                  <a:cubicBezTo>
                    <a:pt x="1949" y="781"/>
                    <a:pt x="1918" y="801"/>
                    <a:pt x="1918" y="841"/>
                  </a:cubicBezTo>
                  <a:cubicBezTo>
                    <a:pt x="1915" y="1417"/>
                    <a:pt x="1884" y="2004"/>
                    <a:pt x="1911" y="2582"/>
                  </a:cubicBezTo>
                  <a:cubicBezTo>
                    <a:pt x="1678" y="3725"/>
                    <a:pt x="1458" y="4873"/>
                    <a:pt x="1199" y="6009"/>
                  </a:cubicBezTo>
                  <a:cubicBezTo>
                    <a:pt x="759" y="7942"/>
                    <a:pt x="286" y="9871"/>
                    <a:pt x="7" y="11836"/>
                  </a:cubicBezTo>
                  <a:cubicBezTo>
                    <a:pt x="0" y="11857"/>
                    <a:pt x="16" y="11870"/>
                    <a:pt x="32" y="11870"/>
                  </a:cubicBezTo>
                  <a:cubicBezTo>
                    <a:pt x="43" y="11870"/>
                    <a:pt x="53" y="11864"/>
                    <a:pt x="57" y="11851"/>
                  </a:cubicBezTo>
                  <a:cubicBezTo>
                    <a:pt x="682" y="9896"/>
                    <a:pt x="1118" y="7882"/>
                    <a:pt x="1535" y="5875"/>
                  </a:cubicBezTo>
                  <a:cubicBezTo>
                    <a:pt x="1932" y="3959"/>
                    <a:pt x="2408" y="2009"/>
                    <a:pt x="2593" y="58"/>
                  </a:cubicBezTo>
                  <a:cubicBezTo>
                    <a:pt x="2597" y="20"/>
                    <a:pt x="2565" y="0"/>
                    <a:pt x="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41;p67">
              <a:extLst>
                <a:ext uri="{FF2B5EF4-FFF2-40B4-BE49-F238E27FC236}">
                  <a16:creationId xmlns:a16="http://schemas.microsoft.com/office/drawing/2014/main" id="{1FD44F25-FC9D-4825-879F-96A5F21A7BF2}"/>
                </a:ext>
              </a:extLst>
            </p:cNvPr>
            <p:cNvSpPr/>
            <p:nvPr/>
          </p:nvSpPr>
          <p:spPr>
            <a:xfrm>
              <a:off x="12169825" y="3435700"/>
              <a:ext cx="650" cy="575"/>
            </a:xfrm>
            <a:custGeom>
              <a:avLst/>
              <a:gdLst/>
              <a:ahLst/>
              <a:cxnLst/>
              <a:rect l="l" t="t" r="r" b="b"/>
              <a:pathLst>
                <a:path w="26" h="23" extrusionOk="0">
                  <a:moveTo>
                    <a:pt x="14" y="1"/>
                  </a:moveTo>
                  <a:cubicBezTo>
                    <a:pt x="1" y="2"/>
                    <a:pt x="1" y="21"/>
                    <a:pt x="14" y="23"/>
                  </a:cubicBezTo>
                  <a:cubicBezTo>
                    <a:pt x="25" y="21"/>
                    <a:pt x="25" y="2"/>
                    <a:pt x="14"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42;p67">
              <a:extLst>
                <a:ext uri="{FF2B5EF4-FFF2-40B4-BE49-F238E27FC236}">
                  <a16:creationId xmlns:a16="http://schemas.microsoft.com/office/drawing/2014/main" id="{F8B4D505-C770-4C0E-BD37-3968D39EC380}"/>
                </a:ext>
              </a:extLst>
            </p:cNvPr>
            <p:cNvSpPr/>
            <p:nvPr/>
          </p:nvSpPr>
          <p:spPr>
            <a:xfrm>
              <a:off x="12556250" y="3622400"/>
              <a:ext cx="60800" cy="96550"/>
            </a:xfrm>
            <a:custGeom>
              <a:avLst/>
              <a:gdLst/>
              <a:ahLst/>
              <a:cxnLst/>
              <a:rect l="l" t="t" r="r" b="b"/>
              <a:pathLst>
                <a:path w="2432" h="3862" extrusionOk="0">
                  <a:moveTo>
                    <a:pt x="26" y="1"/>
                  </a:moveTo>
                  <a:cubicBezTo>
                    <a:pt x="13" y="1"/>
                    <a:pt x="0" y="12"/>
                    <a:pt x="5" y="28"/>
                  </a:cubicBezTo>
                  <a:cubicBezTo>
                    <a:pt x="347" y="1474"/>
                    <a:pt x="1164" y="2920"/>
                    <a:pt x="2341" y="3848"/>
                  </a:cubicBezTo>
                  <a:cubicBezTo>
                    <a:pt x="2350" y="3858"/>
                    <a:pt x="2361" y="3861"/>
                    <a:pt x="2371" y="3861"/>
                  </a:cubicBezTo>
                  <a:cubicBezTo>
                    <a:pt x="2404" y="3861"/>
                    <a:pt x="2432" y="3819"/>
                    <a:pt x="2402" y="3788"/>
                  </a:cubicBezTo>
                  <a:cubicBezTo>
                    <a:pt x="1384" y="2615"/>
                    <a:pt x="603" y="1477"/>
                    <a:pt x="45" y="17"/>
                  </a:cubicBezTo>
                  <a:cubicBezTo>
                    <a:pt x="43" y="6"/>
                    <a:pt x="34" y="1"/>
                    <a:pt x="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43;p67">
              <a:extLst>
                <a:ext uri="{FF2B5EF4-FFF2-40B4-BE49-F238E27FC236}">
                  <a16:creationId xmlns:a16="http://schemas.microsoft.com/office/drawing/2014/main" id="{6C6FA41A-5BA6-458E-B891-28F48700C6E4}"/>
                </a:ext>
              </a:extLst>
            </p:cNvPr>
            <p:cNvSpPr/>
            <p:nvPr/>
          </p:nvSpPr>
          <p:spPr>
            <a:xfrm>
              <a:off x="12563325" y="3767975"/>
              <a:ext cx="57675" cy="17500"/>
            </a:xfrm>
            <a:custGeom>
              <a:avLst/>
              <a:gdLst/>
              <a:ahLst/>
              <a:cxnLst/>
              <a:rect l="l" t="t" r="r" b="b"/>
              <a:pathLst>
                <a:path w="2307" h="700" extrusionOk="0">
                  <a:moveTo>
                    <a:pt x="2286" y="0"/>
                  </a:moveTo>
                  <a:cubicBezTo>
                    <a:pt x="2279" y="0"/>
                    <a:pt x="2276" y="6"/>
                    <a:pt x="2275" y="12"/>
                  </a:cubicBezTo>
                  <a:cubicBezTo>
                    <a:pt x="2271" y="7"/>
                    <a:pt x="2266" y="3"/>
                    <a:pt x="2260" y="3"/>
                  </a:cubicBezTo>
                  <a:cubicBezTo>
                    <a:pt x="2259" y="3"/>
                    <a:pt x="2257" y="3"/>
                    <a:pt x="2256" y="3"/>
                  </a:cubicBezTo>
                  <a:cubicBezTo>
                    <a:pt x="1928" y="89"/>
                    <a:pt x="1629" y="232"/>
                    <a:pt x="1317" y="363"/>
                  </a:cubicBezTo>
                  <a:cubicBezTo>
                    <a:pt x="1118" y="446"/>
                    <a:pt x="990" y="520"/>
                    <a:pt x="819" y="520"/>
                  </a:cubicBezTo>
                  <a:cubicBezTo>
                    <a:pt x="741" y="520"/>
                    <a:pt x="653" y="504"/>
                    <a:pt x="546" y="467"/>
                  </a:cubicBezTo>
                  <a:cubicBezTo>
                    <a:pt x="378" y="409"/>
                    <a:pt x="199" y="296"/>
                    <a:pt x="39" y="214"/>
                  </a:cubicBezTo>
                  <a:cubicBezTo>
                    <a:pt x="35" y="212"/>
                    <a:pt x="32" y="211"/>
                    <a:pt x="29" y="211"/>
                  </a:cubicBezTo>
                  <a:cubicBezTo>
                    <a:pt x="12" y="211"/>
                    <a:pt x="0" y="237"/>
                    <a:pt x="20" y="248"/>
                  </a:cubicBezTo>
                  <a:cubicBezTo>
                    <a:pt x="246" y="422"/>
                    <a:pt x="478" y="700"/>
                    <a:pt x="775" y="700"/>
                  </a:cubicBezTo>
                  <a:cubicBezTo>
                    <a:pt x="814" y="700"/>
                    <a:pt x="855" y="695"/>
                    <a:pt x="897" y="684"/>
                  </a:cubicBezTo>
                  <a:cubicBezTo>
                    <a:pt x="1355" y="568"/>
                    <a:pt x="1876" y="294"/>
                    <a:pt x="2272" y="43"/>
                  </a:cubicBezTo>
                  <a:cubicBezTo>
                    <a:pt x="2279" y="38"/>
                    <a:pt x="2277" y="31"/>
                    <a:pt x="2277" y="25"/>
                  </a:cubicBezTo>
                  <a:lnTo>
                    <a:pt x="2277" y="25"/>
                  </a:lnTo>
                  <a:cubicBezTo>
                    <a:pt x="2280" y="29"/>
                    <a:pt x="2280" y="35"/>
                    <a:pt x="2288" y="35"/>
                  </a:cubicBezTo>
                  <a:cubicBezTo>
                    <a:pt x="2307" y="31"/>
                    <a:pt x="2305" y="3"/>
                    <a:pt x="2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44;p67">
              <a:extLst>
                <a:ext uri="{FF2B5EF4-FFF2-40B4-BE49-F238E27FC236}">
                  <a16:creationId xmlns:a16="http://schemas.microsoft.com/office/drawing/2014/main" id="{BF885C08-9203-47A7-A7B7-89C28A8F8BED}"/>
                </a:ext>
              </a:extLst>
            </p:cNvPr>
            <p:cNvSpPr/>
            <p:nvPr/>
          </p:nvSpPr>
          <p:spPr>
            <a:xfrm>
              <a:off x="12482425" y="3606675"/>
              <a:ext cx="74200" cy="52475"/>
            </a:xfrm>
            <a:custGeom>
              <a:avLst/>
              <a:gdLst/>
              <a:ahLst/>
              <a:cxnLst/>
              <a:rect l="l" t="t" r="r" b="b"/>
              <a:pathLst>
                <a:path w="2968" h="2099" extrusionOk="0">
                  <a:moveTo>
                    <a:pt x="2591" y="0"/>
                  </a:moveTo>
                  <a:cubicBezTo>
                    <a:pt x="2075" y="0"/>
                    <a:pt x="1488" y="468"/>
                    <a:pt x="1110" y="707"/>
                  </a:cubicBezTo>
                  <a:cubicBezTo>
                    <a:pt x="575" y="1044"/>
                    <a:pt x="0" y="1355"/>
                    <a:pt x="176" y="2068"/>
                  </a:cubicBezTo>
                  <a:cubicBezTo>
                    <a:pt x="182" y="2088"/>
                    <a:pt x="201" y="2099"/>
                    <a:pt x="219" y="2099"/>
                  </a:cubicBezTo>
                  <a:cubicBezTo>
                    <a:pt x="237" y="2099"/>
                    <a:pt x="255" y="2089"/>
                    <a:pt x="259" y="2068"/>
                  </a:cubicBezTo>
                  <a:cubicBezTo>
                    <a:pt x="328" y="1723"/>
                    <a:pt x="380" y="1479"/>
                    <a:pt x="662" y="1217"/>
                  </a:cubicBezTo>
                  <a:cubicBezTo>
                    <a:pt x="856" y="1037"/>
                    <a:pt x="1129" y="894"/>
                    <a:pt x="1353" y="758"/>
                  </a:cubicBezTo>
                  <a:cubicBezTo>
                    <a:pt x="1573" y="624"/>
                    <a:pt x="2291" y="102"/>
                    <a:pt x="2685" y="102"/>
                  </a:cubicBezTo>
                  <a:cubicBezTo>
                    <a:pt x="2754" y="102"/>
                    <a:pt x="2813" y="118"/>
                    <a:pt x="2857" y="154"/>
                  </a:cubicBezTo>
                  <a:cubicBezTo>
                    <a:pt x="2869" y="163"/>
                    <a:pt x="2880" y="167"/>
                    <a:pt x="2891" y="167"/>
                  </a:cubicBezTo>
                  <a:cubicBezTo>
                    <a:pt x="2936" y="167"/>
                    <a:pt x="2968" y="101"/>
                    <a:pt x="2918" y="75"/>
                  </a:cubicBezTo>
                  <a:cubicBezTo>
                    <a:pt x="2815" y="23"/>
                    <a:pt x="2705" y="0"/>
                    <a:pt x="2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45;p67">
              <a:extLst>
                <a:ext uri="{FF2B5EF4-FFF2-40B4-BE49-F238E27FC236}">
                  <a16:creationId xmlns:a16="http://schemas.microsoft.com/office/drawing/2014/main" id="{765CE2EF-3578-43A6-88A9-0074ACD28DAA}"/>
                </a:ext>
              </a:extLst>
            </p:cNvPr>
            <p:cNvSpPr/>
            <p:nvPr/>
          </p:nvSpPr>
          <p:spPr>
            <a:xfrm>
              <a:off x="12442025" y="3444100"/>
              <a:ext cx="136425" cy="166325"/>
            </a:xfrm>
            <a:custGeom>
              <a:avLst/>
              <a:gdLst/>
              <a:ahLst/>
              <a:cxnLst/>
              <a:rect l="l" t="t" r="r" b="b"/>
              <a:pathLst>
                <a:path w="5457" h="6653" extrusionOk="0">
                  <a:moveTo>
                    <a:pt x="39" y="1"/>
                  </a:moveTo>
                  <a:cubicBezTo>
                    <a:pt x="18" y="1"/>
                    <a:pt x="0" y="26"/>
                    <a:pt x="19" y="44"/>
                  </a:cubicBezTo>
                  <a:cubicBezTo>
                    <a:pt x="444" y="468"/>
                    <a:pt x="856" y="894"/>
                    <a:pt x="1260" y="1323"/>
                  </a:cubicBezTo>
                  <a:cubicBezTo>
                    <a:pt x="1227" y="1305"/>
                    <a:pt x="1192" y="1285"/>
                    <a:pt x="1158" y="1266"/>
                  </a:cubicBezTo>
                  <a:cubicBezTo>
                    <a:pt x="915" y="1134"/>
                    <a:pt x="670" y="991"/>
                    <a:pt x="408" y="903"/>
                  </a:cubicBezTo>
                  <a:cubicBezTo>
                    <a:pt x="402" y="901"/>
                    <a:pt x="397" y="900"/>
                    <a:pt x="392" y="900"/>
                  </a:cubicBezTo>
                  <a:cubicBezTo>
                    <a:pt x="353" y="900"/>
                    <a:pt x="339" y="959"/>
                    <a:pt x="373" y="984"/>
                  </a:cubicBezTo>
                  <a:cubicBezTo>
                    <a:pt x="595" y="1140"/>
                    <a:pt x="844" y="1263"/>
                    <a:pt x="1074" y="1410"/>
                  </a:cubicBezTo>
                  <a:cubicBezTo>
                    <a:pt x="1298" y="1553"/>
                    <a:pt x="1510" y="1722"/>
                    <a:pt x="1746" y="1848"/>
                  </a:cubicBezTo>
                  <a:cubicBezTo>
                    <a:pt x="2955" y="3160"/>
                    <a:pt x="4098" y="4513"/>
                    <a:pt x="5205" y="5944"/>
                  </a:cubicBezTo>
                  <a:cubicBezTo>
                    <a:pt x="5126" y="6037"/>
                    <a:pt x="5071" y="6167"/>
                    <a:pt x="4991" y="6255"/>
                  </a:cubicBezTo>
                  <a:cubicBezTo>
                    <a:pt x="4868" y="6391"/>
                    <a:pt x="4702" y="6477"/>
                    <a:pt x="4584" y="6615"/>
                  </a:cubicBezTo>
                  <a:cubicBezTo>
                    <a:pt x="4571" y="6629"/>
                    <a:pt x="4581" y="6651"/>
                    <a:pt x="4598" y="6651"/>
                  </a:cubicBezTo>
                  <a:cubicBezTo>
                    <a:pt x="4609" y="6652"/>
                    <a:pt x="4620" y="6653"/>
                    <a:pt x="4632" y="6653"/>
                  </a:cubicBezTo>
                  <a:cubicBezTo>
                    <a:pt x="4945" y="6653"/>
                    <a:pt x="5457" y="6216"/>
                    <a:pt x="5378" y="5899"/>
                  </a:cubicBezTo>
                  <a:cubicBezTo>
                    <a:pt x="5371" y="5878"/>
                    <a:pt x="5352" y="5862"/>
                    <a:pt x="5330" y="5862"/>
                  </a:cubicBezTo>
                  <a:cubicBezTo>
                    <a:pt x="5328" y="5862"/>
                    <a:pt x="5326" y="5863"/>
                    <a:pt x="5324" y="5863"/>
                  </a:cubicBezTo>
                  <a:cubicBezTo>
                    <a:pt x="4105" y="3546"/>
                    <a:pt x="1961" y="1739"/>
                    <a:pt x="57" y="8"/>
                  </a:cubicBezTo>
                  <a:cubicBezTo>
                    <a:pt x="51" y="3"/>
                    <a:pt x="45" y="1"/>
                    <a:pt x="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46;p67">
              <a:extLst>
                <a:ext uri="{FF2B5EF4-FFF2-40B4-BE49-F238E27FC236}">
                  <a16:creationId xmlns:a16="http://schemas.microsoft.com/office/drawing/2014/main" id="{ACA66516-308E-4CC2-B909-48C75C55F4F7}"/>
                </a:ext>
              </a:extLst>
            </p:cNvPr>
            <p:cNvSpPr/>
            <p:nvPr/>
          </p:nvSpPr>
          <p:spPr>
            <a:xfrm>
              <a:off x="12238525" y="3273200"/>
              <a:ext cx="142775" cy="76050"/>
            </a:xfrm>
            <a:custGeom>
              <a:avLst/>
              <a:gdLst/>
              <a:ahLst/>
              <a:cxnLst/>
              <a:rect l="l" t="t" r="r" b="b"/>
              <a:pathLst>
                <a:path w="5711" h="3042" extrusionOk="0">
                  <a:moveTo>
                    <a:pt x="145" y="0"/>
                  </a:moveTo>
                  <a:cubicBezTo>
                    <a:pt x="135" y="0"/>
                    <a:pt x="121" y="28"/>
                    <a:pt x="114" y="71"/>
                  </a:cubicBezTo>
                  <a:cubicBezTo>
                    <a:pt x="14" y="698"/>
                    <a:pt x="0" y="1699"/>
                    <a:pt x="243" y="2483"/>
                  </a:cubicBezTo>
                  <a:cubicBezTo>
                    <a:pt x="244" y="2484"/>
                    <a:pt x="244" y="2484"/>
                    <a:pt x="245" y="2484"/>
                  </a:cubicBezTo>
                  <a:cubicBezTo>
                    <a:pt x="279" y="2484"/>
                    <a:pt x="879" y="1245"/>
                    <a:pt x="1728" y="490"/>
                  </a:cubicBezTo>
                  <a:cubicBezTo>
                    <a:pt x="2344" y="1082"/>
                    <a:pt x="2700" y="2102"/>
                    <a:pt x="2889" y="3039"/>
                  </a:cubicBezTo>
                  <a:cubicBezTo>
                    <a:pt x="2890" y="3040"/>
                    <a:pt x="2891" y="3041"/>
                    <a:pt x="2893" y="3041"/>
                  </a:cubicBezTo>
                  <a:cubicBezTo>
                    <a:pt x="3000" y="3041"/>
                    <a:pt x="5088" y="1597"/>
                    <a:pt x="5679" y="643"/>
                  </a:cubicBezTo>
                  <a:cubicBezTo>
                    <a:pt x="5711" y="591"/>
                    <a:pt x="5705" y="545"/>
                    <a:pt x="5682" y="545"/>
                  </a:cubicBezTo>
                  <a:cubicBezTo>
                    <a:pt x="5671" y="545"/>
                    <a:pt x="5656" y="555"/>
                    <a:pt x="5640" y="579"/>
                  </a:cubicBezTo>
                  <a:cubicBezTo>
                    <a:pt x="4961" y="1562"/>
                    <a:pt x="3893" y="2252"/>
                    <a:pt x="2981" y="2854"/>
                  </a:cubicBezTo>
                  <a:cubicBezTo>
                    <a:pt x="2846" y="2034"/>
                    <a:pt x="2494" y="855"/>
                    <a:pt x="1765" y="396"/>
                  </a:cubicBezTo>
                  <a:cubicBezTo>
                    <a:pt x="1756" y="391"/>
                    <a:pt x="1747" y="389"/>
                    <a:pt x="1737" y="389"/>
                  </a:cubicBezTo>
                  <a:cubicBezTo>
                    <a:pt x="1720" y="389"/>
                    <a:pt x="1703" y="396"/>
                    <a:pt x="1692" y="410"/>
                  </a:cubicBezTo>
                  <a:lnTo>
                    <a:pt x="1689" y="410"/>
                  </a:lnTo>
                  <a:cubicBezTo>
                    <a:pt x="1013" y="793"/>
                    <a:pt x="376" y="1861"/>
                    <a:pt x="288" y="2141"/>
                  </a:cubicBezTo>
                  <a:cubicBezTo>
                    <a:pt x="211" y="1385"/>
                    <a:pt x="131" y="815"/>
                    <a:pt x="156" y="41"/>
                  </a:cubicBezTo>
                  <a:cubicBezTo>
                    <a:pt x="157" y="13"/>
                    <a:pt x="152"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47;p67">
              <a:extLst>
                <a:ext uri="{FF2B5EF4-FFF2-40B4-BE49-F238E27FC236}">
                  <a16:creationId xmlns:a16="http://schemas.microsoft.com/office/drawing/2014/main" id="{CA156948-3688-43AA-BDC3-5C3D938E5340}"/>
                </a:ext>
              </a:extLst>
            </p:cNvPr>
            <p:cNvSpPr/>
            <p:nvPr/>
          </p:nvSpPr>
          <p:spPr>
            <a:xfrm>
              <a:off x="10558175" y="3937725"/>
              <a:ext cx="2412000" cy="39625"/>
            </a:xfrm>
            <a:custGeom>
              <a:avLst/>
              <a:gdLst/>
              <a:ahLst/>
              <a:cxnLst/>
              <a:rect l="l" t="t" r="r" b="b"/>
              <a:pathLst>
                <a:path w="96480" h="1585" extrusionOk="0">
                  <a:moveTo>
                    <a:pt x="0" y="0"/>
                  </a:moveTo>
                  <a:lnTo>
                    <a:pt x="0" y="1585"/>
                  </a:lnTo>
                  <a:lnTo>
                    <a:pt x="96480" y="1585"/>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48;p67">
              <a:extLst>
                <a:ext uri="{FF2B5EF4-FFF2-40B4-BE49-F238E27FC236}">
                  <a16:creationId xmlns:a16="http://schemas.microsoft.com/office/drawing/2014/main" id="{F3126632-DD61-417D-A9E9-F9C43D11C8E2}"/>
                </a:ext>
              </a:extLst>
            </p:cNvPr>
            <p:cNvSpPr/>
            <p:nvPr/>
          </p:nvSpPr>
          <p:spPr>
            <a:xfrm>
              <a:off x="12970150" y="3937725"/>
              <a:ext cx="183500" cy="39625"/>
            </a:xfrm>
            <a:custGeom>
              <a:avLst/>
              <a:gdLst/>
              <a:ahLst/>
              <a:cxnLst/>
              <a:rect l="l" t="t" r="r" b="b"/>
              <a:pathLst>
                <a:path w="7340" h="1585" extrusionOk="0">
                  <a:moveTo>
                    <a:pt x="1" y="0"/>
                  </a:moveTo>
                  <a:lnTo>
                    <a:pt x="1" y="1585"/>
                  </a:lnTo>
                  <a:lnTo>
                    <a:pt x="7339" y="1585"/>
                  </a:lnTo>
                  <a:lnTo>
                    <a:pt x="7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49;p67">
              <a:extLst>
                <a:ext uri="{FF2B5EF4-FFF2-40B4-BE49-F238E27FC236}">
                  <a16:creationId xmlns:a16="http://schemas.microsoft.com/office/drawing/2014/main" id="{71EAC8EE-E46D-4B87-9299-8B12CB498AD0}"/>
                </a:ext>
              </a:extLst>
            </p:cNvPr>
            <p:cNvSpPr/>
            <p:nvPr/>
          </p:nvSpPr>
          <p:spPr>
            <a:xfrm>
              <a:off x="12027425" y="3977325"/>
              <a:ext cx="678900" cy="1037400"/>
            </a:xfrm>
            <a:custGeom>
              <a:avLst/>
              <a:gdLst/>
              <a:ahLst/>
              <a:cxnLst/>
              <a:rect l="l" t="t" r="r" b="b"/>
              <a:pathLst>
                <a:path w="27156" h="41496" extrusionOk="0">
                  <a:moveTo>
                    <a:pt x="0" y="1"/>
                  </a:moveTo>
                  <a:lnTo>
                    <a:pt x="0" y="41496"/>
                  </a:lnTo>
                  <a:lnTo>
                    <a:pt x="27155" y="41496"/>
                  </a:lnTo>
                  <a:lnTo>
                    <a:pt x="27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50;p67">
              <a:extLst>
                <a:ext uri="{FF2B5EF4-FFF2-40B4-BE49-F238E27FC236}">
                  <a16:creationId xmlns:a16="http://schemas.microsoft.com/office/drawing/2014/main" id="{39B9FA9E-3F77-44F9-9303-48970D45F326}"/>
                </a:ext>
              </a:extLst>
            </p:cNvPr>
            <p:cNvSpPr/>
            <p:nvPr/>
          </p:nvSpPr>
          <p:spPr>
            <a:xfrm>
              <a:off x="12706300" y="3977325"/>
              <a:ext cx="378400" cy="1037400"/>
            </a:xfrm>
            <a:custGeom>
              <a:avLst/>
              <a:gdLst/>
              <a:ahLst/>
              <a:cxnLst/>
              <a:rect l="l" t="t" r="r" b="b"/>
              <a:pathLst>
                <a:path w="15136" h="41496" extrusionOk="0">
                  <a:moveTo>
                    <a:pt x="0" y="1"/>
                  </a:moveTo>
                  <a:lnTo>
                    <a:pt x="0" y="41496"/>
                  </a:lnTo>
                  <a:lnTo>
                    <a:pt x="15135" y="41496"/>
                  </a:lnTo>
                  <a:lnTo>
                    <a:pt x="151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51;p67">
              <a:extLst>
                <a:ext uri="{FF2B5EF4-FFF2-40B4-BE49-F238E27FC236}">
                  <a16:creationId xmlns:a16="http://schemas.microsoft.com/office/drawing/2014/main" id="{C0BF7071-A2F0-4522-AB8A-6C8724A8747A}"/>
                </a:ext>
              </a:extLst>
            </p:cNvPr>
            <p:cNvSpPr/>
            <p:nvPr/>
          </p:nvSpPr>
          <p:spPr>
            <a:xfrm>
              <a:off x="10636675" y="3977325"/>
              <a:ext cx="378400" cy="1037400"/>
            </a:xfrm>
            <a:custGeom>
              <a:avLst/>
              <a:gdLst/>
              <a:ahLst/>
              <a:cxnLst/>
              <a:rect l="l" t="t" r="r" b="b"/>
              <a:pathLst>
                <a:path w="15136" h="41496" extrusionOk="0">
                  <a:moveTo>
                    <a:pt x="0" y="1"/>
                  </a:moveTo>
                  <a:lnTo>
                    <a:pt x="0" y="41496"/>
                  </a:lnTo>
                  <a:lnTo>
                    <a:pt x="15136" y="41496"/>
                  </a:lnTo>
                  <a:lnTo>
                    <a:pt x="15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52;p67">
              <a:extLst>
                <a:ext uri="{FF2B5EF4-FFF2-40B4-BE49-F238E27FC236}">
                  <a16:creationId xmlns:a16="http://schemas.microsoft.com/office/drawing/2014/main" id="{6B226B73-E4BF-4FBF-90B8-7086075680F0}"/>
                </a:ext>
              </a:extLst>
            </p:cNvPr>
            <p:cNvSpPr/>
            <p:nvPr/>
          </p:nvSpPr>
          <p:spPr>
            <a:xfrm>
              <a:off x="11840250" y="3891000"/>
              <a:ext cx="448400" cy="46750"/>
            </a:xfrm>
            <a:custGeom>
              <a:avLst/>
              <a:gdLst/>
              <a:ahLst/>
              <a:cxnLst/>
              <a:rect l="l" t="t" r="r" b="b"/>
              <a:pathLst>
                <a:path w="17936" h="1870" extrusionOk="0">
                  <a:moveTo>
                    <a:pt x="744" y="0"/>
                  </a:moveTo>
                  <a:cubicBezTo>
                    <a:pt x="334" y="0"/>
                    <a:pt x="1" y="334"/>
                    <a:pt x="1" y="746"/>
                  </a:cubicBezTo>
                  <a:lnTo>
                    <a:pt x="1" y="1125"/>
                  </a:lnTo>
                  <a:cubicBezTo>
                    <a:pt x="1" y="1536"/>
                    <a:pt x="334" y="1869"/>
                    <a:pt x="745" y="1869"/>
                  </a:cubicBezTo>
                  <a:lnTo>
                    <a:pt x="17190" y="1869"/>
                  </a:lnTo>
                  <a:cubicBezTo>
                    <a:pt x="17601" y="1869"/>
                    <a:pt x="17936" y="1536"/>
                    <a:pt x="17936" y="1125"/>
                  </a:cubicBezTo>
                  <a:cubicBezTo>
                    <a:pt x="17936" y="720"/>
                    <a:pt x="17613" y="389"/>
                    <a:pt x="17209" y="378"/>
                  </a:cubicBezTo>
                  <a:lnTo>
                    <a:pt x="763" y="0"/>
                  </a:lnTo>
                  <a:cubicBezTo>
                    <a:pt x="757" y="0"/>
                    <a:pt x="750" y="0"/>
                    <a:pt x="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53;p67">
              <a:extLst>
                <a:ext uri="{FF2B5EF4-FFF2-40B4-BE49-F238E27FC236}">
                  <a16:creationId xmlns:a16="http://schemas.microsoft.com/office/drawing/2014/main" id="{12050734-C96A-4131-BE2A-53DC67BB40AB}"/>
                </a:ext>
              </a:extLst>
            </p:cNvPr>
            <p:cNvSpPr/>
            <p:nvPr/>
          </p:nvSpPr>
          <p:spPr>
            <a:xfrm>
              <a:off x="11273400" y="3267775"/>
              <a:ext cx="833500" cy="529175"/>
            </a:xfrm>
            <a:custGeom>
              <a:avLst/>
              <a:gdLst/>
              <a:ahLst/>
              <a:cxnLst/>
              <a:rect l="l" t="t" r="r" b="b"/>
              <a:pathLst>
                <a:path w="33340"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31340" y="21166"/>
                  </a:lnTo>
                  <a:cubicBezTo>
                    <a:pt x="32480" y="21166"/>
                    <a:pt x="33340" y="20123"/>
                    <a:pt x="33122" y="19008"/>
                  </a:cubicBezTo>
                  <a:lnTo>
                    <a:pt x="29693" y="1464"/>
                  </a:lnTo>
                  <a:cubicBezTo>
                    <a:pt x="29526" y="614"/>
                    <a:pt x="28781" y="0"/>
                    <a:pt x="27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54;p67">
              <a:extLst>
                <a:ext uri="{FF2B5EF4-FFF2-40B4-BE49-F238E27FC236}">
                  <a16:creationId xmlns:a16="http://schemas.microsoft.com/office/drawing/2014/main" id="{7292AADA-21FC-4010-AEB2-FB5FFF90722F}"/>
                </a:ext>
              </a:extLst>
            </p:cNvPr>
            <p:cNvSpPr/>
            <p:nvPr/>
          </p:nvSpPr>
          <p:spPr>
            <a:xfrm>
              <a:off x="11273400" y="3267775"/>
              <a:ext cx="795675" cy="529175"/>
            </a:xfrm>
            <a:custGeom>
              <a:avLst/>
              <a:gdLst/>
              <a:ahLst/>
              <a:cxnLst/>
              <a:rect l="l" t="t" r="r" b="b"/>
              <a:pathLst>
                <a:path w="31827"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29830" y="21166"/>
                  </a:lnTo>
                  <a:cubicBezTo>
                    <a:pt x="30967" y="21166"/>
                    <a:pt x="31827" y="20123"/>
                    <a:pt x="31607" y="19008"/>
                  </a:cubicBezTo>
                  <a:lnTo>
                    <a:pt x="28180" y="1464"/>
                  </a:lnTo>
                  <a:cubicBezTo>
                    <a:pt x="28013" y="613"/>
                    <a:pt x="27268" y="0"/>
                    <a:pt x="26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55;p67">
              <a:extLst>
                <a:ext uri="{FF2B5EF4-FFF2-40B4-BE49-F238E27FC236}">
                  <a16:creationId xmlns:a16="http://schemas.microsoft.com/office/drawing/2014/main" id="{04F505ED-48BE-43DF-BD11-246C5D77A024}"/>
                </a:ext>
              </a:extLst>
            </p:cNvPr>
            <p:cNvSpPr/>
            <p:nvPr/>
          </p:nvSpPr>
          <p:spPr>
            <a:xfrm>
              <a:off x="11470025" y="3560300"/>
              <a:ext cx="324800" cy="377400"/>
            </a:xfrm>
            <a:custGeom>
              <a:avLst/>
              <a:gdLst/>
              <a:ahLst/>
              <a:cxnLst/>
              <a:rect l="l" t="t" r="r" b="b"/>
              <a:pathLst>
                <a:path w="12992" h="15096" extrusionOk="0">
                  <a:moveTo>
                    <a:pt x="4658" y="0"/>
                  </a:moveTo>
                  <a:cubicBezTo>
                    <a:pt x="4259" y="0"/>
                    <a:pt x="3909" y="268"/>
                    <a:pt x="3803" y="652"/>
                  </a:cubicBezTo>
                  <a:lnTo>
                    <a:pt x="154" y="13976"/>
                  </a:lnTo>
                  <a:cubicBezTo>
                    <a:pt x="0" y="14540"/>
                    <a:pt x="424" y="15096"/>
                    <a:pt x="1008" y="15096"/>
                  </a:cubicBezTo>
                  <a:lnTo>
                    <a:pt x="9013" y="15096"/>
                  </a:lnTo>
                  <a:lnTo>
                    <a:pt x="9426" y="13579"/>
                  </a:lnTo>
                  <a:lnTo>
                    <a:pt x="12830" y="1154"/>
                  </a:lnTo>
                  <a:cubicBezTo>
                    <a:pt x="12991" y="575"/>
                    <a:pt x="12552" y="0"/>
                    <a:pt x="11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56;p67">
              <a:extLst>
                <a:ext uri="{FF2B5EF4-FFF2-40B4-BE49-F238E27FC236}">
                  <a16:creationId xmlns:a16="http://schemas.microsoft.com/office/drawing/2014/main" id="{06230B38-5CFC-41BE-82E3-D3210AB9F715}"/>
                </a:ext>
              </a:extLst>
            </p:cNvPr>
            <p:cNvSpPr/>
            <p:nvPr/>
          </p:nvSpPr>
          <p:spPr>
            <a:xfrm>
              <a:off x="11469975" y="3560300"/>
              <a:ext cx="283050" cy="377400"/>
            </a:xfrm>
            <a:custGeom>
              <a:avLst/>
              <a:gdLst/>
              <a:ahLst/>
              <a:cxnLst/>
              <a:rect l="l" t="t" r="r" b="b"/>
              <a:pathLst>
                <a:path w="11322" h="15096" extrusionOk="0">
                  <a:moveTo>
                    <a:pt x="4660" y="0"/>
                  </a:moveTo>
                  <a:cubicBezTo>
                    <a:pt x="4260" y="0"/>
                    <a:pt x="3911" y="268"/>
                    <a:pt x="3805" y="653"/>
                  </a:cubicBezTo>
                  <a:lnTo>
                    <a:pt x="155" y="13976"/>
                  </a:lnTo>
                  <a:cubicBezTo>
                    <a:pt x="1" y="14540"/>
                    <a:pt x="426" y="15096"/>
                    <a:pt x="1010" y="15096"/>
                  </a:cubicBezTo>
                  <a:lnTo>
                    <a:pt x="6587" y="15096"/>
                  </a:lnTo>
                  <a:cubicBezTo>
                    <a:pt x="6588" y="15096"/>
                    <a:pt x="6589" y="15096"/>
                    <a:pt x="6590" y="15096"/>
                  </a:cubicBezTo>
                  <a:cubicBezTo>
                    <a:pt x="7046" y="15096"/>
                    <a:pt x="7444" y="14791"/>
                    <a:pt x="7563" y="14353"/>
                  </a:cubicBezTo>
                  <a:lnTo>
                    <a:pt x="11145" y="1283"/>
                  </a:lnTo>
                  <a:cubicBezTo>
                    <a:pt x="11322" y="637"/>
                    <a:pt x="10838" y="2"/>
                    <a:pt x="10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57;p67">
              <a:extLst>
                <a:ext uri="{FF2B5EF4-FFF2-40B4-BE49-F238E27FC236}">
                  <a16:creationId xmlns:a16="http://schemas.microsoft.com/office/drawing/2014/main" id="{B5FF9577-0D76-4384-96DA-6161F0229F22}"/>
                </a:ext>
              </a:extLst>
            </p:cNvPr>
            <p:cNvSpPr/>
            <p:nvPr/>
          </p:nvSpPr>
          <p:spPr>
            <a:xfrm>
              <a:off x="11655925" y="3899725"/>
              <a:ext cx="356325" cy="38025"/>
            </a:xfrm>
            <a:custGeom>
              <a:avLst/>
              <a:gdLst/>
              <a:ahLst/>
              <a:cxnLst/>
              <a:rect l="l" t="t" r="r" b="b"/>
              <a:pathLst>
                <a:path w="14253" h="1521" extrusionOk="0">
                  <a:moveTo>
                    <a:pt x="416" y="0"/>
                  </a:moveTo>
                  <a:lnTo>
                    <a:pt x="0" y="1520"/>
                  </a:lnTo>
                  <a:lnTo>
                    <a:pt x="13493" y="1520"/>
                  </a:lnTo>
                  <a:cubicBezTo>
                    <a:pt x="13912" y="1520"/>
                    <a:pt x="14252" y="1180"/>
                    <a:pt x="14252" y="761"/>
                  </a:cubicBezTo>
                  <a:cubicBezTo>
                    <a:pt x="14252" y="341"/>
                    <a:pt x="13912" y="0"/>
                    <a:pt x="13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58;p67">
              <a:extLst>
                <a:ext uri="{FF2B5EF4-FFF2-40B4-BE49-F238E27FC236}">
                  <a16:creationId xmlns:a16="http://schemas.microsoft.com/office/drawing/2014/main" id="{F79ED1BF-43D9-4F56-A479-FCCDB43B1490}"/>
                </a:ext>
              </a:extLst>
            </p:cNvPr>
            <p:cNvSpPr/>
            <p:nvPr/>
          </p:nvSpPr>
          <p:spPr>
            <a:xfrm>
              <a:off x="11744550" y="3400375"/>
              <a:ext cx="35700" cy="117800"/>
            </a:xfrm>
            <a:custGeom>
              <a:avLst/>
              <a:gdLst/>
              <a:ahLst/>
              <a:cxnLst/>
              <a:rect l="l" t="t" r="r" b="b"/>
              <a:pathLst>
                <a:path w="1428" h="4712" extrusionOk="0">
                  <a:moveTo>
                    <a:pt x="320" y="0"/>
                  </a:moveTo>
                  <a:cubicBezTo>
                    <a:pt x="302" y="0"/>
                    <a:pt x="283" y="2"/>
                    <a:pt x="265" y="6"/>
                  </a:cubicBezTo>
                  <a:cubicBezTo>
                    <a:pt x="105" y="36"/>
                    <a:pt x="0" y="190"/>
                    <a:pt x="31" y="350"/>
                  </a:cubicBezTo>
                  <a:lnTo>
                    <a:pt x="820" y="4473"/>
                  </a:lnTo>
                  <a:cubicBezTo>
                    <a:pt x="848" y="4615"/>
                    <a:pt x="971" y="4712"/>
                    <a:pt x="1110" y="4712"/>
                  </a:cubicBezTo>
                  <a:cubicBezTo>
                    <a:pt x="1127" y="4712"/>
                    <a:pt x="1146" y="4710"/>
                    <a:pt x="1164" y="4707"/>
                  </a:cubicBezTo>
                  <a:cubicBezTo>
                    <a:pt x="1324" y="4676"/>
                    <a:pt x="1427" y="4522"/>
                    <a:pt x="1398" y="4362"/>
                  </a:cubicBezTo>
                  <a:lnTo>
                    <a:pt x="608" y="240"/>
                  </a:lnTo>
                  <a:cubicBezTo>
                    <a:pt x="581" y="99"/>
                    <a:pt x="458"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59;p67">
              <a:extLst>
                <a:ext uri="{FF2B5EF4-FFF2-40B4-BE49-F238E27FC236}">
                  <a16:creationId xmlns:a16="http://schemas.microsoft.com/office/drawing/2014/main" id="{8D9C1EFE-3E07-451E-94D0-65607FEB375F}"/>
                </a:ext>
              </a:extLst>
            </p:cNvPr>
            <p:cNvSpPr/>
            <p:nvPr/>
          </p:nvSpPr>
          <p:spPr>
            <a:xfrm>
              <a:off x="11710325" y="3400375"/>
              <a:ext cx="35700" cy="117800"/>
            </a:xfrm>
            <a:custGeom>
              <a:avLst/>
              <a:gdLst/>
              <a:ahLst/>
              <a:cxnLst/>
              <a:rect l="l" t="t" r="r" b="b"/>
              <a:pathLst>
                <a:path w="1428" h="4712" extrusionOk="0">
                  <a:moveTo>
                    <a:pt x="319" y="0"/>
                  </a:moveTo>
                  <a:cubicBezTo>
                    <a:pt x="301" y="0"/>
                    <a:pt x="282" y="2"/>
                    <a:pt x="264" y="6"/>
                  </a:cubicBezTo>
                  <a:cubicBezTo>
                    <a:pt x="105" y="36"/>
                    <a:pt x="0" y="190"/>
                    <a:pt x="31" y="350"/>
                  </a:cubicBezTo>
                  <a:lnTo>
                    <a:pt x="819" y="4473"/>
                  </a:lnTo>
                  <a:cubicBezTo>
                    <a:pt x="846" y="4615"/>
                    <a:pt x="971" y="4712"/>
                    <a:pt x="1109" y="4712"/>
                  </a:cubicBezTo>
                  <a:cubicBezTo>
                    <a:pt x="1127" y="4712"/>
                    <a:pt x="1144" y="4710"/>
                    <a:pt x="1163" y="4707"/>
                  </a:cubicBezTo>
                  <a:cubicBezTo>
                    <a:pt x="1323" y="4675"/>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60;p67">
              <a:extLst>
                <a:ext uri="{FF2B5EF4-FFF2-40B4-BE49-F238E27FC236}">
                  <a16:creationId xmlns:a16="http://schemas.microsoft.com/office/drawing/2014/main" id="{CBD99B7F-83E7-4198-8A19-700A8531DFA7}"/>
                </a:ext>
              </a:extLst>
            </p:cNvPr>
            <p:cNvSpPr/>
            <p:nvPr/>
          </p:nvSpPr>
          <p:spPr>
            <a:xfrm>
              <a:off x="11676100" y="3400400"/>
              <a:ext cx="35650" cy="117775"/>
            </a:xfrm>
            <a:custGeom>
              <a:avLst/>
              <a:gdLst/>
              <a:ahLst/>
              <a:cxnLst/>
              <a:rect l="l" t="t" r="r" b="b"/>
              <a:pathLst>
                <a:path w="1426" h="4711" extrusionOk="0">
                  <a:moveTo>
                    <a:pt x="320" y="1"/>
                  </a:moveTo>
                  <a:cubicBezTo>
                    <a:pt x="301" y="1"/>
                    <a:pt x="283" y="3"/>
                    <a:pt x="264" y="6"/>
                  </a:cubicBezTo>
                  <a:cubicBezTo>
                    <a:pt x="104" y="37"/>
                    <a:pt x="0" y="189"/>
                    <a:pt x="31" y="349"/>
                  </a:cubicBezTo>
                  <a:lnTo>
                    <a:pt x="818" y="4472"/>
                  </a:lnTo>
                  <a:cubicBezTo>
                    <a:pt x="845" y="4614"/>
                    <a:pt x="969" y="4711"/>
                    <a:pt x="1109" y="4711"/>
                  </a:cubicBezTo>
                  <a:cubicBezTo>
                    <a:pt x="1126" y="4711"/>
                    <a:pt x="1145" y="4709"/>
                    <a:pt x="1163" y="4706"/>
                  </a:cubicBezTo>
                  <a:cubicBezTo>
                    <a:pt x="1321" y="4674"/>
                    <a:pt x="1426" y="4521"/>
                    <a:pt x="1395" y="4361"/>
                  </a:cubicBezTo>
                  <a:lnTo>
                    <a:pt x="607" y="239"/>
                  </a:lnTo>
                  <a:cubicBezTo>
                    <a:pt x="580" y="98"/>
                    <a:pt x="457"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61;p67">
              <a:extLst>
                <a:ext uri="{FF2B5EF4-FFF2-40B4-BE49-F238E27FC236}">
                  <a16:creationId xmlns:a16="http://schemas.microsoft.com/office/drawing/2014/main" id="{5B81770C-D9B1-4338-9887-39D16786F1B6}"/>
                </a:ext>
              </a:extLst>
            </p:cNvPr>
            <p:cNvSpPr/>
            <p:nvPr/>
          </p:nvSpPr>
          <p:spPr>
            <a:xfrm>
              <a:off x="11641800" y="3400375"/>
              <a:ext cx="35700" cy="117800"/>
            </a:xfrm>
            <a:custGeom>
              <a:avLst/>
              <a:gdLst/>
              <a:ahLst/>
              <a:cxnLst/>
              <a:rect l="l" t="t" r="r" b="b"/>
              <a:pathLst>
                <a:path w="1428" h="4712" extrusionOk="0">
                  <a:moveTo>
                    <a:pt x="321" y="0"/>
                  </a:moveTo>
                  <a:cubicBezTo>
                    <a:pt x="303" y="0"/>
                    <a:pt x="284" y="2"/>
                    <a:pt x="266" y="6"/>
                  </a:cubicBezTo>
                  <a:cubicBezTo>
                    <a:pt x="106" y="36"/>
                    <a:pt x="1" y="190"/>
                    <a:pt x="31" y="350"/>
                  </a:cubicBezTo>
                  <a:lnTo>
                    <a:pt x="821" y="4473"/>
                  </a:lnTo>
                  <a:cubicBezTo>
                    <a:pt x="848" y="4615"/>
                    <a:pt x="971" y="4712"/>
                    <a:pt x="1110" y="4712"/>
                  </a:cubicBezTo>
                  <a:cubicBezTo>
                    <a:pt x="1128" y="4712"/>
                    <a:pt x="1146" y="4710"/>
                    <a:pt x="1164" y="4707"/>
                  </a:cubicBezTo>
                  <a:cubicBezTo>
                    <a:pt x="1324" y="4675"/>
                    <a:pt x="1428" y="4522"/>
                    <a:pt x="1399"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362;p67">
              <a:extLst>
                <a:ext uri="{FF2B5EF4-FFF2-40B4-BE49-F238E27FC236}">
                  <a16:creationId xmlns:a16="http://schemas.microsoft.com/office/drawing/2014/main" id="{78256D83-184B-4D83-8C67-84FE0EB86EAB}"/>
                </a:ext>
              </a:extLst>
            </p:cNvPr>
            <p:cNvSpPr/>
            <p:nvPr/>
          </p:nvSpPr>
          <p:spPr>
            <a:xfrm>
              <a:off x="11607600" y="3400375"/>
              <a:ext cx="35675" cy="117800"/>
            </a:xfrm>
            <a:custGeom>
              <a:avLst/>
              <a:gdLst/>
              <a:ahLst/>
              <a:cxnLst/>
              <a:rect l="l" t="t" r="r" b="b"/>
              <a:pathLst>
                <a:path w="1427" h="4712" extrusionOk="0">
                  <a:moveTo>
                    <a:pt x="319" y="0"/>
                  </a:moveTo>
                  <a:cubicBezTo>
                    <a:pt x="301" y="0"/>
                    <a:pt x="282" y="2"/>
                    <a:pt x="263" y="6"/>
                  </a:cubicBezTo>
                  <a:cubicBezTo>
                    <a:pt x="105" y="36"/>
                    <a:pt x="0" y="190"/>
                    <a:pt x="31" y="350"/>
                  </a:cubicBezTo>
                  <a:lnTo>
                    <a:pt x="819" y="4473"/>
                  </a:lnTo>
                  <a:cubicBezTo>
                    <a:pt x="846" y="4615"/>
                    <a:pt x="970" y="4712"/>
                    <a:pt x="1109" y="4712"/>
                  </a:cubicBezTo>
                  <a:cubicBezTo>
                    <a:pt x="1126" y="4712"/>
                    <a:pt x="1144" y="4710"/>
                    <a:pt x="1162" y="4707"/>
                  </a:cubicBezTo>
                  <a:cubicBezTo>
                    <a:pt x="1322" y="4676"/>
                    <a:pt x="1427" y="4522"/>
                    <a:pt x="1396"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363;p67">
              <a:extLst>
                <a:ext uri="{FF2B5EF4-FFF2-40B4-BE49-F238E27FC236}">
                  <a16:creationId xmlns:a16="http://schemas.microsoft.com/office/drawing/2014/main" id="{F7466F6E-D1F6-4372-A522-9E365CD5117C}"/>
                </a:ext>
              </a:extLst>
            </p:cNvPr>
            <p:cNvSpPr/>
            <p:nvPr/>
          </p:nvSpPr>
          <p:spPr>
            <a:xfrm>
              <a:off x="11573375" y="3400375"/>
              <a:ext cx="35700" cy="117800"/>
            </a:xfrm>
            <a:custGeom>
              <a:avLst/>
              <a:gdLst/>
              <a:ahLst/>
              <a:cxnLst/>
              <a:rect l="l" t="t" r="r" b="b"/>
              <a:pathLst>
                <a:path w="1428" h="4712" extrusionOk="0">
                  <a:moveTo>
                    <a:pt x="319" y="0"/>
                  </a:moveTo>
                  <a:cubicBezTo>
                    <a:pt x="301" y="0"/>
                    <a:pt x="282" y="2"/>
                    <a:pt x="264" y="6"/>
                  </a:cubicBezTo>
                  <a:cubicBezTo>
                    <a:pt x="104" y="36"/>
                    <a:pt x="0" y="190"/>
                    <a:pt x="31" y="350"/>
                  </a:cubicBezTo>
                  <a:lnTo>
                    <a:pt x="818" y="4473"/>
                  </a:lnTo>
                  <a:cubicBezTo>
                    <a:pt x="845" y="4615"/>
                    <a:pt x="969" y="4712"/>
                    <a:pt x="1108" y="4712"/>
                  </a:cubicBezTo>
                  <a:cubicBezTo>
                    <a:pt x="1126" y="4712"/>
                    <a:pt x="1144" y="4710"/>
                    <a:pt x="1162" y="4707"/>
                  </a:cubicBezTo>
                  <a:cubicBezTo>
                    <a:pt x="1321" y="4676"/>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364;p67">
              <a:extLst>
                <a:ext uri="{FF2B5EF4-FFF2-40B4-BE49-F238E27FC236}">
                  <a16:creationId xmlns:a16="http://schemas.microsoft.com/office/drawing/2014/main" id="{DE5A08F3-06AE-486C-8EEF-F9D5564FE404}"/>
                </a:ext>
              </a:extLst>
            </p:cNvPr>
            <p:cNvSpPr/>
            <p:nvPr/>
          </p:nvSpPr>
          <p:spPr>
            <a:xfrm>
              <a:off x="11539075" y="3400375"/>
              <a:ext cx="35700" cy="117800"/>
            </a:xfrm>
            <a:custGeom>
              <a:avLst/>
              <a:gdLst/>
              <a:ahLst/>
              <a:cxnLst/>
              <a:rect l="l" t="t" r="r" b="b"/>
              <a:pathLst>
                <a:path w="1428" h="4712" extrusionOk="0">
                  <a:moveTo>
                    <a:pt x="321" y="0"/>
                  </a:moveTo>
                  <a:cubicBezTo>
                    <a:pt x="302" y="0"/>
                    <a:pt x="284" y="2"/>
                    <a:pt x="265" y="6"/>
                  </a:cubicBezTo>
                  <a:cubicBezTo>
                    <a:pt x="105" y="36"/>
                    <a:pt x="1" y="190"/>
                    <a:pt x="31" y="350"/>
                  </a:cubicBezTo>
                  <a:lnTo>
                    <a:pt x="821" y="4473"/>
                  </a:lnTo>
                  <a:cubicBezTo>
                    <a:pt x="847" y="4615"/>
                    <a:pt x="971" y="4712"/>
                    <a:pt x="1110" y="4712"/>
                  </a:cubicBezTo>
                  <a:cubicBezTo>
                    <a:pt x="1128" y="4712"/>
                    <a:pt x="1146" y="4710"/>
                    <a:pt x="1164" y="4707"/>
                  </a:cubicBezTo>
                  <a:cubicBezTo>
                    <a:pt x="1323" y="4676"/>
                    <a:pt x="1428" y="4522"/>
                    <a:pt x="1397"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365;p67">
              <a:extLst>
                <a:ext uri="{FF2B5EF4-FFF2-40B4-BE49-F238E27FC236}">
                  <a16:creationId xmlns:a16="http://schemas.microsoft.com/office/drawing/2014/main" id="{96EC0283-04B3-46F4-A537-D2FF433EACCD}"/>
                </a:ext>
              </a:extLst>
            </p:cNvPr>
            <p:cNvSpPr/>
            <p:nvPr/>
          </p:nvSpPr>
          <p:spPr>
            <a:xfrm>
              <a:off x="12280200" y="3854675"/>
              <a:ext cx="276300" cy="83075"/>
            </a:xfrm>
            <a:custGeom>
              <a:avLst/>
              <a:gdLst/>
              <a:ahLst/>
              <a:cxnLst/>
              <a:rect l="l" t="t" r="r" b="b"/>
              <a:pathLst>
                <a:path w="11052" h="3323" extrusionOk="0">
                  <a:moveTo>
                    <a:pt x="5858" y="1"/>
                  </a:moveTo>
                  <a:cubicBezTo>
                    <a:pt x="3100" y="1"/>
                    <a:pt x="0" y="2565"/>
                    <a:pt x="816" y="3322"/>
                  </a:cubicBezTo>
                  <a:lnTo>
                    <a:pt x="10245" y="3322"/>
                  </a:lnTo>
                  <a:cubicBezTo>
                    <a:pt x="11051" y="3322"/>
                    <a:pt x="9886" y="1031"/>
                    <a:pt x="6949" y="153"/>
                  </a:cubicBezTo>
                  <a:cubicBezTo>
                    <a:pt x="6599" y="48"/>
                    <a:pt x="6231" y="1"/>
                    <a:pt x="5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366;p67">
              <a:extLst>
                <a:ext uri="{FF2B5EF4-FFF2-40B4-BE49-F238E27FC236}">
                  <a16:creationId xmlns:a16="http://schemas.microsoft.com/office/drawing/2014/main" id="{CD7666CF-5E93-44D2-8490-8411EB8ACA7D}"/>
                </a:ext>
              </a:extLst>
            </p:cNvPr>
            <p:cNvSpPr/>
            <p:nvPr/>
          </p:nvSpPr>
          <p:spPr>
            <a:xfrm>
              <a:off x="12352850" y="3875075"/>
              <a:ext cx="41775" cy="62675"/>
            </a:xfrm>
            <a:custGeom>
              <a:avLst/>
              <a:gdLst/>
              <a:ahLst/>
              <a:cxnLst/>
              <a:rect l="l" t="t" r="r" b="b"/>
              <a:pathLst>
                <a:path w="1671" h="2507" extrusionOk="0">
                  <a:moveTo>
                    <a:pt x="1" y="0"/>
                  </a:moveTo>
                  <a:lnTo>
                    <a:pt x="1" y="0"/>
                  </a:lnTo>
                  <a:cubicBezTo>
                    <a:pt x="181" y="211"/>
                    <a:pt x="357" y="380"/>
                    <a:pt x="503" y="578"/>
                  </a:cubicBezTo>
                  <a:cubicBezTo>
                    <a:pt x="649" y="773"/>
                    <a:pt x="793" y="962"/>
                    <a:pt x="911" y="1173"/>
                  </a:cubicBezTo>
                  <a:cubicBezTo>
                    <a:pt x="1164" y="1584"/>
                    <a:pt x="1364" y="2025"/>
                    <a:pt x="1611" y="2506"/>
                  </a:cubicBezTo>
                  <a:cubicBezTo>
                    <a:pt x="1671" y="2237"/>
                    <a:pt x="1652" y="1964"/>
                    <a:pt x="1598" y="1698"/>
                  </a:cubicBezTo>
                  <a:cubicBezTo>
                    <a:pt x="1544" y="1431"/>
                    <a:pt x="1436" y="1177"/>
                    <a:pt x="1298" y="938"/>
                  </a:cubicBezTo>
                  <a:cubicBezTo>
                    <a:pt x="1157" y="700"/>
                    <a:pt x="969" y="490"/>
                    <a:pt x="750" y="323"/>
                  </a:cubicBezTo>
                  <a:cubicBezTo>
                    <a:pt x="535" y="150"/>
                    <a:pt x="267" y="42"/>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367;p67">
              <a:extLst>
                <a:ext uri="{FF2B5EF4-FFF2-40B4-BE49-F238E27FC236}">
                  <a16:creationId xmlns:a16="http://schemas.microsoft.com/office/drawing/2014/main" id="{CE3E6016-826B-414A-8684-58FD3E4E6251}"/>
                </a:ext>
              </a:extLst>
            </p:cNvPr>
            <p:cNvSpPr/>
            <p:nvPr/>
          </p:nvSpPr>
          <p:spPr>
            <a:xfrm>
              <a:off x="12299150" y="3883250"/>
              <a:ext cx="66025" cy="54500"/>
            </a:xfrm>
            <a:custGeom>
              <a:avLst/>
              <a:gdLst/>
              <a:ahLst/>
              <a:cxnLst/>
              <a:rect l="l" t="t" r="r" b="b"/>
              <a:pathLst>
                <a:path w="2641" h="2180" extrusionOk="0">
                  <a:moveTo>
                    <a:pt x="2640" y="0"/>
                  </a:moveTo>
                  <a:lnTo>
                    <a:pt x="2640" y="0"/>
                  </a:lnTo>
                  <a:cubicBezTo>
                    <a:pt x="2335" y="25"/>
                    <a:pt x="2047" y="114"/>
                    <a:pt x="1768" y="223"/>
                  </a:cubicBezTo>
                  <a:cubicBezTo>
                    <a:pt x="1488" y="334"/>
                    <a:pt x="1226" y="483"/>
                    <a:pt x="976" y="654"/>
                  </a:cubicBezTo>
                  <a:cubicBezTo>
                    <a:pt x="732" y="830"/>
                    <a:pt x="501" y="1040"/>
                    <a:pt x="320" y="1298"/>
                  </a:cubicBezTo>
                  <a:cubicBezTo>
                    <a:pt x="141" y="1547"/>
                    <a:pt x="0" y="1870"/>
                    <a:pt x="57" y="2179"/>
                  </a:cubicBezTo>
                  <a:cubicBezTo>
                    <a:pt x="191" y="1905"/>
                    <a:pt x="384" y="1715"/>
                    <a:pt x="586" y="1531"/>
                  </a:cubicBezTo>
                  <a:cubicBezTo>
                    <a:pt x="794" y="1349"/>
                    <a:pt x="1013" y="1180"/>
                    <a:pt x="1241" y="1023"/>
                  </a:cubicBezTo>
                  <a:cubicBezTo>
                    <a:pt x="1695" y="694"/>
                    <a:pt x="2176" y="392"/>
                    <a:pt x="2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368;p67">
              <a:extLst>
                <a:ext uri="{FF2B5EF4-FFF2-40B4-BE49-F238E27FC236}">
                  <a16:creationId xmlns:a16="http://schemas.microsoft.com/office/drawing/2014/main" id="{E814A151-5BCA-41B2-AA6D-73CE3D6231CC}"/>
                </a:ext>
              </a:extLst>
            </p:cNvPr>
            <p:cNvSpPr/>
            <p:nvPr/>
          </p:nvSpPr>
          <p:spPr>
            <a:xfrm>
              <a:off x="11125050" y="3803475"/>
              <a:ext cx="233025" cy="134275"/>
            </a:xfrm>
            <a:custGeom>
              <a:avLst/>
              <a:gdLst/>
              <a:ahLst/>
              <a:cxnLst/>
              <a:rect l="l" t="t" r="r" b="b"/>
              <a:pathLst>
                <a:path w="9321" h="5371" extrusionOk="0">
                  <a:moveTo>
                    <a:pt x="1" y="0"/>
                  </a:moveTo>
                  <a:cubicBezTo>
                    <a:pt x="1" y="0"/>
                    <a:pt x="1009" y="5370"/>
                    <a:pt x="2315" y="5370"/>
                  </a:cubicBezTo>
                  <a:lnTo>
                    <a:pt x="7006" y="5370"/>
                  </a:lnTo>
                  <a:cubicBezTo>
                    <a:pt x="8314" y="5370"/>
                    <a:pt x="9321" y="0"/>
                    <a:pt x="9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369;p67">
              <a:extLst>
                <a:ext uri="{FF2B5EF4-FFF2-40B4-BE49-F238E27FC236}">
                  <a16:creationId xmlns:a16="http://schemas.microsoft.com/office/drawing/2014/main" id="{E0D0F89B-4418-4F23-8E70-446BE5104F6D}"/>
                </a:ext>
              </a:extLst>
            </p:cNvPr>
            <p:cNvSpPr/>
            <p:nvPr/>
          </p:nvSpPr>
          <p:spPr>
            <a:xfrm>
              <a:off x="11318600" y="3815575"/>
              <a:ext cx="92900" cy="106075"/>
            </a:xfrm>
            <a:custGeom>
              <a:avLst/>
              <a:gdLst/>
              <a:ahLst/>
              <a:cxnLst/>
              <a:rect l="l" t="t" r="r" b="b"/>
              <a:pathLst>
                <a:path w="3716" h="4243" extrusionOk="0">
                  <a:moveTo>
                    <a:pt x="1995" y="1"/>
                  </a:moveTo>
                  <a:cubicBezTo>
                    <a:pt x="1287" y="1"/>
                    <a:pt x="680" y="390"/>
                    <a:pt x="642" y="415"/>
                  </a:cubicBezTo>
                  <a:lnTo>
                    <a:pt x="1093" y="1107"/>
                  </a:lnTo>
                  <a:cubicBezTo>
                    <a:pt x="1117" y="1092"/>
                    <a:pt x="1533" y="829"/>
                    <a:pt x="1976" y="829"/>
                  </a:cubicBezTo>
                  <a:cubicBezTo>
                    <a:pt x="2187" y="829"/>
                    <a:pt x="2404" y="888"/>
                    <a:pt x="2588" y="1061"/>
                  </a:cubicBezTo>
                  <a:cubicBezTo>
                    <a:pt x="2770" y="1232"/>
                    <a:pt x="2834" y="1694"/>
                    <a:pt x="2594" y="2210"/>
                  </a:cubicBezTo>
                  <a:cubicBezTo>
                    <a:pt x="2455" y="2510"/>
                    <a:pt x="1917" y="3417"/>
                    <a:pt x="504" y="3417"/>
                  </a:cubicBezTo>
                  <a:cubicBezTo>
                    <a:pt x="374" y="3417"/>
                    <a:pt x="238" y="3409"/>
                    <a:pt x="93" y="3393"/>
                  </a:cubicBezTo>
                  <a:lnTo>
                    <a:pt x="0" y="4213"/>
                  </a:lnTo>
                  <a:cubicBezTo>
                    <a:pt x="165" y="4232"/>
                    <a:pt x="332" y="4242"/>
                    <a:pt x="498" y="4242"/>
                  </a:cubicBezTo>
                  <a:cubicBezTo>
                    <a:pt x="2009" y="4242"/>
                    <a:pt x="2952" y="3404"/>
                    <a:pt x="3344" y="2558"/>
                  </a:cubicBezTo>
                  <a:cubicBezTo>
                    <a:pt x="3715" y="1759"/>
                    <a:pt x="3638" y="915"/>
                    <a:pt x="3155" y="459"/>
                  </a:cubicBezTo>
                  <a:cubicBezTo>
                    <a:pt x="2788" y="114"/>
                    <a:pt x="2377"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70;p67">
              <a:extLst>
                <a:ext uri="{FF2B5EF4-FFF2-40B4-BE49-F238E27FC236}">
                  <a16:creationId xmlns:a16="http://schemas.microsoft.com/office/drawing/2014/main" id="{6049CEF5-DAFC-443C-B62B-7C61994CC755}"/>
                </a:ext>
              </a:extLst>
            </p:cNvPr>
            <p:cNvSpPr/>
            <p:nvPr/>
          </p:nvSpPr>
          <p:spPr>
            <a:xfrm>
              <a:off x="10775375" y="3546175"/>
              <a:ext cx="252725" cy="383750"/>
            </a:xfrm>
            <a:custGeom>
              <a:avLst/>
              <a:gdLst/>
              <a:ahLst/>
              <a:cxnLst/>
              <a:rect l="l" t="t" r="r" b="b"/>
              <a:pathLst>
                <a:path w="10109" h="15350" extrusionOk="0">
                  <a:moveTo>
                    <a:pt x="709" y="0"/>
                  </a:moveTo>
                  <a:cubicBezTo>
                    <a:pt x="598" y="0"/>
                    <a:pt x="486" y="30"/>
                    <a:pt x="384" y="92"/>
                  </a:cubicBezTo>
                  <a:cubicBezTo>
                    <a:pt x="89" y="274"/>
                    <a:pt x="0" y="663"/>
                    <a:pt x="188" y="955"/>
                  </a:cubicBezTo>
                  <a:lnTo>
                    <a:pt x="8873" y="15054"/>
                  </a:lnTo>
                  <a:cubicBezTo>
                    <a:pt x="8989" y="15243"/>
                    <a:pt x="9192" y="15349"/>
                    <a:pt x="9402" y="15349"/>
                  </a:cubicBezTo>
                  <a:cubicBezTo>
                    <a:pt x="9488" y="15349"/>
                    <a:pt x="9575" y="15332"/>
                    <a:pt x="9657" y="15294"/>
                  </a:cubicBezTo>
                  <a:cubicBezTo>
                    <a:pt x="9681" y="15283"/>
                    <a:pt x="9704" y="15271"/>
                    <a:pt x="9726" y="15258"/>
                  </a:cubicBezTo>
                  <a:cubicBezTo>
                    <a:pt x="10018" y="15078"/>
                    <a:pt x="10108" y="14695"/>
                    <a:pt x="9929" y="14404"/>
                  </a:cubicBezTo>
                  <a:lnTo>
                    <a:pt x="1244" y="305"/>
                  </a:lnTo>
                  <a:cubicBezTo>
                    <a:pt x="1128" y="109"/>
                    <a:pt x="921" y="0"/>
                    <a:pt x="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71;p67">
              <a:extLst>
                <a:ext uri="{FF2B5EF4-FFF2-40B4-BE49-F238E27FC236}">
                  <a16:creationId xmlns:a16="http://schemas.microsoft.com/office/drawing/2014/main" id="{C1B1CE4A-5807-41DA-83EC-F2EB5F07202B}"/>
                </a:ext>
              </a:extLst>
            </p:cNvPr>
            <p:cNvSpPr/>
            <p:nvPr/>
          </p:nvSpPr>
          <p:spPr>
            <a:xfrm>
              <a:off x="10955150" y="3490825"/>
              <a:ext cx="132700" cy="433150"/>
            </a:xfrm>
            <a:custGeom>
              <a:avLst/>
              <a:gdLst/>
              <a:ahLst/>
              <a:cxnLst/>
              <a:rect l="l" t="t" r="r" b="b"/>
              <a:pathLst>
                <a:path w="5308" h="17326" extrusionOk="0">
                  <a:moveTo>
                    <a:pt x="4623" y="0"/>
                  </a:moveTo>
                  <a:cubicBezTo>
                    <a:pt x="4343" y="0"/>
                    <a:pt x="4091" y="190"/>
                    <a:pt x="4021" y="474"/>
                  </a:cubicBezTo>
                  <a:lnTo>
                    <a:pt x="75" y="16557"/>
                  </a:lnTo>
                  <a:cubicBezTo>
                    <a:pt x="1" y="16860"/>
                    <a:pt x="162" y="17171"/>
                    <a:pt x="455" y="17284"/>
                  </a:cubicBezTo>
                  <a:cubicBezTo>
                    <a:pt x="479" y="17293"/>
                    <a:pt x="504" y="17300"/>
                    <a:pt x="530" y="17308"/>
                  </a:cubicBezTo>
                  <a:cubicBezTo>
                    <a:pt x="580" y="17320"/>
                    <a:pt x="629" y="17326"/>
                    <a:pt x="678" y="17326"/>
                  </a:cubicBezTo>
                  <a:cubicBezTo>
                    <a:pt x="956" y="17326"/>
                    <a:pt x="1210" y="17136"/>
                    <a:pt x="1280" y="16852"/>
                  </a:cubicBezTo>
                  <a:lnTo>
                    <a:pt x="5226" y="769"/>
                  </a:lnTo>
                  <a:cubicBezTo>
                    <a:pt x="5307" y="436"/>
                    <a:pt x="5104" y="100"/>
                    <a:pt x="4771" y="18"/>
                  </a:cubicBezTo>
                  <a:cubicBezTo>
                    <a:pt x="4721" y="6"/>
                    <a:pt x="4671" y="0"/>
                    <a:pt x="4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72;p67">
              <a:extLst>
                <a:ext uri="{FF2B5EF4-FFF2-40B4-BE49-F238E27FC236}">
                  <a16:creationId xmlns:a16="http://schemas.microsoft.com/office/drawing/2014/main" id="{8D36D9F4-6272-422D-8883-284BD9EA5C70}"/>
                </a:ext>
              </a:extLst>
            </p:cNvPr>
            <p:cNvSpPr/>
            <p:nvPr/>
          </p:nvSpPr>
          <p:spPr>
            <a:xfrm>
              <a:off x="10988250" y="3484875"/>
              <a:ext cx="33225" cy="445050"/>
            </a:xfrm>
            <a:custGeom>
              <a:avLst/>
              <a:gdLst/>
              <a:ahLst/>
              <a:cxnLst/>
              <a:rect l="l" t="t" r="r" b="b"/>
              <a:pathLst>
                <a:path w="1329" h="17802" extrusionOk="0">
                  <a:moveTo>
                    <a:pt x="706" y="0"/>
                  </a:moveTo>
                  <a:cubicBezTo>
                    <a:pt x="366" y="0"/>
                    <a:pt x="88" y="276"/>
                    <a:pt x="86" y="619"/>
                  </a:cubicBezTo>
                  <a:lnTo>
                    <a:pt x="2" y="17178"/>
                  </a:lnTo>
                  <a:cubicBezTo>
                    <a:pt x="1" y="17490"/>
                    <a:pt x="230" y="17755"/>
                    <a:pt x="540" y="17796"/>
                  </a:cubicBezTo>
                  <a:cubicBezTo>
                    <a:pt x="568" y="17800"/>
                    <a:pt x="596" y="17801"/>
                    <a:pt x="623" y="17801"/>
                  </a:cubicBezTo>
                  <a:cubicBezTo>
                    <a:pt x="959" y="17801"/>
                    <a:pt x="1242" y="17529"/>
                    <a:pt x="1243" y="17184"/>
                  </a:cubicBezTo>
                  <a:lnTo>
                    <a:pt x="1327" y="624"/>
                  </a:lnTo>
                  <a:cubicBezTo>
                    <a:pt x="1329" y="281"/>
                    <a:pt x="1052" y="2"/>
                    <a:pt x="709" y="0"/>
                  </a:cubicBezTo>
                  <a:cubicBezTo>
                    <a:pt x="708" y="0"/>
                    <a:pt x="707" y="0"/>
                    <a:pt x="7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73;p67">
              <a:extLst>
                <a:ext uri="{FF2B5EF4-FFF2-40B4-BE49-F238E27FC236}">
                  <a16:creationId xmlns:a16="http://schemas.microsoft.com/office/drawing/2014/main" id="{CB6D8D56-2FCF-49CE-BFC7-B94CCB542DFA}"/>
                </a:ext>
              </a:extLst>
            </p:cNvPr>
            <p:cNvSpPr/>
            <p:nvPr/>
          </p:nvSpPr>
          <p:spPr>
            <a:xfrm>
              <a:off x="10844550" y="3688650"/>
              <a:ext cx="224100" cy="249100"/>
            </a:xfrm>
            <a:custGeom>
              <a:avLst/>
              <a:gdLst/>
              <a:ahLst/>
              <a:cxnLst/>
              <a:rect l="l" t="t" r="r" b="b"/>
              <a:pathLst>
                <a:path w="8964" h="9964" extrusionOk="0">
                  <a:moveTo>
                    <a:pt x="0" y="1"/>
                  </a:moveTo>
                  <a:lnTo>
                    <a:pt x="767" y="9963"/>
                  </a:lnTo>
                  <a:lnTo>
                    <a:pt x="8195" y="9963"/>
                  </a:lnTo>
                  <a:lnTo>
                    <a:pt x="8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74;p67">
              <a:extLst>
                <a:ext uri="{FF2B5EF4-FFF2-40B4-BE49-F238E27FC236}">
                  <a16:creationId xmlns:a16="http://schemas.microsoft.com/office/drawing/2014/main" id="{934D8708-5DD9-434E-8620-10366BD3FB81}"/>
                </a:ext>
              </a:extLst>
            </p:cNvPr>
            <p:cNvSpPr/>
            <p:nvPr/>
          </p:nvSpPr>
          <p:spPr>
            <a:xfrm>
              <a:off x="13033600" y="2937500"/>
              <a:ext cx="124475" cy="430200"/>
            </a:xfrm>
            <a:custGeom>
              <a:avLst/>
              <a:gdLst/>
              <a:ahLst/>
              <a:cxnLst/>
              <a:rect l="l" t="t" r="r" b="b"/>
              <a:pathLst>
                <a:path w="4979" h="17208" extrusionOk="0">
                  <a:moveTo>
                    <a:pt x="1" y="1"/>
                  </a:moveTo>
                  <a:lnTo>
                    <a:pt x="1" y="17207"/>
                  </a:lnTo>
                  <a:lnTo>
                    <a:pt x="4979" y="17207"/>
                  </a:lnTo>
                  <a:lnTo>
                    <a:pt x="4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75;p67">
              <a:extLst>
                <a:ext uri="{FF2B5EF4-FFF2-40B4-BE49-F238E27FC236}">
                  <a16:creationId xmlns:a16="http://schemas.microsoft.com/office/drawing/2014/main" id="{0F6CD9BE-5E66-481B-B247-44F44A115EB6}"/>
                </a:ext>
              </a:extLst>
            </p:cNvPr>
            <p:cNvSpPr/>
            <p:nvPr/>
          </p:nvSpPr>
          <p:spPr>
            <a:xfrm>
              <a:off x="13158100" y="2937500"/>
              <a:ext cx="62225" cy="430200"/>
            </a:xfrm>
            <a:custGeom>
              <a:avLst/>
              <a:gdLst/>
              <a:ahLst/>
              <a:cxnLst/>
              <a:rect l="l" t="t" r="r" b="b"/>
              <a:pathLst>
                <a:path w="2489" h="17208" extrusionOk="0">
                  <a:moveTo>
                    <a:pt x="0" y="1"/>
                  </a:moveTo>
                  <a:lnTo>
                    <a:pt x="0" y="17207"/>
                  </a:lnTo>
                  <a:lnTo>
                    <a:pt x="2489" y="17207"/>
                  </a:lnTo>
                  <a:lnTo>
                    <a:pt x="2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76;p67">
              <a:extLst>
                <a:ext uri="{FF2B5EF4-FFF2-40B4-BE49-F238E27FC236}">
                  <a16:creationId xmlns:a16="http://schemas.microsoft.com/office/drawing/2014/main" id="{969B818D-FF18-451F-96EF-C75F80299A15}"/>
                </a:ext>
              </a:extLst>
            </p:cNvPr>
            <p:cNvSpPr/>
            <p:nvPr/>
          </p:nvSpPr>
          <p:spPr>
            <a:xfrm>
              <a:off x="13067900" y="2978600"/>
              <a:ext cx="53875" cy="51875"/>
            </a:xfrm>
            <a:custGeom>
              <a:avLst/>
              <a:gdLst/>
              <a:ahLst/>
              <a:cxnLst/>
              <a:rect l="l" t="t" r="r" b="b"/>
              <a:pathLst>
                <a:path w="2155" h="2075" extrusionOk="0">
                  <a:moveTo>
                    <a:pt x="1117" y="1"/>
                  </a:moveTo>
                  <a:cubicBezTo>
                    <a:pt x="848" y="1"/>
                    <a:pt x="583" y="106"/>
                    <a:pt x="385" y="304"/>
                  </a:cubicBezTo>
                  <a:cubicBezTo>
                    <a:pt x="89" y="601"/>
                    <a:pt x="1" y="1046"/>
                    <a:pt x="161" y="1435"/>
                  </a:cubicBezTo>
                  <a:cubicBezTo>
                    <a:pt x="321" y="1822"/>
                    <a:pt x="699" y="2075"/>
                    <a:pt x="1118" y="2075"/>
                  </a:cubicBezTo>
                  <a:cubicBezTo>
                    <a:pt x="1691" y="2075"/>
                    <a:pt x="2155" y="1611"/>
                    <a:pt x="2155" y="1038"/>
                  </a:cubicBezTo>
                  <a:cubicBezTo>
                    <a:pt x="2155" y="619"/>
                    <a:pt x="1902" y="240"/>
                    <a:pt x="1515" y="80"/>
                  </a:cubicBezTo>
                  <a:cubicBezTo>
                    <a:pt x="1386" y="27"/>
                    <a:pt x="125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77;p67">
              <a:extLst>
                <a:ext uri="{FF2B5EF4-FFF2-40B4-BE49-F238E27FC236}">
                  <a16:creationId xmlns:a16="http://schemas.microsoft.com/office/drawing/2014/main" id="{8CC4F415-24F6-4BF3-A18A-FAE9A1F0B350}"/>
                </a:ext>
              </a:extLst>
            </p:cNvPr>
            <p:cNvSpPr/>
            <p:nvPr/>
          </p:nvSpPr>
          <p:spPr>
            <a:xfrm>
              <a:off x="13079875" y="2989725"/>
              <a:ext cx="30825" cy="29625"/>
            </a:xfrm>
            <a:custGeom>
              <a:avLst/>
              <a:gdLst/>
              <a:ahLst/>
              <a:cxnLst/>
              <a:rect l="l" t="t" r="r" b="b"/>
              <a:pathLst>
                <a:path w="1233" h="1185" extrusionOk="0">
                  <a:moveTo>
                    <a:pt x="638" y="0"/>
                  </a:moveTo>
                  <a:cubicBezTo>
                    <a:pt x="485" y="0"/>
                    <a:pt x="333" y="60"/>
                    <a:pt x="220" y="174"/>
                  </a:cubicBezTo>
                  <a:cubicBezTo>
                    <a:pt x="51" y="342"/>
                    <a:pt x="0" y="598"/>
                    <a:pt x="92" y="819"/>
                  </a:cubicBezTo>
                  <a:cubicBezTo>
                    <a:pt x="183" y="1041"/>
                    <a:pt x="399" y="1185"/>
                    <a:pt x="639" y="1185"/>
                  </a:cubicBezTo>
                  <a:cubicBezTo>
                    <a:pt x="966" y="1185"/>
                    <a:pt x="1232" y="920"/>
                    <a:pt x="1232" y="593"/>
                  </a:cubicBezTo>
                  <a:cubicBezTo>
                    <a:pt x="1232" y="353"/>
                    <a:pt x="1088" y="137"/>
                    <a:pt x="866" y="46"/>
                  </a:cubicBezTo>
                  <a:cubicBezTo>
                    <a:pt x="792" y="15"/>
                    <a:pt x="715" y="0"/>
                    <a:pt x="6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78;p67">
              <a:extLst>
                <a:ext uri="{FF2B5EF4-FFF2-40B4-BE49-F238E27FC236}">
                  <a16:creationId xmlns:a16="http://schemas.microsoft.com/office/drawing/2014/main" id="{E6002A53-8519-491F-8D0F-C0C2818A4731}"/>
                </a:ext>
              </a:extLst>
            </p:cNvPr>
            <p:cNvSpPr/>
            <p:nvPr/>
          </p:nvSpPr>
          <p:spPr>
            <a:xfrm>
              <a:off x="13033600" y="3178975"/>
              <a:ext cx="124525" cy="114575"/>
            </a:xfrm>
            <a:custGeom>
              <a:avLst/>
              <a:gdLst/>
              <a:ahLst/>
              <a:cxnLst/>
              <a:rect l="l" t="t" r="r" b="b"/>
              <a:pathLst>
                <a:path w="4981" h="4583" extrusionOk="0">
                  <a:moveTo>
                    <a:pt x="1" y="0"/>
                  </a:moveTo>
                  <a:lnTo>
                    <a:pt x="1" y="4582"/>
                  </a:lnTo>
                  <a:lnTo>
                    <a:pt x="4980" y="4582"/>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79;p67">
              <a:extLst>
                <a:ext uri="{FF2B5EF4-FFF2-40B4-BE49-F238E27FC236}">
                  <a16:creationId xmlns:a16="http://schemas.microsoft.com/office/drawing/2014/main" id="{752078DE-5E28-4837-B730-2E55D721AC46}"/>
                </a:ext>
              </a:extLst>
            </p:cNvPr>
            <p:cNvSpPr/>
            <p:nvPr/>
          </p:nvSpPr>
          <p:spPr>
            <a:xfrm>
              <a:off x="13191500" y="2978600"/>
              <a:ext cx="124500" cy="389100"/>
            </a:xfrm>
            <a:custGeom>
              <a:avLst/>
              <a:gdLst/>
              <a:ahLst/>
              <a:cxnLst/>
              <a:rect l="l" t="t" r="r" b="b"/>
              <a:pathLst>
                <a:path w="4980" h="15564" extrusionOk="0">
                  <a:moveTo>
                    <a:pt x="1" y="0"/>
                  </a:moveTo>
                  <a:lnTo>
                    <a:pt x="1" y="15563"/>
                  </a:lnTo>
                  <a:lnTo>
                    <a:pt x="4980" y="15563"/>
                  </a:lnTo>
                  <a:lnTo>
                    <a:pt x="4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80;p67">
              <a:extLst>
                <a:ext uri="{FF2B5EF4-FFF2-40B4-BE49-F238E27FC236}">
                  <a16:creationId xmlns:a16="http://schemas.microsoft.com/office/drawing/2014/main" id="{A01FB3B5-876F-4998-9D23-27500F1D0EE0}"/>
                </a:ext>
              </a:extLst>
            </p:cNvPr>
            <p:cNvSpPr/>
            <p:nvPr/>
          </p:nvSpPr>
          <p:spPr>
            <a:xfrm>
              <a:off x="13227825" y="3019325"/>
              <a:ext cx="51850" cy="51850"/>
            </a:xfrm>
            <a:custGeom>
              <a:avLst/>
              <a:gdLst/>
              <a:ahLst/>
              <a:cxnLst/>
              <a:rect l="l" t="t" r="r" b="b"/>
              <a:pathLst>
                <a:path w="2074" h="2074" extrusionOk="0">
                  <a:moveTo>
                    <a:pt x="1037" y="1"/>
                  </a:moveTo>
                  <a:cubicBezTo>
                    <a:pt x="465" y="1"/>
                    <a:pt x="1" y="465"/>
                    <a:pt x="1" y="1038"/>
                  </a:cubicBezTo>
                  <a:cubicBezTo>
                    <a:pt x="1" y="1611"/>
                    <a:pt x="465" y="2073"/>
                    <a:pt x="1037" y="2073"/>
                  </a:cubicBezTo>
                  <a:cubicBezTo>
                    <a:pt x="1610" y="2073"/>
                    <a:pt x="2074" y="1611"/>
                    <a:pt x="2074" y="1038"/>
                  </a:cubicBezTo>
                  <a:cubicBezTo>
                    <a:pt x="2074" y="465"/>
                    <a:pt x="1610" y="1"/>
                    <a:pt x="1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81;p67">
              <a:extLst>
                <a:ext uri="{FF2B5EF4-FFF2-40B4-BE49-F238E27FC236}">
                  <a16:creationId xmlns:a16="http://schemas.microsoft.com/office/drawing/2014/main" id="{F6E4E265-A5DF-4105-83DA-F7C7C2403E46}"/>
                </a:ext>
              </a:extLst>
            </p:cNvPr>
            <p:cNvSpPr/>
            <p:nvPr/>
          </p:nvSpPr>
          <p:spPr>
            <a:xfrm>
              <a:off x="13238925" y="3030450"/>
              <a:ext cx="29675" cy="29625"/>
            </a:xfrm>
            <a:custGeom>
              <a:avLst/>
              <a:gdLst/>
              <a:ahLst/>
              <a:cxnLst/>
              <a:rect l="l" t="t" r="r" b="b"/>
              <a:pathLst>
                <a:path w="1187" h="1185" extrusionOk="0">
                  <a:moveTo>
                    <a:pt x="593" y="1"/>
                  </a:moveTo>
                  <a:cubicBezTo>
                    <a:pt x="265" y="1"/>
                    <a:pt x="1" y="265"/>
                    <a:pt x="1" y="593"/>
                  </a:cubicBezTo>
                  <a:cubicBezTo>
                    <a:pt x="1" y="920"/>
                    <a:pt x="265" y="1185"/>
                    <a:pt x="593" y="1185"/>
                  </a:cubicBezTo>
                  <a:cubicBezTo>
                    <a:pt x="920" y="1185"/>
                    <a:pt x="1186" y="920"/>
                    <a:pt x="1186" y="593"/>
                  </a:cubicBezTo>
                  <a:cubicBezTo>
                    <a:pt x="1186" y="265"/>
                    <a:pt x="920" y="1"/>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82;p67">
              <a:extLst>
                <a:ext uri="{FF2B5EF4-FFF2-40B4-BE49-F238E27FC236}">
                  <a16:creationId xmlns:a16="http://schemas.microsoft.com/office/drawing/2014/main" id="{4E5BB33F-B37B-47E9-A064-E1E5209C841D}"/>
                </a:ext>
              </a:extLst>
            </p:cNvPr>
            <p:cNvSpPr/>
            <p:nvPr/>
          </p:nvSpPr>
          <p:spPr>
            <a:xfrm>
              <a:off x="13191500"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383;p67">
              <a:extLst>
                <a:ext uri="{FF2B5EF4-FFF2-40B4-BE49-F238E27FC236}">
                  <a16:creationId xmlns:a16="http://schemas.microsoft.com/office/drawing/2014/main" id="{61D2252A-7E80-456F-8A01-6D53EA4D4B83}"/>
                </a:ext>
              </a:extLst>
            </p:cNvPr>
            <p:cNvSpPr/>
            <p:nvPr/>
          </p:nvSpPr>
          <p:spPr>
            <a:xfrm>
              <a:off x="13315975" y="2978600"/>
              <a:ext cx="62250" cy="389100"/>
            </a:xfrm>
            <a:custGeom>
              <a:avLst/>
              <a:gdLst/>
              <a:ahLst/>
              <a:cxnLst/>
              <a:rect l="l" t="t" r="r" b="b"/>
              <a:pathLst>
                <a:path w="2490" h="15564" extrusionOk="0">
                  <a:moveTo>
                    <a:pt x="1" y="0"/>
                  </a:moveTo>
                  <a:lnTo>
                    <a:pt x="1" y="15563"/>
                  </a:lnTo>
                  <a:lnTo>
                    <a:pt x="2490" y="15563"/>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384;p67">
              <a:extLst>
                <a:ext uri="{FF2B5EF4-FFF2-40B4-BE49-F238E27FC236}">
                  <a16:creationId xmlns:a16="http://schemas.microsoft.com/office/drawing/2014/main" id="{4B590234-0C51-4FAA-86CF-F6691909945E}"/>
                </a:ext>
              </a:extLst>
            </p:cNvPr>
            <p:cNvSpPr/>
            <p:nvPr/>
          </p:nvSpPr>
          <p:spPr>
            <a:xfrm>
              <a:off x="13347075" y="2958200"/>
              <a:ext cx="124500" cy="409500"/>
            </a:xfrm>
            <a:custGeom>
              <a:avLst/>
              <a:gdLst/>
              <a:ahLst/>
              <a:cxnLst/>
              <a:rect l="l" t="t" r="r" b="b"/>
              <a:pathLst>
                <a:path w="4980" h="16380" extrusionOk="0">
                  <a:moveTo>
                    <a:pt x="1" y="0"/>
                  </a:moveTo>
                  <a:lnTo>
                    <a:pt x="1" y="16379"/>
                  </a:lnTo>
                  <a:lnTo>
                    <a:pt x="4980" y="16379"/>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385;p67">
              <a:extLst>
                <a:ext uri="{FF2B5EF4-FFF2-40B4-BE49-F238E27FC236}">
                  <a16:creationId xmlns:a16="http://schemas.microsoft.com/office/drawing/2014/main" id="{55B0EEDD-5E3B-4AC8-8125-EEC9FACE4ABE}"/>
                </a:ext>
              </a:extLst>
            </p:cNvPr>
            <p:cNvSpPr/>
            <p:nvPr/>
          </p:nvSpPr>
          <p:spPr>
            <a:xfrm>
              <a:off x="13381375" y="3000375"/>
              <a:ext cx="53875" cy="51850"/>
            </a:xfrm>
            <a:custGeom>
              <a:avLst/>
              <a:gdLst/>
              <a:ahLst/>
              <a:cxnLst/>
              <a:rect l="l" t="t" r="r" b="b"/>
              <a:pathLst>
                <a:path w="2155" h="2074" extrusionOk="0">
                  <a:moveTo>
                    <a:pt x="1119" y="1"/>
                  </a:moveTo>
                  <a:cubicBezTo>
                    <a:pt x="849" y="1"/>
                    <a:pt x="583" y="106"/>
                    <a:pt x="386" y="305"/>
                  </a:cubicBezTo>
                  <a:cubicBezTo>
                    <a:pt x="89" y="600"/>
                    <a:pt x="0" y="1047"/>
                    <a:pt x="160" y="1433"/>
                  </a:cubicBezTo>
                  <a:cubicBezTo>
                    <a:pt x="322" y="1820"/>
                    <a:pt x="699" y="2074"/>
                    <a:pt x="1119" y="2074"/>
                  </a:cubicBezTo>
                  <a:cubicBezTo>
                    <a:pt x="1691" y="2074"/>
                    <a:pt x="2155" y="1609"/>
                    <a:pt x="2155" y="1038"/>
                  </a:cubicBezTo>
                  <a:cubicBezTo>
                    <a:pt x="2155" y="617"/>
                    <a:pt x="1901" y="241"/>
                    <a:pt x="1515" y="79"/>
                  </a:cubicBezTo>
                  <a:cubicBezTo>
                    <a:pt x="1387" y="26"/>
                    <a:pt x="1252" y="1"/>
                    <a:pt x="1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386;p67">
              <a:extLst>
                <a:ext uri="{FF2B5EF4-FFF2-40B4-BE49-F238E27FC236}">
                  <a16:creationId xmlns:a16="http://schemas.microsoft.com/office/drawing/2014/main" id="{51D018B0-444E-4632-AF0F-DD6391F4D617}"/>
                </a:ext>
              </a:extLst>
            </p:cNvPr>
            <p:cNvSpPr/>
            <p:nvPr/>
          </p:nvSpPr>
          <p:spPr>
            <a:xfrm>
              <a:off x="13394500" y="3011475"/>
              <a:ext cx="29650" cy="29650"/>
            </a:xfrm>
            <a:custGeom>
              <a:avLst/>
              <a:gdLst/>
              <a:ahLst/>
              <a:cxnLst/>
              <a:rect l="l" t="t" r="r" b="b"/>
              <a:pathLst>
                <a:path w="1186" h="1186" extrusionOk="0">
                  <a:moveTo>
                    <a:pt x="592" y="0"/>
                  </a:moveTo>
                  <a:cubicBezTo>
                    <a:pt x="267" y="0"/>
                    <a:pt x="0" y="265"/>
                    <a:pt x="0" y="592"/>
                  </a:cubicBezTo>
                  <a:cubicBezTo>
                    <a:pt x="0" y="920"/>
                    <a:pt x="267" y="1186"/>
                    <a:pt x="592" y="1186"/>
                  </a:cubicBezTo>
                  <a:cubicBezTo>
                    <a:pt x="920" y="1186"/>
                    <a:pt x="1186" y="920"/>
                    <a:pt x="1186" y="592"/>
                  </a:cubicBezTo>
                  <a:cubicBezTo>
                    <a:pt x="1186" y="265"/>
                    <a:pt x="920" y="0"/>
                    <a:pt x="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387;p67">
              <a:extLst>
                <a:ext uri="{FF2B5EF4-FFF2-40B4-BE49-F238E27FC236}">
                  <a16:creationId xmlns:a16="http://schemas.microsoft.com/office/drawing/2014/main" id="{686B6E2C-7FA2-4DA4-8EC6-D1CECDAB5DA7}"/>
                </a:ext>
              </a:extLst>
            </p:cNvPr>
            <p:cNvSpPr/>
            <p:nvPr/>
          </p:nvSpPr>
          <p:spPr>
            <a:xfrm>
              <a:off x="13347075"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388;p67">
              <a:extLst>
                <a:ext uri="{FF2B5EF4-FFF2-40B4-BE49-F238E27FC236}">
                  <a16:creationId xmlns:a16="http://schemas.microsoft.com/office/drawing/2014/main" id="{4B522DC6-4638-43C0-A69C-C887F6BA07C7}"/>
                </a:ext>
              </a:extLst>
            </p:cNvPr>
            <p:cNvSpPr/>
            <p:nvPr/>
          </p:nvSpPr>
          <p:spPr>
            <a:xfrm>
              <a:off x="13471550" y="2958200"/>
              <a:ext cx="62250" cy="409500"/>
            </a:xfrm>
            <a:custGeom>
              <a:avLst/>
              <a:gdLst/>
              <a:ahLst/>
              <a:cxnLst/>
              <a:rect l="l" t="t" r="r" b="b"/>
              <a:pathLst>
                <a:path w="2490" h="16380" extrusionOk="0">
                  <a:moveTo>
                    <a:pt x="1" y="0"/>
                  </a:moveTo>
                  <a:lnTo>
                    <a:pt x="1" y="16379"/>
                  </a:lnTo>
                  <a:lnTo>
                    <a:pt x="2490" y="16379"/>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389;p67">
              <a:extLst>
                <a:ext uri="{FF2B5EF4-FFF2-40B4-BE49-F238E27FC236}">
                  <a16:creationId xmlns:a16="http://schemas.microsoft.com/office/drawing/2014/main" id="{F45E6A51-214A-46A9-8885-087CB64DCBAB}"/>
                </a:ext>
              </a:extLst>
            </p:cNvPr>
            <p:cNvSpPr/>
            <p:nvPr/>
          </p:nvSpPr>
          <p:spPr>
            <a:xfrm>
              <a:off x="13502650" y="3060050"/>
              <a:ext cx="320150" cy="307650"/>
            </a:xfrm>
            <a:custGeom>
              <a:avLst/>
              <a:gdLst/>
              <a:ahLst/>
              <a:cxnLst/>
              <a:rect l="l" t="t" r="r" b="b"/>
              <a:pathLst>
                <a:path w="12806" h="12306" extrusionOk="0">
                  <a:moveTo>
                    <a:pt x="0" y="1"/>
                  </a:moveTo>
                  <a:lnTo>
                    <a:pt x="0" y="12305"/>
                  </a:lnTo>
                  <a:lnTo>
                    <a:pt x="12805" y="12305"/>
                  </a:lnTo>
                  <a:lnTo>
                    <a:pt x="12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6373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4"/>
          <p:cNvSpPr txBox="1">
            <a:spLocks noGrp="1"/>
          </p:cNvSpPr>
          <p:nvPr>
            <p:ph type="title" idx="2"/>
          </p:nvPr>
        </p:nvSpPr>
        <p:spPr>
          <a:xfrm>
            <a:off x="447443" y="128503"/>
            <a:ext cx="706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AGENDA PRESENTASI</a:t>
            </a:r>
            <a:endParaRPr dirty="0"/>
          </a:p>
        </p:txBody>
      </p:sp>
      <p:sp>
        <p:nvSpPr>
          <p:cNvPr id="369" name="Google Shape;369;p34"/>
          <p:cNvSpPr txBox="1">
            <a:spLocks noGrp="1"/>
          </p:cNvSpPr>
          <p:nvPr>
            <p:ph type="title"/>
          </p:nvPr>
        </p:nvSpPr>
        <p:spPr>
          <a:xfrm>
            <a:off x="726705" y="974675"/>
            <a:ext cx="2442300" cy="12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70" name="Google Shape;370;p34"/>
          <p:cNvSpPr txBox="1">
            <a:spLocks noGrp="1"/>
          </p:cNvSpPr>
          <p:nvPr>
            <p:ph type="title" idx="3"/>
          </p:nvPr>
        </p:nvSpPr>
        <p:spPr>
          <a:xfrm>
            <a:off x="749175" y="1907225"/>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Pendahuluan</a:t>
            </a:r>
            <a:endParaRPr dirty="0"/>
          </a:p>
        </p:txBody>
      </p:sp>
      <p:sp>
        <p:nvSpPr>
          <p:cNvPr id="372" name="Google Shape;372;p34"/>
          <p:cNvSpPr txBox="1">
            <a:spLocks noGrp="1"/>
          </p:cNvSpPr>
          <p:nvPr>
            <p:ph type="title" idx="4"/>
          </p:nvPr>
        </p:nvSpPr>
        <p:spPr>
          <a:xfrm>
            <a:off x="3328339" y="973350"/>
            <a:ext cx="2442300" cy="12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73" name="Google Shape;373;p34"/>
          <p:cNvSpPr txBox="1">
            <a:spLocks noGrp="1"/>
          </p:cNvSpPr>
          <p:nvPr>
            <p:ph type="title" idx="5"/>
          </p:nvPr>
        </p:nvSpPr>
        <p:spPr>
          <a:xfrm>
            <a:off x="3328339" y="1907225"/>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Tinjuan Pustaka</a:t>
            </a:r>
            <a:endParaRPr dirty="0"/>
          </a:p>
        </p:txBody>
      </p:sp>
      <p:sp>
        <p:nvSpPr>
          <p:cNvPr id="375" name="Google Shape;375;p34"/>
          <p:cNvSpPr txBox="1">
            <a:spLocks noGrp="1"/>
          </p:cNvSpPr>
          <p:nvPr>
            <p:ph type="title" idx="7"/>
          </p:nvPr>
        </p:nvSpPr>
        <p:spPr>
          <a:xfrm>
            <a:off x="5930044" y="1040463"/>
            <a:ext cx="2442300" cy="12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76" name="Google Shape;376;p34"/>
          <p:cNvSpPr txBox="1">
            <a:spLocks noGrp="1"/>
          </p:cNvSpPr>
          <p:nvPr>
            <p:ph type="title" idx="8"/>
          </p:nvPr>
        </p:nvSpPr>
        <p:spPr>
          <a:xfrm>
            <a:off x="5907514" y="1907225"/>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Metodologi</a:t>
            </a:r>
            <a:endParaRPr dirty="0"/>
          </a:p>
        </p:txBody>
      </p:sp>
      <p:sp>
        <p:nvSpPr>
          <p:cNvPr id="378" name="Google Shape;378;p34"/>
          <p:cNvSpPr txBox="1">
            <a:spLocks noGrp="1"/>
          </p:cNvSpPr>
          <p:nvPr>
            <p:ph type="title" idx="13"/>
          </p:nvPr>
        </p:nvSpPr>
        <p:spPr>
          <a:xfrm>
            <a:off x="1793682" y="2855085"/>
            <a:ext cx="2442300" cy="12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79" name="Google Shape;379;p34"/>
          <p:cNvSpPr txBox="1">
            <a:spLocks noGrp="1"/>
          </p:cNvSpPr>
          <p:nvPr>
            <p:ph type="title" idx="14"/>
          </p:nvPr>
        </p:nvSpPr>
        <p:spPr>
          <a:xfrm>
            <a:off x="1793682" y="3918506"/>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Analisis dan Pembahasan</a:t>
            </a:r>
            <a:endParaRPr dirty="0"/>
          </a:p>
        </p:txBody>
      </p:sp>
      <p:sp>
        <p:nvSpPr>
          <p:cNvPr id="381" name="Google Shape;381;p34"/>
          <p:cNvSpPr txBox="1">
            <a:spLocks noGrp="1"/>
          </p:cNvSpPr>
          <p:nvPr>
            <p:ph type="title" idx="16"/>
          </p:nvPr>
        </p:nvSpPr>
        <p:spPr>
          <a:xfrm>
            <a:off x="4549489" y="2855085"/>
            <a:ext cx="2442300" cy="121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82" name="Google Shape;382;p34"/>
          <p:cNvSpPr txBox="1">
            <a:spLocks noGrp="1"/>
          </p:cNvSpPr>
          <p:nvPr>
            <p:ph type="title" idx="17"/>
          </p:nvPr>
        </p:nvSpPr>
        <p:spPr>
          <a:xfrm>
            <a:off x="4571989" y="3924528"/>
            <a:ext cx="24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Penutup</a:t>
            </a:r>
            <a:endParaRPr dirty="0"/>
          </a:p>
        </p:txBody>
      </p:sp>
      <p:grpSp>
        <p:nvGrpSpPr>
          <p:cNvPr id="37" name="Google Shape;3169;p67">
            <a:extLst>
              <a:ext uri="{FF2B5EF4-FFF2-40B4-BE49-F238E27FC236}">
                <a16:creationId xmlns:a16="http://schemas.microsoft.com/office/drawing/2014/main" id="{9C439D91-0673-4B95-A24F-8F19EDD9E7B3}"/>
              </a:ext>
            </a:extLst>
          </p:cNvPr>
          <p:cNvGrpSpPr/>
          <p:nvPr/>
        </p:nvGrpSpPr>
        <p:grpSpPr>
          <a:xfrm>
            <a:off x="6627390" y="2598623"/>
            <a:ext cx="2487300" cy="2544877"/>
            <a:chOff x="14967475" y="2879825"/>
            <a:chExt cx="2595450" cy="2253300"/>
          </a:xfrm>
        </p:grpSpPr>
        <p:sp>
          <p:nvSpPr>
            <p:cNvPr id="38" name="Google Shape;3170;p67">
              <a:extLst>
                <a:ext uri="{FF2B5EF4-FFF2-40B4-BE49-F238E27FC236}">
                  <a16:creationId xmlns:a16="http://schemas.microsoft.com/office/drawing/2014/main" id="{C56BFE6F-1041-4E25-BB1E-B24BECA38670}"/>
                </a:ext>
              </a:extLst>
            </p:cNvPr>
            <p:cNvSpPr/>
            <p:nvPr/>
          </p:nvSpPr>
          <p:spPr>
            <a:xfrm>
              <a:off x="16817325" y="4154325"/>
              <a:ext cx="221675" cy="748125"/>
            </a:xfrm>
            <a:custGeom>
              <a:avLst/>
              <a:gdLst/>
              <a:ahLst/>
              <a:cxnLst/>
              <a:rect l="l" t="t" r="r" b="b"/>
              <a:pathLst>
                <a:path w="8867" h="29925" extrusionOk="0">
                  <a:moveTo>
                    <a:pt x="1012" y="0"/>
                  </a:moveTo>
                  <a:cubicBezTo>
                    <a:pt x="941" y="0"/>
                    <a:pt x="868" y="9"/>
                    <a:pt x="796" y="26"/>
                  </a:cubicBezTo>
                  <a:cubicBezTo>
                    <a:pt x="299" y="148"/>
                    <a:pt x="1" y="655"/>
                    <a:pt x="136" y="1148"/>
                  </a:cubicBezTo>
                  <a:lnTo>
                    <a:pt x="6984" y="29230"/>
                  </a:lnTo>
                  <a:cubicBezTo>
                    <a:pt x="7085" y="29636"/>
                    <a:pt x="7448" y="29923"/>
                    <a:pt x="7866" y="29924"/>
                  </a:cubicBezTo>
                  <a:cubicBezTo>
                    <a:pt x="7939" y="29924"/>
                    <a:pt x="8011" y="29915"/>
                    <a:pt x="8081" y="29898"/>
                  </a:cubicBezTo>
                  <a:cubicBezTo>
                    <a:pt x="8568" y="29779"/>
                    <a:pt x="8867" y="29288"/>
                    <a:pt x="8749" y="28801"/>
                  </a:cubicBezTo>
                  <a:lnTo>
                    <a:pt x="1899" y="719"/>
                  </a:lnTo>
                  <a:cubicBezTo>
                    <a:pt x="1807" y="291"/>
                    <a:pt x="1429" y="0"/>
                    <a:pt x="1012"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1;p67">
              <a:extLst>
                <a:ext uri="{FF2B5EF4-FFF2-40B4-BE49-F238E27FC236}">
                  <a16:creationId xmlns:a16="http://schemas.microsoft.com/office/drawing/2014/main" id="{606427CC-6EAE-4729-A974-BADF0DABF464}"/>
                </a:ext>
              </a:extLst>
            </p:cNvPr>
            <p:cNvSpPr/>
            <p:nvPr/>
          </p:nvSpPr>
          <p:spPr>
            <a:xfrm>
              <a:off x="16148500" y="4154325"/>
              <a:ext cx="221675" cy="748125"/>
            </a:xfrm>
            <a:custGeom>
              <a:avLst/>
              <a:gdLst/>
              <a:ahLst/>
              <a:cxnLst/>
              <a:rect l="l" t="t" r="r" b="b"/>
              <a:pathLst>
                <a:path w="8867" h="29925" extrusionOk="0">
                  <a:moveTo>
                    <a:pt x="7856" y="0"/>
                  </a:moveTo>
                  <a:cubicBezTo>
                    <a:pt x="7438" y="0"/>
                    <a:pt x="7060" y="291"/>
                    <a:pt x="6968" y="719"/>
                  </a:cubicBezTo>
                  <a:lnTo>
                    <a:pt x="120" y="28801"/>
                  </a:lnTo>
                  <a:cubicBezTo>
                    <a:pt x="1" y="29287"/>
                    <a:pt x="300" y="29779"/>
                    <a:pt x="786" y="29898"/>
                  </a:cubicBezTo>
                  <a:cubicBezTo>
                    <a:pt x="857" y="29915"/>
                    <a:pt x="930" y="29923"/>
                    <a:pt x="1003" y="29924"/>
                  </a:cubicBezTo>
                  <a:cubicBezTo>
                    <a:pt x="1420" y="29923"/>
                    <a:pt x="1784" y="29636"/>
                    <a:pt x="1883" y="29230"/>
                  </a:cubicBezTo>
                  <a:lnTo>
                    <a:pt x="8733" y="1148"/>
                  </a:lnTo>
                  <a:cubicBezTo>
                    <a:pt x="8866" y="655"/>
                    <a:pt x="8568" y="147"/>
                    <a:pt x="8071" y="26"/>
                  </a:cubicBezTo>
                  <a:cubicBezTo>
                    <a:pt x="7999" y="9"/>
                    <a:pt x="7927" y="0"/>
                    <a:pt x="7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2;p67">
              <a:extLst>
                <a:ext uri="{FF2B5EF4-FFF2-40B4-BE49-F238E27FC236}">
                  <a16:creationId xmlns:a16="http://schemas.microsoft.com/office/drawing/2014/main" id="{A29F4FF5-AF38-44CB-AC93-845F7B0D0704}"/>
                </a:ext>
              </a:extLst>
            </p:cNvPr>
            <p:cNvSpPr/>
            <p:nvPr/>
          </p:nvSpPr>
          <p:spPr>
            <a:xfrm>
              <a:off x="16961550" y="4088450"/>
              <a:ext cx="221700" cy="748100"/>
            </a:xfrm>
            <a:custGeom>
              <a:avLst/>
              <a:gdLst/>
              <a:ahLst/>
              <a:cxnLst/>
              <a:rect l="l" t="t" r="r" b="b"/>
              <a:pathLst>
                <a:path w="8868" h="29924" extrusionOk="0">
                  <a:moveTo>
                    <a:pt x="1013" y="1"/>
                  </a:moveTo>
                  <a:cubicBezTo>
                    <a:pt x="942" y="1"/>
                    <a:pt x="869" y="9"/>
                    <a:pt x="796" y="27"/>
                  </a:cubicBezTo>
                  <a:cubicBezTo>
                    <a:pt x="299" y="148"/>
                    <a:pt x="1" y="655"/>
                    <a:pt x="136" y="1148"/>
                  </a:cubicBezTo>
                  <a:lnTo>
                    <a:pt x="6986" y="29231"/>
                  </a:lnTo>
                  <a:cubicBezTo>
                    <a:pt x="7085" y="29637"/>
                    <a:pt x="7447" y="29922"/>
                    <a:pt x="7866" y="29923"/>
                  </a:cubicBezTo>
                  <a:cubicBezTo>
                    <a:pt x="7938" y="29923"/>
                    <a:pt x="8011" y="29915"/>
                    <a:pt x="8081" y="29899"/>
                  </a:cubicBezTo>
                  <a:cubicBezTo>
                    <a:pt x="8568" y="29779"/>
                    <a:pt x="8868" y="29288"/>
                    <a:pt x="8749" y="28800"/>
                  </a:cubicBezTo>
                  <a:lnTo>
                    <a:pt x="1899" y="718"/>
                  </a:lnTo>
                  <a:cubicBezTo>
                    <a:pt x="1807" y="292"/>
                    <a:pt x="1431" y="1"/>
                    <a:pt x="1013" y="1"/>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3;p67">
              <a:extLst>
                <a:ext uri="{FF2B5EF4-FFF2-40B4-BE49-F238E27FC236}">
                  <a16:creationId xmlns:a16="http://schemas.microsoft.com/office/drawing/2014/main" id="{7FD535C2-3CC3-4FF4-9A58-7A2D720BC49C}"/>
                </a:ext>
              </a:extLst>
            </p:cNvPr>
            <p:cNvSpPr/>
            <p:nvPr/>
          </p:nvSpPr>
          <p:spPr>
            <a:xfrm>
              <a:off x="16292175" y="4089650"/>
              <a:ext cx="221425" cy="746900"/>
            </a:xfrm>
            <a:custGeom>
              <a:avLst/>
              <a:gdLst/>
              <a:ahLst/>
              <a:cxnLst/>
              <a:rect l="l" t="t" r="r" b="b"/>
              <a:pathLst>
                <a:path w="8857" h="29876" extrusionOk="0">
                  <a:moveTo>
                    <a:pt x="7865" y="1"/>
                  </a:moveTo>
                  <a:cubicBezTo>
                    <a:pt x="7465" y="1"/>
                    <a:pt x="7100" y="267"/>
                    <a:pt x="6990" y="670"/>
                  </a:cubicBezTo>
                  <a:lnTo>
                    <a:pt x="140" y="28752"/>
                  </a:lnTo>
                  <a:cubicBezTo>
                    <a:pt x="1" y="29325"/>
                    <a:pt x="435" y="29875"/>
                    <a:pt x="1021" y="29875"/>
                  </a:cubicBezTo>
                  <a:cubicBezTo>
                    <a:pt x="1022" y="29875"/>
                    <a:pt x="1023" y="29875"/>
                    <a:pt x="1023" y="29875"/>
                  </a:cubicBezTo>
                  <a:cubicBezTo>
                    <a:pt x="1442" y="29875"/>
                    <a:pt x="1806" y="29589"/>
                    <a:pt x="1905" y="29183"/>
                  </a:cubicBezTo>
                  <a:lnTo>
                    <a:pt x="8753" y="1100"/>
                  </a:lnTo>
                  <a:cubicBezTo>
                    <a:pt x="8856" y="619"/>
                    <a:pt x="8558" y="143"/>
                    <a:pt x="8081" y="27"/>
                  </a:cubicBezTo>
                  <a:cubicBezTo>
                    <a:pt x="8009" y="9"/>
                    <a:pt x="7937" y="1"/>
                    <a:pt x="7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4;p67">
              <a:extLst>
                <a:ext uri="{FF2B5EF4-FFF2-40B4-BE49-F238E27FC236}">
                  <a16:creationId xmlns:a16="http://schemas.microsoft.com/office/drawing/2014/main" id="{9929CC6D-0235-4C11-80C1-FB728B457D23}"/>
                </a:ext>
              </a:extLst>
            </p:cNvPr>
            <p:cNvSpPr/>
            <p:nvPr/>
          </p:nvSpPr>
          <p:spPr>
            <a:xfrm>
              <a:off x="16163225" y="3148925"/>
              <a:ext cx="1158375" cy="1108300"/>
            </a:xfrm>
            <a:custGeom>
              <a:avLst/>
              <a:gdLst/>
              <a:ahLst/>
              <a:cxnLst/>
              <a:rect l="l" t="t" r="r" b="b"/>
              <a:pathLst>
                <a:path w="46335" h="44332" extrusionOk="0">
                  <a:moveTo>
                    <a:pt x="27644" y="0"/>
                  </a:moveTo>
                  <a:cubicBezTo>
                    <a:pt x="19893" y="0"/>
                    <a:pt x="12189" y="2071"/>
                    <a:pt x="11147" y="5717"/>
                  </a:cubicBezTo>
                  <a:cubicBezTo>
                    <a:pt x="9038" y="13098"/>
                    <a:pt x="18880" y="32035"/>
                    <a:pt x="15155" y="33788"/>
                  </a:cubicBezTo>
                  <a:cubicBezTo>
                    <a:pt x="12915" y="34843"/>
                    <a:pt x="10203" y="35694"/>
                    <a:pt x="5771" y="36347"/>
                  </a:cubicBezTo>
                  <a:cubicBezTo>
                    <a:pt x="1" y="37196"/>
                    <a:pt x="1026" y="44331"/>
                    <a:pt x="5771" y="44331"/>
                  </a:cubicBezTo>
                  <a:lnTo>
                    <a:pt x="34133" y="44331"/>
                  </a:lnTo>
                  <a:cubicBezTo>
                    <a:pt x="39272" y="44331"/>
                    <a:pt x="39668" y="39323"/>
                    <a:pt x="39668" y="35633"/>
                  </a:cubicBezTo>
                  <a:cubicBezTo>
                    <a:pt x="39668" y="31944"/>
                    <a:pt x="46334" y="16656"/>
                    <a:pt x="44490" y="7035"/>
                  </a:cubicBezTo>
                  <a:cubicBezTo>
                    <a:pt x="43556" y="2169"/>
                    <a:pt x="35576" y="0"/>
                    <a:pt x="27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5;p67">
              <a:extLst>
                <a:ext uri="{FF2B5EF4-FFF2-40B4-BE49-F238E27FC236}">
                  <a16:creationId xmlns:a16="http://schemas.microsoft.com/office/drawing/2014/main" id="{C53DED2C-1B96-40E0-83D3-03F3E58A44DE}"/>
                </a:ext>
              </a:extLst>
            </p:cNvPr>
            <p:cNvSpPr/>
            <p:nvPr/>
          </p:nvSpPr>
          <p:spPr>
            <a:xfrm>
              <a:off x="16496875" y="2879825"/>
              <a:ext cx="462150" cy="414325"/>
            </a:xfrm>
            <a:custGeom>
              <a:avLst/>
              <a:gdLst/>
              <a:ahLst/>
              <a:cxnLst/>
              <a:rect l="l" t="t" r="r" b="b"/>
              <a:pathLst>
                <a:path w="18486" h="16573" extrusionOk="0">
                  <a:moveTo>
                    <a:pt x="8665" y="1"/>
                  </a:moveTo>
                  <a:cubicBezTo>
                    <a:pt x="7073" y="1"/>
                    <a:pt x="5853" y="395"/>
                    <a:pt x="5853" y="395"/>
                  </a:cubicBezTo>
                  <a:cubicBezTo>
                    <a:pt x="655" y="2583"/>
                    <a:pt x="3150" y="7146"/>
                    <a:pt x="1930" y="9389"/>
                  </a:cubicBezTo>
                  <a:cubicBezTo>
                    <a:pt x="1" y="12936"/>
                    <a:pt x="1" y="14797"/>
                    <a:pt x="1" y="14797"/>
                  </a:cubicBezTo>
                  <a:cubicBezTo>
                    <a:pt x="1" y="14797"/>
                    <a:pt x="3102" y="16573"/>
                    <a:pt x="8977" y="16573"/>
                  </a:cubicBezTo>
                  <a:cubicBezTo>
                    <a:pt x="14025" y="16573"/>
                    <a:pt x="18486" y="14797"/>
                    <a:pt x="18486" y="14797"/>
                  </a:cubicBezTo>
                  <a:cubicBezTo>
                    <a:pt x="18332" y="10922"/>
                    <a:pt x="15988" y="9912"/>
                    <a:pt x="15437" y="8062"/>
                  </a:cubicBezTo>
                  <a:cubicBezTo>
                    <a:pt x="14941" y="6399"/>
                    <a:pt x="15953" y="3599"/>
                    <a:pt x="12985" y="1326"/>
                  </a:cubicBezTo>
                  <a:cubicBezTo>
                    <a:pt x="11623" y="283"/>
                    <a:pt x="10011" y="1"/>
                    <a:pt x="8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6;p67">
              <a:extLst>
                <a:ext uri="{FF2B5EF4-FFF2-40B4-BE49-F238E27FC236}">
                  <a16:creationId xmlns:a16="http://schemas.microsoft.com/office/drawing/2014/main" id="{6A29C1FE-9A2A-48C0-A0B1-E7B5BD37814A}"/>
                </a:ext>
              </a:extLst>
            </p:cNvPr>
            <p:cNvSpPr/>
            <p:nvPr/>
          </p:nvSpPr>
          <p:spPr>
            <a:xfrm>
              <a:off x="16478925" y="3776275"/>
              <a:ext cx="487625" cy="262100"/>
            </a:xfrm>
            <a:custGeom>
              <a:avLst/>
              <a:gdLst/>
              <a:ahLst/>
              <a:cxnLst/>
              <a:rect l="l" t="t" r="r" b="b"/>
              <a:pathLst>
                <a:path w="19505" h="10484" extrusionOk="0">
                  <a:moveTo>
                    <a:pt x="3711" y="0"/>
                  </a:moveTo>
                  <a:cubicBezTo>
                    <a:pt x="3711" y="0"/>
                    <a:pt x="118" y="5663"/>
                    <a:pt x="57" y="8121"/>
                  </a:cubicBezTo>
                  <a:cubicBezTo>
                    <a:pt x="0" y="10398"/>
                    <a:pt x="8516" y="10482"/>
                    <a:pt x="9784" y="10482"/>
                  </a:cubicBezTo>
                  <a:cubicBezTo>
                    <a:pt x="9886" y="10482"/>
                    <a:pt x="9941" y="10482"/>
                    <a:pt x="9941" y="10482"/>
                  </a:cubicBezTo>
                  <a:cubicBezTo>
                    <a:pt x="9941" y="10482"/>
                    <a:pt x="10093" y="10484"/>
                    <a:pt x="10360" y="10484"/>
                  </a:cubicBezTo>
                  <a:cubicBezTo>
                    <a:pt x="12203" y="10484"/>
                    <a:pt x="19505" y="10387"/>
                    <a:pt x="19453" y="8856"/>
                  </a:cubicBezTo>
                  <a:cubicBezTo>
                    <a:pt x="19393" y="7103"/>
                    <a:pt x="17674" y="1341"/>
                    <a:pt x="1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7;p67">
              <a:extLst>
                <a:ext uri="{FF2B5EF4-FFF2-40B4-BE49-F238E27FC236}">
                  <a16:creationId xmlns:a16="http://schemas.microsoft.com/office/drawing/2014/main" id="{D639745C-86F6-4769-B42C-195CAFBDC827}"/>
                </a:ext>
              </a:extLst>
            </p:cNvPr>
            <p:cNvSpPr/>
            <p:nvPr/>
          </p:nvSpPr>
          <p:spPr>
            <a:xfrm>
              <a:off x="16476375" y="3784450"/>
              <a:ext cx="394875" cy="995650"/>
            </a:xfrm>
            <a:custGeom>
              <a:avLst/>
              <a:gdLst/>
              <a:ahLst/>
              <a:cxnLst/>
              <a:rect l="l" t="t" r="r" b="b"/>
              <a:pathLst>
                <a:path w="15795" h="39826" extrusionOk="0">
                  <a:moveTo>
                    <a:pt x="3838" y="0"/>
                  </a:moveTo>
                  <a:cubicBezTo>
                    <a:pt x="3838" y="0"/>
                    <a:pt x="0" y="4955"/>
                    <a:pt x="56" y="9150"/>
                  </a:cubicBezTo>
                  <a:cubicBezTo>
                    <a:pt x="109" y="13345"/>
                    <a:pt x="8654" y="18148"/>
                    <a:pt x="8654" y="18148"/>
                  </a:cubicBezTo>
                  <a:cubicBezTo>
                    <a:pt x="8654" y="18148"/>
                    <a:pt x="7723" y="22170"/>
                    <a:pt x="8367" y="27067"/>
                  </a:cubicBezTo>
                  <a:cubicBezTo>
                    <a:pt x="9257" y="33849"/>
                    <a:pt x="10191" y="39136"/>
                    <a:pt x="10658" y="39312"/>
                  </a:cubicBezTo>
                  <a:cubicBezTo>
                    <a:pt x="10934" y="39417"/>
                    <a:pt x="11738" y="39826"/>
                    <a:pt x="12739" y="39826"/>
                  </a:cubicBezTo>
                  <a:cubicBezTo>
                    <a:pt x="13436" y="39826"/>
                    <a:pt x="14229" y="39628"/>
                    <a:pt x="15005" y="38991"/>
                  </a:cubicBezTo>
                  <a:cubicBezTo>
                    <a:pt x="15512" y="38575"/>
                    <a:pt x="15794" y="20053"/>
                    <a:pt x="14439" y="13455"/>
                  </a:cubicBezTo>
                  <a:cubicBezTo>
                    <a:pt x="14126" y="11929"/>
                    <a:pt x="3838" y="0"/>
                    <a:pt x="3838"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8;p67">
              <a:extLst>
                <a:ext uri="{FF2B5EF4-FFF2-40B4-BE49-F238E27FC236}">
                  <a16:creationId xmlns:a16="http://schemas.microsoft.com/office/drawing/2014/main" id="{EDF86C71-9464-4EAE-884E-A3FAD9DDE3FD}"/>
                </a:ext>
              </a:extLst>
            </p:cNvPr>
            <p:cNvSpPr/>
            <p:nvPr/>
          </p:nvSpPr>
          <p:spPr>
            <a:xfrm>
              <a:off x="16718025" y="4743825"/>
              <a:ext cx="148850" cy="233450"/>
            </a:xfrm>
            <a:custGeom>
              <a:avLst/>
              <a:gdLst/>
              <a:ahLst/>
              <a:cxnLst/>
              <a:rect l="l" t="t" r="r" b="b"/>
              <a:pathLst>
                <a:path w="5954" h="9338" extrusionOk="0">
                  <a:moveTo>
                    <a:pt x="5499" y="1"/>
                  </a:moveTo>
                  <a:lnTo>
                    <a:pt x="514" y="219"/>
                  </a:lnTo>
                  <a:cubicBezTo>
                    <a:pt x="806" y="1139"/>
                    <a:pt x="886" y="2068"/>
                    <a:pt x="854" y="2950"/>
                  </a:cubicBezTo>
                  <a:cubicBezTo>
                    <a:pt x="856" y="2982"/>
                    <a:pt x="854" y="3014"/>
                    <a:pt x="851" y="3045"/>
                  </a:cubicBezTo>
                  <a:cubicBezTo>
                    <a:pt x="851" y="3081"/>
                    <a:pt x="850" y="3116"/>
                    <a:pt x="847" y="3151"/>
                  </a:cubicBezTo>
                  <a:cubicBezTo>
                    <a:pt x="733" y="5298"/>
                    <a:pt x="0" y="7167"/>
                    <a:pt x="38" y="8027"/>
                  </a:cubicBezTo>
                  <a:cubicBezTo>
                    <a:pt x="78" y="8900"/>
                    <a:pt x="1267" y="9337"/>
                    <a:pt x="2517" y="9337"/>
                  </a:cubicBezTo>
                  <a:cubicBezTo>
                    <a:pt x="3668" y="9337"/>
                    <a:pt x="4871" y="8967"/>
                    <a:pt x="5280" y="8226"/>
                  </a:cubicBezTo>
                  <a:cubicBezTo>
                    <a:pt x="5954" y="6997"/>
                    <a:pt x="5487" y="4699"/>
                    <a:pt x="5414" y="2566"/>
                  </a:cubicBezTo>
                  <a:cubicBezTo>
                    <a:pt x="5397" y="2075"/>
                    <a:pt x="5398" y="1595"/>
                    <a:pt x="5442" y="1137"/>
                  </a:cubicBezTo>
                  <a:cubicBezTo>
                    <a:pt x="5494" y="619"/>
                    <a:pt x="5455" y="89"/>
                    <a:pt x="5499"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9;p67">
              <a:extLst>
                <a:ext uri="{FF2B5EF4-FFF2-40B4-BE49-F238E27FC236}">
                  <a16:creationId xmlns:a16="http://schemas.microsoft.com/office/drawing/2014/main" id="{30C26612-8999-4E5D-9C23-4F104861D9A5}"/>
                </a:ext>
              </a:extLst>
            </p:cNvPr>
            <p:cNvSpPr/>
            <p:nvPr/>
          </p:nvSpPr>
          <p:spPr>
            <a:xfrm>
              <a:off x="16739300" y="4817475"/>
              <a:ext cx="200" cy="2475"/>
            </a:xfrm>
            <a:custGeom>
              <a:avLst/>
              <a:gdLst/>
              <a:ahLst/>
              <a:cxnLst/>
              <a:rect l="l" t="t" r="r" b="b"/>
              <a:pathLst>
                <a:path w="8" h="99" extrusionOk="0">
                  <a:moveTo>
                    <a:pt x="7" y="0"/>
                  </a:moveTo>
                  <a:lnTo>
                    <a:pt x="3" y="4"/>
                  </a:lnTo>
                  <a:cubicBezTo>
                    <a:pt x="4" y="18"/>
                    <a:pt x="4" y="32"/>
                    <a:pt x="3" y="46"/>
                  </a:cubicBezTo>
                  <a:lnTo>
                    <a:pt x="3" y="46"/>
                  </a:lnTo>
                  <a:cubicBezTo>
                    <a:pt x="5" y="31"/>
                    <a:pt x="6" y="15"/>
                    <a:pt x="7" y="0"/>
                  </a:cubicBezTo>
                  <a:close/>
                  <a:moveTo>
                    <a:pt x="3" y="46"/>
                  </a:moveTo>
                  <a:lnTo>
                    <a:pt x="3" y="46"/>
                  </a:lnTo>
                  <a:cubicBezTo>
                    <a:pt x="2" y="63"/>
                    <a:pt x="1" y="81"/>
                    <a:pt x="0" y="99"/>
                  </a:cubicBezTo>
                  <a:cubicBezTo>
                    <a:pt x="2" y="82"/>
                    <a:pt x="3" y="64"/>
                    <a:pt x="3" y="46"/>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80;p67">
              <a:extLst>
                <a:ext uri="{FF2B5EF4-FFF2-40B4-BE49-F238E27FC236}">
                  <a16:creationId xmlns:a16="http://schemas.microsoft.com/office/drawing/2014/main" id="{D5B4A57E-C672-4868-B1AF-16346B85F439}"/>
                </a:ext>
              </a:extLst>
            </p:cNvPr>
            <p:cNvSpPr/>
            <p:nvPr/>
          </p:nvSpPr>
          <p:spPr>
            <a:xfrm>
              <a:off x="16718025" y="4807975"/>
              <a:ext cx="148850" cy="169300"/>
            </a:xfrm>
            <a:custGeom>
              <a:avLst/>
              <a:gdLst/>
              <a:ahLst/>
              <a:cxnLst/>
              <a:rect l="l" t="t" r="r" b="b"/>
              <a:pathLst>
                <a:path w="5954" h="6772" extrusionOk="0">
                  <a:moveTo>
                    <a:pt x="5414" y="0"/>
                  </a:moveTo>
                  <a:lnTo>
                    <a:pt x="5414" y="0"/>
                  </a:lnTo>
                  <a:cubicBezTo>
                    <a:pt x="5397" y="47"/>
                    <a:pt x="5392" y="111"/>
                    <a:pt x="5387" y="182"/>
                  </a:cubicBezTo>
                  <a:cubicBezTo>
                    <a:pt x="5328" y="1794"/>
                    <a:pt x="4520" y="3990"/>
                    <a:pt x="2883" y="4027"/>
                  </a:cubicBezTo>
                  <a:cubicBezTo>
                    <a:pt x="2872" y="4027"/>
                    <a:pt x="2860" y="4027"/>
                    <a:pt x="2849" y="4027"/>
                  </a:cubicBezTo>
                  <a:cubicBezTo>
                    <a:pt x="1335" y="4027"/>
                    <a:pt x="844" y="1750"/>
                    <a:pt x="847" y="585"/>
                  </a:cubicBezTo>
                  <a:lnTo>
                    <a:pt x="847" y="585"/>
                  </a:lnTo>
                  <a:cubicBezTo>
                    <a:pt x="733" y="2732"/>
                    <a:pt x="0" y="4601"/>
                    <a:pt x="38" y="5461"/>
                  </a:cubicBezTo>
                  <a:cubicBezTo>
                    <a:pt x="78" y="6334"/>
                    <a:pt x="1267" y="6771"/>
                    <a:pt x="2518" y="6771"/>
                  </a:cubicBezTo>
                  <a:cubicBezTo>
                    <a:pt x="3669" y="6771"/>
                    <a:pt x="4872" y="6401"/>
                    <a:pt x="5280" y="5660"/>
                  </a:cubicBezTo>
                  <a:cubicBezTo>
                    <a:pt x="5954" y="4431"/>
                    <a:pt x="5488" y="2133"/>
                    <a:pt x="5414" y="0"/>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1;p67">
              <a:extLst>
                <a:ext uri="{FF2B5EF4-FFF2-40B4-BE49-F238E27FC236}">
                  <a16:creationId xmlns:a16="http://schemas.microsoft.com/office/drawing/2014/main" id="{21445C35-EC6C-4D33-8288-0320562B74CF}"/>
                </a:ext>
              </a:extLst>
            </p:cNvPr>
            <p:cNvSpPr/>
            <p:nvPr/>
          </p:nvSpPr>
          <p:spPr>
            <a:xfrm>
              <a:off x="16469725" y="3776275"/>
              <a:ext cx="418900" cy="976350"/>
            </a:xfrm>
            <a:custGeom>
              <a:avLst/>
              <a:gdLst/>
              <a:ahLst/>
              <a:cxnLst/>
              <a:rect l="l" t="t" r="r" b="b"/>
              <a:pathLst>
                <a:path w="16756" h="39054" extrusionOk="0">
                  <a:moveTo>
                    <a:pt x="4086" y="0"/>
                  </a:moveTo>
                  <a:cubicBezTo>
                    <a:pt x="4086" y="0"/>
                    <a:pt x="0" y="5539"/>
                    <a:pt x="80" y="9618"/>
                  </a:cubicBezTo>
                  <a:cubicBezTo>
                    <a:pt x="160" y="13698"/>
                    <a:pt x="8499" y="18623"/>
                    <a:pt x="8499" y="18623"/>
                  </a:cubicBezTo>
                  <a:cubicBezTo>
                    <a:pt x="6113" y="32238"/>
                    <a:pt x="7322" y="38452"/>
                    <a:pt x="7323" y="38452"/>
                  </a:cubicBezTo>
                  <a:cubicBezTo>
                    <a:pt x="7323" y="38452"/>
                    <a:pt x="7323" y="38452"/>
                    <a:pt x="7323" y="38452"/>
                  </a:cubicBezTo>
                  <a:cubicBezTo>
                    <a:pt x="8680" y="38895"/>
                    <a:pt x="10025" y="39053"/>
                    <a:pt x="11257" y="39053"/>
                  </a:cubicBezTo>
                  <a:cubicBezTo>
                    <a:pt x="14371" y="39053"/>
                    <a:pt x="16756" y="38039"/>
                    <a:pt x="16756" y="38039"/>
                  </a:cubicBezTo>
                  <a:cubicBezTo>
                    <a:pt x="16756" y="38039"/>
                    <a:pt x="16267" y="17532"/>
                    <a:pt x="15035" y="13742"/>
                  </a:cubicBezTo>
                  <a:cubicBezTo>
                    <a:pt x="14248" y="11321"/>
                    <a:pt x="4086" y="0"/>
                    <a:pt x="4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2;p67">
              <a:extLst>
                <a:ext uri="{FF2B5EF4-FFF2-40B4-BE49-F238E27FC236}">
                  <a16:creationId xmlns:a16="http://schemas.microsoft.com/office/drawing/2014/main" id="{587C681F-8C63-4510-B91E-78BACE84621E}"/>
                </a:ext>
              </a:extLst>
            </p:cNvPr>
            <p:cNvSpPr/>
            <p:nvPr/>
          </p:nvSpPr>
          <p:spPr>
            <a:xfrm>
              <a:off x="16279425" y="4676150"/>
              <a:ext cx="270400" cy="173050"/>
            </a:xfrm>
            <a:custGeom>
              <a:avLst/>
              <a:gdLst/>
              <a:ahLst/>
              <a:cxnLst/>
              <a:rect l="l" t="t" r="r" b="b"/>
              <a:pathLst>
                <a:path w="10816" h="6922" extrusionOk="0">
                  <a:moveTo>
                    <a:pt x="5929" y="1"/>
                  </a:moveTo>
                  <a:lnTo>
                    <a:pt x="5929" y="1"/>
                  </a:lnTo>
                  <a:cubicBezTo>
                    <a:pt x="5941" y="441"/>
                    <a:pt x="5646" y="1972"/>
                    <a:pt x="5583" y="2230"/>
                  </a:cubicBezTo>
                  <a:cubicBezTo>
                    <a:pt x="5547" y="2367"/>
                    <a:pt x="4281" y="3535"/>
                    <a:pt x="2729" y="4408"/>
                  </a:cubicBezTo>
                  <a:lnTo>
                    <a:pt x="2725" y="4408"/>
                  </a:lnTo>
                  <a:cubicBezTo>
                    <a:pt x="1317" y="5204"/>
                    <a:pt x="0" y="6076"/>
                    <a:pt x="79" y="6622"/>
                  </a:cubicBezTo>
                  <a:cubicBezTo>
                    <a:pt x="109" y="6836"/>
                    <a:pt x="542" y="6922"/>
                    <a:pt x="1210" y="6922"/>
                  </a:cubicBezTo>
                  <a:cubicBezTo>
                    <a:pt x="3684" y="6922"/>
                    <a:pt x="9380" y="5742"/>
                    <a:pt x="9742" y="5509"/>
                  </a:cubicBezTo>
                  <a:cubicBezTo>
                    <a:pt x="10092" y="5285"/>
                    <a:pt x="10100" y="4200"/>
                    <a:pt x="10095" y="3574"/>
                  </a:cubicBezTo>
                  <a:cubicBezTo>
                    <a:pt x="10095" y="3382"/>
                    <a:pt x="10095" y="3233"/>
                    <a:pt x="10104" y="3166"/>
                  </a:cubicBezTo>
                  <a:cubicBezTo>
                    <a:pt x="10134" y="2886"/>
                    <a:pt x="10815" y="1228"/>
                    <a:pt x="10815" y="1228"/>
                  </a:cubicBezTo>
                  <a:lnTo>
                    <a:pt x="5929" y="1"/>
                  </a:ln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3;p67">
              <a:extLst>
                <a:ext uri="{FF2B5EF4-FFF2-40B4-BE49-F238E27FC236}">
                  <a16:creationId xmlns:a16="http://schemas.microsoft.com/office/drawing/2014/main" id="{421E6EDF-0A15-4D48-BD55-D12CD22A889D}"/>
                </a:ext>
              </a:extLst>
            </p:cNvPr>
            <p:cNvSpPr/>
            <p:nvPr/>
          </p:nvSpPr>
          <p:spPr>
            <a:xfrm>
              <a:off x="16279425" y="4765500"/>
              <a:ext cx="252500" cy="83700"/>
            </a:xfrm>
            <a:custGeom>
              <a:avLst/>
              <a:gdLst/>
              <a:ahLst/>
              <a:cxnLst/>
              <a:rect l="l" t="t" r="r" b="b"/>
              <a:pathLst>
                <a:path w="10100" h="3348" extrusionOk="0">
                  <a:moveTo>
                    <a:pt x="10095" y="0"/>
                  </a:moveTo>
                  <a:cubicBezTo>
                    <a:pt x="5530" y="1227"/>
                    <a:pt x="3429" y="1604"/>
                    <a:pt x="2576" y="1604"/>
                  </a:cubicBezTo>
                  <a:cubicBezTo>
                    <a:pt x="1602" y="1604"/>
                    <a:pt x="2255" y="1113"/>
                    <a:pt x="2725" y="834"/>
                  </a:cubicBezTo>
                  <a:lnTo>
                    <a:pt x="2725" y="834"/>
                  </a:lnTo>
                  <a:cubicBezTo>
                    <a:pt x="1317" y="1630"/>
                    <a:pt x="0" y="2502"/>
                    <a:pt x="79" y="3048"/>
                  </a:cubicBezTo>
                  <a:cubicBezTo>
                    <a:pt x="109" y="3262"/>
                    <a:pt x="542" y="3348"/>
                    <a:pt x="1210" y="3348"/>
                  </a:cubicBezTo>
                  <a:cubicBezTo>
                    <a:pt x="3684" y="3348"/>
                    <a:pt x="9380" y="2168"/>
                    <a:pt x="9742" y="1935"/>
                  </a:cubicBezTo>
                  <a:cubicBezTo>
                    <a:pt x="10092" y="1711"/>
                    <a:pt x="10100" y="626"/>
                    <a:pt x="10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4;p67">
              <a:extLst>
                <a:ext uri="{FF2B5EF4-FFF2-40B4-BE49-F238E27FC236}">
                  <a16:creationId xmlns:a16="http://schemas.microsoft.com/office/drawing/2014/main" id="{BADD0F27-3E35-434F-99D1-ED45918F835C}"/>
                </a:ext>
              </a:extLst>
            </p:cNvPr>
            <p:cNvSpPr/>
            <p:nvPr/>
          </p:nvSpPr>
          <p:spPr>
            <a:xfrm>
              <a:off x="16427125" y="3776275"/>
              <a:ext cx="546525" cy="943275"/>
            </a:xfrm>
            <a:custGeom>
              <a:avLst/>
              <a:gdLst/>
              <a:ahLst/>
              <a:cxnLst/>
              <a:rect l="l" t="t" r="r" b="b"/>
              <a:pathLst>
                <a:path w="21861" h="37731" extrusionOk="0">
                  <a:moveTo>
                    <a:pt x="18250" y="0"/>
                  </a:moveTo>
                  <a:cubicBezTo>
                    <a:pt x="18250" y="0"/>
                    <a:pt x="15005" y="3468"/>
                    <a:pt x="14285" y="3991"/>
                  </a:cubicBezTo>
                  <a:cubicBezTo>
                    <a:pt x="13564" y="4515"/>
                    <a:pt x="4619" y="8648"/>
                    <a:pt x="4078" y="10482"/>
                  </a:cubicBezTo>
                  <a:cubicBezTo>
                    <a:pt x="3535" y="12318"/>
                    <a:pt x="1" y="35163"/>
                    <a:pt x="1" y="36276"/>
                  </a:cubicBezTo>
                  <a:cubicBezTo>
                    <a:pt x="1" y="37038"/>
                    <a:pt x="1994" y="37731"/>
                    <a:pt x="3460" y="37731"/>
                  </a:cubicBezTo>
                  <a:cubicBezTo>
                    <a:pt x="4138" y="37731"/>
                    <a:pt x="4703" y="37583"/>
                    <a:pt x="4906" y="37225"/>
                  </a:cubicBezTo>
                  <a:cubicBezTo>
                    <a:pt x="12512" y="23794"/>
                    <a:pt x="10222" y="13622"/>
                    <a:pt x="10993" y="13491"/>
                  </a:cubicBezTo>
                  <a:cubicBezTo>
                    <a:pt x="11083" y="13476"/>
                    <a:pt x="11287" y="13474"/>
                    <a:pt x="11578" y="13474"/>
                  </a:cubicBezTo>
                  <a:cubicBezTo>
                    <a:pt x="11719" y="13474"/>
                    <a:pt x="11880" y="13474"/>
                    <a:pt x="12059" y="13474"/>
                  </a:cubicBezTo>
                  <a:cubicBezTo>
                    <a:pt x="14701" y="13474"/>
                    <a:pt x="21146" y="13348"/>
                    <a:pt x="21525" y="9365"/>
                  </a:cubicBezTo>
                  <a:cubicBezTo>
                    <a:pt x="21861" y="5840"/>
                    <a:pt x="19549" y="1663"/>
                    <a:pt x="18250"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5;p67">
              <a:extLst>
                <a:ext uri="{FF2B5EF4-FFF2-40B4-BE49-F238E27FC236}">
                  <a16:creationId xmlns:a16="http://schemas.microsoft.com/office/drawing/2014/main" id="{7EC22414-9FA5-4A71-8FEA-5281EAF2095D}"/>
                </a:ext>
              </a:extLst>
            </p:cNvPr>
            <p:cNvSpPr/>
            <p:nvPr/>
          </p:nvSpPr>
          <p:spPr>
            <a:xfrm>
              <a:off x="16371825" y="3776275"/>
              <a:ext cx="634400" cy="940900"/>
            </a:xfrm>
            <a:custGeom>
              <a:avLst/>
              <a:gdLst/>
              <a:ahLst/>
              <a:cxnLst/>
              <a:rect l="l" t="t" r="r" b="b"/>
              <a:pathLst>
                <a:path w="25376" h="37636" extrusionOk="0">
                  <a:moveTo>
                    <a:pt x="20462" y="0"/>
                  </a:moveTo>
                  <a:cubicBezTo>
                    <a:pt x="20462" y="0"/>
                    <a:pt x="16464" y="3647"/>
                    <a:pt x="16317" y="3746"/>
                  </a:cubicBezTo>
                  <a:cubicBezTo>
                    <a:pt x="16168" y="3845"/>
                    <a:pt x="7134" y="8611"/>
                    <a:pt x="6294" y="9938"/>
                  </a:cubicBezTo>
                  <a:cubicBezTo>
                    <a:pt x="5455" y="11264"/>
                    <a:pt x="0" y="35344"/>
                    <a:pt x="0" y="35344"/>
                  </a:cubicBezTo>
                  <a:cubicBezTo>
                    <a:pt x="0" y="35344"/>
                    <a:pt x="3659" y="37635"/>
                    <a:pt x="7995" y="37635"/>
                  </a:cubicBezTo>
                  <a:cubicBezTo>
                    <a:pt x="8660" y="37635"/>
                    <a:pt x="9340" y="37581"/>
                    <a:pt x="10025" y="37457"/>
                  </a:cubicBezTo>
                  <a:cubicBezTo>
                    <a:pt x="10025" y="37457"/>
                    <a:pt x="14154" y="24975"/>
                    <a:pt x="13711" y="13967"/>
                  </a:cubicBezTo>
                  <a:lnTo>
                    <a:pt x="13711" y="13967"/>
                  </a:lnTo>
                  <a:cubicBezTo>
                    <a:pt x="13712" y="13967"/>
                    <a:pt x="15166" y="14266"/>
                    <a:pt x="16994" y="14266"/>
                  </a:cubicBezTo>
                  <a:cubicBezTo>
                    <a:pt x="19757" y="14266"/>
                    <a:pt x="23376" y="13583"/>
                    <a:pt x="24121" y="10150"/>
                  </a:cubicBezTo>
                  <a:cubicBezTo>
                    <a:pt x="25376" y="4375"/>
                    <a:pt x="20462" y="0"/>
                    <a:pt x="20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6;p67">
              <a:extLst>
                <a:ext uri="{FF2B5EF4-FFF2-40B4-BE49-F238E27FC236}">
                  <a16:creationId xmlns:a16="http://schemas.microsoft.com/office/drawing/2014/main" id="{C86068A4-4F11-4626-8CDD-9C4D0BC795EE}"/>
                </a:ext>
              </a:extLst>
            </p:cNvPr>
            <p:cNvSpPr/>
            <p:nvPr/>
          </p:nvSpPr>
          <p:spPr>
            <a:xfrm>
              <a:off x="16640000" y="4133650"/>
              <a:ext cx="66625" cy="504675"/>
            </a:xfrm>
            <a:custGeom>
              <a:avLst/>
              <a:gdLst/>
              <a:ahLst/>
              <a:cxnLst/>
              <a:rect l="l" t="t" r="r" b="b"/>
              <a:pathLst>
                <a:path w="2665" h="20187" extrusionOk="0">
                  <a:moveTo>
                    <a:pt x="2448" y="1"/>
                  </a:moveTo>
                  <a:cubicBezTo>
                    <a:pt x="2391" y="1"/>
                    <a:pt x="2335" y="37"/>
                    <a:pt x="2336" y="110"/>
                  </a:cubicBezTo>
                  <a:cubicBezTo>
                    <a:pt x="2353" y="3415"/>
                    <a:pt x="2190" y="6718"/>
                    <a:pt x="1808" y="10001"/>
                  </a:cubicBezTo>
                  <a:cubicBezTo>
                    <a:pt x="1408" y="13430"/>
                    <a:pt x="654" y="16768"/>
                    <a:pt x="5" y="20153"/>
                  </a:cubicBezTo>
                  <a:cubicBezTo>
                    <a:pt x="0" y="20173"/>
                    <a:pt x="16" y="20186"/>
                    <a:pt x="32" y="20186"/>
                  </a:cubicBezTo>
                  <a:cubicBezTo>
                    <a:pt x="42" y="20186"/>
                    <a:pt x="53" y="20180"/>
                    <a:pt x="56" y="20166"/>
                  </a:cubicBezTo>
                  <a:cubicBezTo>
                    <a:pt x="2102" y="13817"/>
                    <a:pt x="2664" y="6746"/>
                    <a:pt x="2563" y="110"/>
                  </a:cubicBezTo>
                  <a:cubicBezTo>
                    <a:pt x="2561" y="37"/>
                    <a:pt x="2504" y="1"/>
                    <a:pt x="2448" y="1"/>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7;p67">
              <a:extLst>
                <a:ext uri="{FF2B5EF4-FFF2-40B4-BE49-F238E27FC236}">
                  <a16:creationId xmlns:a16="http://schemas.microsoft.com/office/drawing/2014/main" id="{ED0B43B2-3DE1-4A4D-ADF6-E1205FFF3B7E}"/>
                </a:ext>
              </a:extLst>
            </p:cNvPr>
            <p:cNvSpPr/>
            <p:nvPr/>
          </p:nvSpPr>
          <p:spPr>
            <a:xfrm>
              <a:off x="16698275" y="4122775"/>
              <a:ext cx="155650" cy="16225"/>
            </a:xfrm>
            <a:custGeom>
              <a:avLst/>
              <a:gdLst/>
              <a:ahLst/>
              <a:cxnLst/>
              <a:rect l="l" t="t" r="r" b="b"/>
              <a:pathLst>
                <a:path w="6226" h="649" extrusionOk="0">
                  <a:moveTo>
                    <a:pt x="6042" y="1"/>
                  </a:moveTo>
                  <a:cubicBezTo>
                    <a:pt x="6035" y="1"/>
                    <a:pt x="6028" y="1"/>
                    <a:pt x="6021" y="2"/>
                  </a:cubicBezTo>
                  <a:cubicBezTo>
                    <a:pt x="4021" y="293"/>
                    <a:pt x="2043" y="139"/>
                    <a:pt x="53" y="354"/>
                  </a:cubicBezTo>
                  <a:cubicBezTo>
                    <a:pt x="16" y="359"/>
                    <a:pt x="0" y="417"/>
                    <a:pt x="43" y="424"/>
                  </a:cubicBezTo>
                  <a:cubicBezTo>
                    <a:pt x="844" y="574"/>
                    <a:pt x="1708" y="649"/>
                    <a:pt x="2580" y="649"/>
                  </a:cubicBezTo>
                  <a:cubicBezTo>
                    <a:pt x="3780" y="649"/>
                    <a:pt x="4995" y="508"/>
                    <a:pt x="6084" y="228"/>
                  </a:cubicBezTo>
                  <a:cubicBezTo>
                    <a:pt x="6226" y="190"/>
                    <a:pt x="6173" y="1"/>
                    <a:pt x="6042" y="1"/>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8;p67">
              <a:extLst>
                <a:ext uri="{FF2B5EF4-FFF2-40B4-BE49-F238E27FC236}">
                  <a16:creationId xmlns:a16="http://schemas.microsoft.com/office/drawing/2014/main" id="{55C9EE77-9C69-4D01-B064-E9C675174D5B}"/>
                </a:ext>
              </a:extLst>
            </p:cNvPr>
            <p:cNvSpPr/>
            <p:nvPr/>
          </p:nvSpPr>
          <p:spPr>
            <a:xfrm>
              <a:off x="16438450" y="4079650"/>
              <a:ext cx="114275" cy="463125"/>
            </a:xfrm>
            <a:custGeom>
              <a:avLst/>
              <a:gdLst/>
              <a:ahLst/>
              <a:cxnLst/>
              <a:rect l="l" t="t" r="r" b="b"/>
              <a:pathLst>
                <a:path w="4571" h="18525" extrusionOk="0">
                  <a:moveTo>
                    <a:pt x="4539" y="1"/>
                  </a:moveTo>
                  <a:cubicBezTo>
                    <a:pt x="4529" y="1"/>
                    <a:pt x="4519" y="6"/>
                    <a:pt x="4515" y="20"/>
                  </a:cubicBezTo>
                  <a:cubicBezTo>
                    <a:pt x="2927" y="6122"/>
                    <a:pt x="1256" y="12264"/>
                    <a:pt x="9" y="18448"/>
                  </a:cubicBezTo>
                  <a:cubicBezTo>
                    <a:pt x="0" y="18494"/>
                    <a:pt x="38" y="18525"/>
                    <a:pt x="74" y="18525"/>
                  </a:cubicBezTo>
                  <a:cubicBezTo>
                    <a:pt x="98" y="18525"/>
                    <a:pt x="121" y="18511"/>
                    <a:pt x="130" y="18480"/>
                  </a:cubicBezTo>
                  <a:cubicBezTo>
                    <a:pt x="1855" y="12413"/>
                    <a:pt x="3181" y="6187"/>
                    <a:pt x="4566" y="34"/>
                  </a:cubicBezTo>
                  <a:cubicBezTo>
                    <a:pt x="4571" y="14"/>
                    <a:pt x="4554" y="1"/>
                    <a:pt x="4539" y="1"/>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9;p67">
              <a:extLst>
                <a:ext uri="{FF2B5EF4-FFF2-40B4-BE49-F238E27FC236}">
                  <a16:creationId xmlns:a16="http://schemas.microsoft.com/office/drawing/2014/main" id="{585DBF5F-8AEC-4B39-BBE9-4E5375F3CD61}"/>
                </a:ext>
              </a:extLst>
            </p:cNvPr>
            <p:cNvSpPr/>
            <p:nvPr/>
          </p:nvSpPr>
          <p:spPr>
            <a:xfrm>
              <a:off x="16741100" y="4172450"/>
              <a:ext cx="24350" cy="437425"/>
            </a:xfrm>
            <a:custGeom>
              <a:avLst/>
              <a:gdLst/>
              <a:ahLst/>
              <a:cxnLst/>
              <a:rect l="l" t="t" r="r" b="b"/>
              <a:pathLst>
                <a:path w="974" h="17497" extrusionOk="0">
                  <a:moveTo>
                    <a:pt x="15" y="0"/>
                  </a:moveTo>
                  <a:cubicBezTo>
                    <a:pt x="7" y="0"/>
                    <a:pt x="0" y="5"/>
                    <a:pt x="1" y="15"/>
                  </a:cubicBezTo>
                  <a:cubicBezTo>
                    <a:pt x="346" y="5824"/>
                    <a:pt x="586" y="11635"/>
                    <a:pt x="868" y="17444"/>
                  </a:cubicBezTo>
                  <a:cubicBezTo>
                    <a:pt x="869" y="17479"/>
                    <a:pt x="896" y="17496"/>
                    <a:pt x="922" y="17496"/>
                  </a:cubicBezTo>
                  <a:cubicBezTo>
                    <a:pt x="948" y="17496"/>
                    <a:pt x="974" y="17479"/>
                    <a:pt x="974" y="17444"/>
                  </a:cubicBezTo>
                  <a:cubicBezTo>
                    <a:pt x="933" y="11635"/>
                    <a:pt x="568" y="5797"/>
                    <a:pt x="33" y="15"/>
                  </a:cubicBezTo>
                  <a:cubicBezTo>
                    <a:pt x="31" y="5"/>
                    <a:pt x="23" y="0"/>
                    <a:pt x="15" y="0"/>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90;p67">
              <a:extLst>
                <a:ext uri="{FF2B5EF4-FFF2-40B4-BE49-F238E27FC236}">
                  <a16:creationId xmlns:a16="http://schemas.microsoft.com/office/drawing/2014/main" id="{D9EE3B60-B8A3-4AD5-9918-F947CDC87475}"/>
                </a:ext>
              </a:extLst>
            </p:cNvPr>
            <p:cNvSpPr/>
            <p:nvPr/>
          </p:nvSpPr>
          <p:spPr>
            <a:xfrm>
              <a:off x="16764800" y="4642475"/>
              <a:ext cx="8725" cy="38375"/>
            </a:xfrm>
            <a:custGeom>
              <a:avLst/>
              <a:gdLst/>
              <a:ahLst/>
              <a:cxnLst/>
              <a:rect l="l" t="t" r="r" b="b"/>
              <a:pathLst>
                <a:path w="349" h="1535" extrusionOk="0">
                  <a:moveTo>
                    <a:pt x="58" y="0"/>
                  </a:moveTo>
                  <a:cubicBezTo>
                    <a:pt x="29" y="0"/>
                    <a:pt x="0" y="19"/>
                    <a:pt x="4" y="51"/>
                  </a:cubicBezTo>
                  <a:cubicBezTo>
                    <a:pt x="59" y="521"/>
                    <a:pt x="74" y="1023"/>
                    <a:pt x="196" y="1480"/>
                  </a:cubicBezTo>
                  <a:cubicBezTo>
                    <a:pt x="206" y="1517"/>
                    <a:pt x="238" y="1534"/>
                    <a:pt x="270" y="1534"/>
                  </a:cubicBezTo>
                  <a:cubicBezTo>
                    <a:pt x="309" y="1534"/>
                    <a:pt x="348" y="1508"/>
                    <a:pt x="346" y="1460"/>
                  </a:cubicBezTo>
                  <a:cubicBezTo>
                    <a:pt x="327" y="987"/>
                    <a:pt x="195" y="502"/>
                    <a:pt x="109" y="38"/>
                  </a:cubicBezTo>
                  <a:cubicBezTo>
                    <a:pt x="104" y="12"/>
                    <a:pt x="81" y="0"/>
                    <a:pt x="58" y="0"/>
                  </a:cubicBez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1;p67">
              <a:extLst>
                <a:ext uri="{FF2B5EF4-FFF2-40B4-BE49-F238E27FC236}">
                  <a16:creationId xmlns:a16="http://schemas.microsoft.com/office/drawing/2014/main" id="{6F6E651B-A9E2-499E-B209-2EF0542D6D0C}"/>
                </a:ext>
              </a:extLst>
            </p:cNvPr>
            <p:cNvSpPr/>
            <p:nvPr/>
          </p:nvSpPr>
          <p:spPr>
            <a:xfrm>
              <a:off x="16140325" y="3294250"/>
              <a:ext cx="562725" cy="557650"/>
            </a:xfrm>
            <a:custGeom>
              <a:avLst/>
              <a:gdLst/>
              <a:ahLst/>
              <a:cxnLst/>
              <a:rect l="l" t="t" r="r" b="b"/>
              <a:pathLst>
                <a:path w="22509" h="22306" extrusionOk="0">
                  <a:moveTo>
                    <a:pt x="19573" y="0"/>
                  </a:moveTo>
                  <a:cubicBezTo>
                    <a:pt x="18524" y="0"/>
                    <a:pt x="17399" y="609"/>
                    <a:pt x="16746" y="1634"/>
                  </a:cubicBezTo>
                  <a:cubicBezTo>
                    <a:pt x="16241" y="2424"/>
                    <a:pt x="12519" y="12529"/>
                    <a:pt x="12087" y="12954"/>
                  </a:cubicBezTo>
                  <a:cubicBezTo>
                    <a:pt x="11656" y="13378"/>
                    <a:pt x="4739" y="17198"/>
                    <a:pt x="2328" y="18609"/>
                  </a:cubicBezTo>
                  <a:cubicBezTo>
                    <a:pt x="0" y="19972"/>
                    <a:pt x="1755" y="22306"/>
                    <a:pt x="3188" y="22306"/>
                  </a:cubicBezTo>
                  <a:cubicBezTo>
                    <a:pt x="3226" y="22306"/>
                    <a:pt x="3264" y="22304"/>
                    <a:pt x="3302" y="22301"/>
                  </a:cubicBezTo>
                  <a:cubicBezTo>
                    <a:pt x="4751" y="22171"/>
                    <a:pt x="15013" y="18138"/>
                    <a:pt x="15831" y="17480"/>
                  </a:cubicBezTo>
                  <a:cubicBezTo>
                    <a:pt x="16648" y="16821"/>
                    <a:pt x="21021" y="10135"/>
                    <a:pt x="21953" y="4620"/>
                  </a:cubicBezTo>
                  <a:cubicBezTo>
                    <a:pt x="22508" y="1331"/>
                    <a:pt x="21124" y="0"/>
                    <a:pt x="19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2;p67">
              <a:extLst>
                <a:ext uri="{FF2B5EF4-FFF2-40B4-BE49-F238E27FC236}">
                  <a16:creationId xmlns:a16="http://schemas.microsoft.com/office/drawing/2014/main" id="{D731C3D3-0AB9-4834-A438-8984463CD16F}"/>
                </a:ext>
              </a:extLst>
            </p:cNvPr>
            <p:cNvSpPr/>
            <p:nvPr/>
          </p:nvSpPr>
          <p:spPr>
            <a:xfrm>
              <a:off x="16057800" y="3747625"/>
              <a:ext cx="224300" cy="153300"/>
            </a:xfrm>
            <a:custGeom>
              <a:avLst/>
              <a:gdLst/>
              <a:ahLst/>
              <a:cxnLst/>
              <a:rect l="l" t="t" r="r" b="b"/>
              <a:pathLst>
                <a:path w="8972" h="6132" extrusionOk="0">
                  <a:moveTo>
                    <a:pt x="6495" y="1"/>
                  </a:moveTo>
                  <a:cubicBezTo>
                    <a:pt x="6494" y="1"/>
                    <a:pt x="6492" y="1"/>
                    <a:pt x="6491" y="1"/>
                  </a:cubicBezTo>
                  <a:cubicBezTo>
                    <a:pt x="6321" y="51"/>
                    <a:pt x="3554" y="1712"/>
                    <a:pt x="2756" y="2176"/>
                  </a:cubicBezTo>
                  <a:cubicBezTo>
                    <a:pt x="1218" y="3069"/>
                    <a:pt x="143" y="4820"/>
                    <a:pt x="33" y="5111"/>
                  </a:cubicBezTo>
                  <a:cubicBezTo>
                    <a:pt x="1" y="5200"/>
                    <a:pt x="101" y="5343"/>
                    <a:pt x="271" y="5489"/>
                  </a:cubicBezTo>
                  <a:cubicBezTo>
                    <a:pt x="292" y="5511"/>
                    <a:pt x="316" y="5532"/>
                    <a:pt x="341" y="5548"/>
                  </a:cubicBezTo>
                  <a:cubicBezTo>
                    <a:pt x="465" y="5649"/>
                    <a:pt x="596" y="5740"/>
                    <a:pt x="734" y="5820"/>
                  </a:cubicBezTo>
                  <a:cubicBezTo>
                    <a:pt x="760" y="5837"/>
                    <a:pt x="788" y="5852"/>
                    <a:pt x="817" y="5865"/>
                  </a:cubicBezTo>
                  <a:cubicBezTo>
                    <a:pt x="955" y="5946"/>
                    <a:pt x="1102" y="6012"/>
                    <a:pt x="1253" y="6061"/>
                  </a:cubicBezTo>
                  <a:cubicBezTo>
                    <a:pt x="1290" y="6077"/>
                    <a:pt x="1327" y="6089"/>
                    <a:pt x="1365" y="6097"/>
                  </a:cubicBezTo>
                  <a:cubicBezTo>
                    <a:pt x="1449" y="6119"/>
                    <a:pt x="1525" y="6131"/>
                    <a:pt x="1590" y="6131"/>
                  </a:cubicBezTo>
                  <a:cubicBezTo>
                    <a:pt x="1630" y="6131"/>
                    <a:pt x="1665" y="6127"/>
                    <a:pt x="1697" y="6118"/>
                  </a:cubicBezTo>
                  <a:cubicBezTo>
                    <a:pt x="2465" y="5891"/>
                    <a:pt x="3191" y="4956"/>
                    <a:pt x="3688" y="4809"/>
                  </a:cubicBezTo>
                  <a:cubicBezTo>
                    <a:pt x="3903" y="4746"/>
                    <a:pt x="4100" y="4724"/>
                    <a:pt x="4293" y="4724"/>
                  </a:cubicBezTo>
                  <a:cubicBezTo>
                    <a:pt x="4692" y="4724"/>
                    <a:pt x="5075" y="4815"/>
                    <a:pt x="5560" y="4815"/>
                  </a:cubicBezTo>
                  <a:cubicBezTo>
                    <a:pt x="5863" y="4815"/>
                    <a:pt x="6205" y="4780"/>
                    <a:pt x="6616" y="4665"/>
                  </a:cubicBezTo>
                  <a:cubicBezTo>
                    <a:pt x="8000" y="4273"/>
                    <a:pt x="8723" y="3463"/>
                    <a:pt x="8971" y="3249"/>
                  </a:cubicBezTo>
                  <a:cubicBezTo>
                    <a:pt x="8971" y="3249"/>
                    <a:pt x="6683" y="1"/>
                    <a:pt x="6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3;p67">
              <a:extLst>
                <a:ext uri="{FF2B5EF4-FFF2-40B4-BE49-F238E27FC236}">
                  <a16:creationId xmlns:a16="http://schemas.microsoft.com/office/drawing/2014/main" id="{591609C5-B602-48FD-A8CA-DBF895FD0F0B}"/>
                </a:ext>
              </a:extLst>
            </p:cNvPr>
            <p:cNvSpPr/>
            <p:nvPr/>
          </p:nvSpPr>
          <p:spPr>
            <a:xfrm>
              <a:off x="16064575" y="3831625"/>
              <a:ext cx="48125" cy="54700"/>
            </a:xfrm>
            <a:custGeom>
              <a:avLst/>
              <a:gdLst/>
              <a:ahLst/>
              <a:cxnLst/>
              <a:rect l="l" t="t" r="r" b="b"/>
              <a:pathLst>
                <a:path w="1925" h="2188" extrusionOk="0">
                  <a:moveTo>
                    <a:pt x="1872" y="1"/>
                  </a:moveTo>
                  <a:cubicBezTo>
                    <a:pt x="1862" y="1"/>
                    <a:pt x="1852" y="4"/>
                    <a:pt x="1842" y="13"/>
                  </a:cubicBezTo>
                  <a:cubicBezTo>
                    <a:pt x="1131" y="596"/>
                    <a:pt x="510" y="1351"/>
                    <a:pt x="0" y="2129"/>
                  </a:cubicBezTo>
                  <a:cubicBezTo>
                    <a:pt x="22" y="2151"/>
                    <a:pt x="45" y="2170"/>
                    <a:pt x="72" y="2188"/>
                  </a:cubicBezTo>
                  <a:cubicBezTo>
                    <a:pt x="674" y="1473"/>
                    <a:pt x="1299" y="783"/>
                    <a:pt x="1897" y="67"/>
                  </a:cubicBezTo>
                  <a:cubicBezTo>
                    <a:pt x="1925" y="35"/>
                    <a:pt x="1902" y="1"/>
                    <a:pt x="18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4;p67">
              <a:extLst>
                <a:ext uri="{FF2B5EF4-FFF2-40B4-BE49-F238E27FC236}">
                  <a16:creationId xmlns:a16="http://schemas.microsoft.com/office/drawing/2014/main" id="{A21E532D-FCCE-4A6D-A264-BDC43A3186D2}"/>
                </a:ext>
              </a:extLst>
            </p:cNvPr>
            <p:cNvSpPr/>
            <p:nvPr/>
          </p:nvSpPr>
          <p:spPr>
            <a:xfrm>
              <a:off x="16076125" y="3839800"/>
              <a:ext cx="48275" cy="54425"/>
            </a:xfrm>
            <a:custGeom>
              <a:avLst/>
              <a:gdLst/>
              <a:ahLst/>
              <a:cxnLst/>
              <a:rect l="l" t="t" r="r" b="b"/>
              <a:pathLst>
                <a:path w="1931" h="2177" extrusionOk="0">
                  <a:moveTo>
                    <a:pt x="1874" y="0"/>
                  </a:moveTo>
                  <a:cubicBezTo>
                    <a:pt x="1864" y="0"/>
                    <a:pt x="1854" y="4"/>
                    <a:pt x="1845" y="13"/>
                  </a:cubicBezTo>
                  <a:cubicBezTo>
                    <a:pt x="1131" y="601"/>
                    <a:pt x="510" y="1352"/>
                    <a:pt x="1" y="2131"/>
                  </a:cubicBezTo>
                  <a:cubicBezTo>
                    <a:pt x="27" y="2149"/>
                    <a:pt x="55" y="2163"/>
                    <a:pt x="85" y="2176"/>
                  </a:cubicBezTo>
                  <a:cubicBezTo>
                    <a:pt x="683" y="1464"/>
                    <a:pt x="1312" y="777"/>
                    <a:pt x="1905" y="66"/>
                  </a:cubicBezTo>
                  <a:cubicBezTo>
                    <a:pt x="1930" y="36"/>
                    <a:pt x="1904" y="0"/>
                    <a:pt x="1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5;p67">
              <a:extLst>
                <a:ext uri="{FF2B5EF4-FFF2-40B4-BE49-F238E27FC236}">
                  <a16:creationId xmlns:a16="http://schemas.microsoft.com/office/drawing/2014/main" id="{DB2B321F-94E6-4C01-9E80-3634D6EC58C0}"/>
                </a:ext>
              </a:extLst>
            </p:cNvPr>
            <p:cNvSpPr/>
            <p:nvPr/>
          </p:nvSpPr>
          <p:spPr>
            <a:xfrm>
              <a:off x="16089125" y="3848075"/>
              <a:ext cx="46775" cy="52000"/>
            </a:xfrm>
            <a:custGeom>
              <a:avLst/>
              <a:gdLst/>
              <a:ahLst/>
              <a:cxnLst/>
              <a:rect l="l" t="t" r="r" b="b"/>
              <a:pathLst>
                <a:path w="1871" h="2080" extrusionOk="0">
                  <a:moveTo>
                    <a:pt x="1818" y="1"/>
                  </a:moveTo>
                  <a:cubicBezTo>
                    <a:pt x="1809" y="1"/>
                    <a:pt x="1800" y="4"/>
                    <a:pt x="1792" y="11"/>
                  </a:cubicBezTo>
                  <a:cubicBezTo>
                    <a:pt x="1106" y="574"/>
                    <a:pt x="502" y="1297"/>
                    <a:pt x="0" y="2043"/>
                  </a:cubicBezTo>
                  <a:cubicBezTo>
                    <a:pt x="37" y="2059"/>
                    <a:pt x="74" y="2071"/>
                    <a:pt x="112" y="2079"/>
                  </a:cubicBezTo>
                  <a:cubicBezTo>
                    <a:pt x="685" y="1400"/>
                    <a:pt x="1283" y="744"/>
                    <a:pt x="1851" y="63"/>
                  </a:cubicBezTo>
                  <a:cubicBezTo>
                    <a:pt x="1871" y="33"/>
                    <a:pt x="1845" y="1"/>
                    <a:pt x="18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96;p67">
              <a:extLst>
                <a:ext uri="{FF2B5EF4-FFF2-40B4-BE49-F238E27FC236}">
                  <a16:creationId xmlns:a16="http://schemas.microsoft.com/office/drawing/2014/main" id="{CA1CBC4D-83FD-419C-846A-DDC3368C0E88}"/>
                </a:ext>
              </a:extLst>
            </p:cNvPr>
            <p:cNvSpPr/>
            <p:nvPr/>
          </p:nvSpPr>
          <p:spPr>
            <a:xfrm>
              <a:off x="16149700" y="3831950"/>
              <a:ext cx="84900" cy="63025"/>
            </a:xfrm>
            <a:custGeom>
              <a:avLst/>
              <a:gdLst/>
              <a:ahLst/>
              <a:cxnLst/>
              <a:rect l="l" t="t" r="r" b="b"/>
              <a:pathLst>
                <a:path w="3396" h="2521" extrusionOk="0">
                  <a:moveTo>
                    <a:pt x="2095" y="0"/>
                  </a:moveTo>
                  <a:cubicBezTo>
                    <a:pt x="2095" y="0"/>
                    <a:pt x="980" y="884"/>
                    <a:pt x="1163" y="989"/>
                  </a:cubicBezTo>
                  <a:cubicBezTo>
                    <a:pt x="1348" y="1094"/>
                    <a:pt x="1" y="1603"/>
                    <a:pt x="28" y="2288"/>
                  </a:cubicBezTo>
                  <a:cubicBezTo>
                    <a:pt x="35" y="2449"/>
                    <a:pt x="133" y="2521"/>
                    <a:pt x="291" y="2521"/>
                  </a:cubicBezTo>
                  <a:cubicBezTo>
                    <a:pt x="524" y="2521"/>
                    <a:pt x="886" y="2363"/>
                    <a:pt x="1268" y="2102"/>
                  </a:cubicBezTo>
                  <a:cubicBezTo>
                    <a:pt x="1900" y="1672"/>
                    <a:pt x="3194" y="1113"/>
                    <a:pt x="3391" y="1113"/>
                  </a:cubicBezTo>
                  <a:cubicBezTo>
                    <a:pt x="3393" y="1113"/>
                    <a:pt x="3394" y="1113"/>
                    <a:pt x="3396" y="1113"/>
                  </a:cubicBezTo>
                  <a:lnTo>
                    <a:pt x="20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97;p67">
              <a:extLst>
                <a:ext uri="{FF2B5EF4-FFF2-40B4-BE49-F238E27FC236}">
                  <a16:creationId xmlns:a16="http://schemas.microsoft.com/office/drawing/2014/main" id="{AE07FF0A-1013-4F7C-A6E8-EAEFC8E4D768}"/>
                </a:ext>
              </a:extLst>
            </p:cNvPr>
            <p:cNvSpPr/>
            <p:nvPr/>
          </p:nvSpPr>
          <p:spPr>
            <a:xfrm>
              <a:off x="16409725" y="3283750"/>
              <a:ext cx="294600" cy="475625"/>
            </a:xfrm>
            <a:custGeom>
              <a:avLst/>
              <a:gdLst/>
              <a:ahLst/>
              <a:cxnLst/>
              <a:rect l="l" t="t" r="r" b="b"/>
              <a:pathLst>
                <a:path w="11784" h="19025" extrusionOk="0">
                  <a:moveTo>
                    <a:pt x="8689" y="0"/>
                  </a:moveTo>
                  <a:cubicBezTo>
                    <a:pt x="7345" y="0"/>
                    <a:pt x="5844" y="999"/>
                    <a:pt x="4896" y="3370"/>
                  </a:cubicBezTo>
                  <a:cubicBezTo>
                    <a:pt x="2823" y="8559"/>
                    <a:pt x="1433" y="12309"/>
                    <a:pt x="1132" y="12822"/>
                  </a:cubicBezTo>
                  <a:cubicBezTo>
                    <a:pt x="831" y="13334"/>
                    <a:pt x="9" y="13734"/>
                    <a:pt x="9" y="13734"/>
                  </a:cubicBezTo>
                  <a:cubicBezTo>
                    <a:pt x="9" y="13734"/>
                    <a:pt x="0" y="17041"/>
                    <a:pt x="3222" y="19025"/>
                  </a:cubicBezTo>
                  <a:cubicBezTo>
                    <a:pt x="3222" y="19025"/>
                    <a:pt x="3223" y="19025"/>
                    <a:pt x="3225" y="19025"/>
                  </a:cubicBezTo>
                  <a:cubicBezTo>
                    <a:pt x="3264" y="19025"/>
                    <a:pt x="3759" y="18999"/>
                    <a:pt x="5366" y="17807"/>
                  </a:cubicBezTo>
                  <a:cubicBezTo>
                    <a:pt x="7320" y="16355"/>
                    <a:pt x="11278" y="8176"/>
                    <a:pt x="11603" y="3906"/>
                  </a:cubicBezTo>
                  <a:cubicBezTo>
                    <a:pt x="11784" y="1541"/>
                    <a:pt x="10358" y="0"/>
                    <a:pt x="8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98;p67">
              <a:extLst>
                <a:ext uri="{FF2B5EF4-FFF2-40B4-BE49-F238E27FC236}">
                  <a16:creationId xmlns:a16="http://schemas.microsoft.com/office/drawing/2014/main" id="{DAE6E1E5-902A-4136-8DDB-EF1622B56C45}"/>
                </a:ext>
              </a:extLst>
            </p:cNvPr>
            <p:cNvSpPr/>
            <p:nvPr/>
          </p:nvSpPr>
          <p:spPr>
            <a:xfrm>
              <a:off x="16368650" y="3609425"/>
              <a:ext cx="158875" cy="174675"/>
            </a:xfrm>
            <a:custGeom>
              <a:avLst/>
              <a:gdLst/>
              <a:ahLst/>
              <a:cxnLst/>
              <a:rect l="l" t="t" r="r" b="b"/>
              <a:pathLst>
                <a:path w="6355" h="6987" extrusionOk="0">
                  <a:moveTo>
                    <a:pt x="2409" y="1"/>
                  </a:moveTo>
                  <a:cubicBezTo>
                    <a:pt x="2022" y="1"/>
                    <a:pt x="388" y="1081"/>
                    <a:pt x="204" y="1369"/>
                  </a:cubicBezTo>
                  <a:cubicBezTo>
                    <a:pt x="1" y="1689"/>
                    <a:pt x="644" y="5297"/>
                    <a:pt x="4008" y="6977"/>
                  </a:cubicBezTo>
                  <a:cubicBezTo>
                    <a:pt x="4021" y="6983"/>
                    <a:pt x="4038" y="6986"/>
                    <a:pt x="4059" y="6986"/>
                  </a:cubicBezTo>
                  <a:cubicBezTo>
                    <a:pt x="4454" y="6986"/>
                    <a:pt x="6177" y="5886"/>
                    <a:pt x="6276" y="5477"/>
                  </a:cubicBezTo>
                  <a:cubicBezTo>
                    <a:pt x="6355" y="5155"/>
                    <a:pt x="3464" y="3225"/>
                    <a:pt x="2488" y="43"/>
                  </a:cubicBezTo>
                  <a:cubicBezTo>
                    <a:pt x="2479" y="14"/>
                    <a:pt x="2452" y="1"/>
                    <a:pt x="2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99;p67">
              <a:extLst>
                <a:ext uri="{FF2B5EF4-FFF2-40B4-BE49-F238E27FC236}">
                  <a16:creationId xmlns:a16="http://schemas.microsoft.com/office/drawing/2014/main" id="{1C06A612-0F3D-4FD6-9E3D-3E4005816712}"/>
                </a:ext>
              </a:extLst>
            </p:cNvPr>
            <p:cNvSpPr/>
            <p:nvPr/>
          </p:nvSpPr>
          <p:spPr>
            <a:xfrm>
              <a:off x="16505400" y="3225700"/>
              <a:ext cx="432975" cy="640800"/>
            </a:xfrm>
            <a:custGeom>
              <a:avLst/>
              <a:gdLst/>
              <a:ahLst/>
              <a:cxnLst/>
              <a:rect l="l" t="t" r="r" b="b"/>
              <a:pathLst>
                <a:path w="17319" h="25632" extrusionOk="0">
                  <a:moveTo>
                    <a:pt x="8659" y="0"/>
                  </a:moveTo>
                  <a:cubicBezTo>
                    <a:pt x="6877" y="0"/>
                    <a:pt x="6050" y="667"/>
                    <a:pt x="5129" y="1315"/>
                  </a:cubicBezTo>
                  <a:cubicBezTo>
                    <a:pt x="3248" y="2641"/>
                    <a:pt x="1078" y="7788"/>
                    <a:pt x="784" y="8955"/>
                  </a:cubicBezTo>
                  <a:cubicBezTo>
                    <a:pt x="0" y="12074"/>
                    <a:pt x="1919" y="13994"/>
                    <a:pt x="1919" y="13994"/>
                  </a:cubicBezTo>
                  <a:lnTo>
                    <a:pt x="1740" y="23817"/>
                  </a:lnTo>
                  <a:cubicBezTo>
                    <a:pt x="1740" y="23817"/>
                    <a:pt x="4054" y="25632"/>
                    <a:pt x="8659" y="25632"/>
                  </a:cubicBezTo>
                  <a:cubicBezTo>
                    <a:pt x="13263" y="25632"/>
                    <a:pt x="15579" y="23817"/>
                    <a:pt x="15579" y="23817"/>
                  </a:cubicBezTo>
                  <a:lnTo>
                    <a:pt x="15399" y="13994"/>
                  </a:lnTo>
                  <a:cubicBezTo>
                    <a:pt x="15399" y="13994"/>
                    <a:pt x="17319" y="12074"/>
                    <a:pt x="16533" y="8955"/>
                  </a:cubicBezTo>
                  <a:cubicBezTo>
                    <a:pt x="16239" y="7788"/>
                    <a:pt x="14071" y="2641"/>
                    <a:pt x="12190" y="1315"/>
                  </a:cubicBezTo>
                  <a:cubicBezTo>
                    <a:pt x="11269" y="667"/>
                    <a:pt x="10286" y="0"/>
                    <a:pt x="8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00;p67">
              <a:extLst>
                <a:ext uri="{FF2B5EF4-FFF2-40B4-BE49-F238E27FC236}">
                  <a16:creationId xmlns:a16="http://schemas.microsoft.com/office/drawing/2014/main" id="{82D43A86-6AF7-46EC-9C95-DBF3748553AC}"/>
                </a:ext>
              </a:extLst>
            </p:cNvPr>
            <p:cNvSpPr/>
            <p:nvPr/>
          </p:nvSpPr>
          <p:spPr>
            <a:xfrm>
              <a:off x="16764350" y="3290225"/>
              <a:ext cx="362575" cy="555675"/>
            </a:xfrm>
            <a:custGeom>
              <a:avLst/>
              <a:gdLst/>
              <a:ahLst/>
              <a:cxnLst/>
              <a:rect l="l" t="t" r="r" b="b"/>
              <a:pathLst>
                <a:path w="14503" h="22227" extrusionOk="0">
                  <a:moveTo>
                    <a:pt x="2966" y="0"/>
                  </a:moveTo>
                  <a:cubicBezTo>
                    <a:pt x="1031" y="0"/>
                    <a:pt x="1" y="2185"/>
                    <a:pt x="1136" y="4256"/>
                  </a:cubicBezTo>
                  <a:cubicBezTo>
                    <a:pt x="3451" y="8477"/>
                    <a:pt x="7954" y="11506"/>
                    <a:pt x="8063" y="12424"/>
                  </a:cubicBezTo>
                  <a:cubicBezTo>
                    <a:pt x="8137" y="13053"/>
                    <a:pt x="2841" y="17505"/>
                    <a:pt x="1747" y="18683"/>
                  </a:cubicBezTo>
                  <a:cubicBezTo>
                    <a:pt x="848" y="19653"/>
                    <a:pt x="2335" y="22227"/>
                    <a:pt x="3936" y="22227"/>
                  </a:cubicBezTo>
                  <a:cubicBezTo>
                    <a:pt x="3951" y="22227"/>
                    <a:pt x="3965" y="22227"/>
                    <a:pt x="3980" y="22226"/>
                  </a:cubicBezTo>
                  <a:cubicBezTo>
                    <a:pt x="5598" y="22180"/>
                    <a:pt x="14503" y="15643"/>
                    <a:pt x="14317" y="13227"/>
                  </a:cubicBezTo>
                  <a:cubicBezTo>
                    <a:pt x="14180" y="11462"/>
                    <a:pt x="9589" y="4516"/>
                    <a:pt x="5573" y="1139"/>
                  </a:cubicBezTo>
                  <a:cubicBezTo>
                    <a:pt x="4616" y="334"/>
                    <a:pt x="3722" y="0"/>
                    <a:pt x="2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01;p67">
              <a:extLst>
                <a:ext uri="{FF2B5EF4-FFF2-40B4-BE49-F238E27FC236}">
                  <a16:creationId xmlns:a16="http://schemas.microsoft.com/office/drawing/2014/main" id="{CAC0544F-11B6-4131-8FD8-4EE7A87A72A7}"/>
                </a:ext>
              </a:extLst>
            </p:cNvPr>
            <p:cNvSpPr/>
            <p:nvPr/>
          </p:nvSpPr>
          <p:spPr>
            <a:xfrm>
              <a:off x="16751750" y="3283725"/>
              <a:ext cx="379700" cy="455825"/>
            </a:xfrm>
            <a:custGeom>
              <a:avLst/>
              <a:gdLst/>
              <a:ahLst/>
              <a:cxnLst/>
              <a:rect l="l" t="t" r="r" b="b"/>
              <a:pathLst>
                <a:path w="15188" h="18233" extrusionOk="0">
                  <a:moveTo>
                    <a:pt x="3437" y="0"/>
                  </a:moveTo>
                  <a:cubicBezTo>
                    <a:pt x="1489" y="0"/>
                    <a:pt x="0" y="1860"/>
                    <a:pt x="1253" y="4414"/>
                  </a:cubicBezTo>
                  <a:cubicBezTo>
                    <a:pt x="2907" y="7789"/>
                    <a:pt x="8342" y="12365"/>
                    <a:pt x="8308" y="12657"/>
                  </a:cubicBezTo>
                  <a:cubicBezTo>
                    <a:pt x="8273" y="12950"/>
                    <a:pt x="7271" y="13799"/>
                    <a:pt x="7254" y="14108"/>
                  </a:cubicBezTo>
                  <a:cubicBezTo>
                    <a:pt x="7150" y="15806"/>
                    <a:pt x="10790" y="18232"/>
                    <a:pt x="11439" y="18232"/>
                  </a:cubicBezTo>
                  <a:cubicBezTo>
                    <a:pt x="11471" y="18232"/>
                    <a:pt x="11496" y="18226"/>
                    <a:pt x="11513" y="18214"/>
                  </a:cubicBezTo>
                  <a:cubicBezTo>
                    <a:pt x="11868" y="17955"/>
                    <a:pt x="14850" y="16022"/>
                    <a:pt x="14995" y="13693"/>
                  </a:cubicBezTo>
                  <a:cubicBezTo>
                    <a:pt x="15187" y="10633"/>
                    <a:pt x="7550" y="2033"/>
                    <a:pt x="5379" y="613"/>
                  </a:cubicBezTo>
                  <a:cubicBezTo>
                    <a:pt x="4734" y="192"/>
                    <a:pt x="4062"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02;p67">
              <a:extLst>
                <a:ext uri="{FF2B5EF4-FFF2-40B4-BE49-F238E27FC236}">
                  <a16:creationId xmlns:a16="http://schemas.microsoft.com/office/drawing/2014/main" id="{07644FCD-336A-4B54-BBF5-5987B0AD4127}"/>
                </a:ext>
              </a:extLst>
            </p:cNvPr>
            <p:cNvSpPr/>
            <p:nvPr/>
          </p:nvSpPr>
          <p:spPr>
            <a:xfrm>
              <a:off x="16649725" y="3744875"/>
              <a:ext cx="232250" cy="114550"/>
            </a:xfrm>
            <a:custGeom>
              <a:avLst/>
              <a:gdLst/>
              <a:ahLst/>
              <a:cxnLst/>
              <a:rect l="l" t="t" r="r" b="b"/>
              <a:pathLst>
                <a:path w="9290" h="4582" extrusionOk="0">
                  <a:moveTo>
                    <a:pt x="6807" y="1"/>
                  </a:moveTo>
                  <a:cubicBezTo>
                    <a:pt x="6631" y="2"/>
                    <a:pt x="4436" y="801"/>
                    <a:pt x="3526" y="1031"/>
                  </a:cubicBezTo>
                  <a:cubicBezTo>
                    <a:pt x="1777" y="1470"/>
                    <a:pt x="242" y="2881"/>
                    <a:pt x="56" y="3135"/>
                  </a:cubicBezTo>
                  <a:cubicBezTo>
                    <a:pt x="0" y="3210"/>
                    <a:pt x="48" y="3349"/>
                    <a:pt x="152" y="3524"/>
                  </a:cubicBezTo>
                  <a:cubicBezTo>
                    <a:pt x="174" y="3563"/>
                    <a:pt x="198" y="3601"/>
                    <a:pt x="226" y="3637"/>
                  </a:cubicBezTo>
                  <a:cubicBezTo>
                    <a:pt x="299" y="3746"/>
                    <a:pt x="379" y="3848"/>
                    <a:pt x="467" y="3944"/>
                  </a:cubicBezTo>
                  <a:cubicBezTo>
                    <a:pt x="498" y="3978"/>
                    <a:pt x="528" y="4008"/>
                    <a:pt x="559" y="4042"/>
                  </a:cubicBezTo>
                  <a:cubicBezTo>
                    <a:pt x="651" y="4138"/>
                    <a:pt x="748" y="4226"/>
                    <a:pt x="851" y="4308"/>
                  </a:cubicBezTo>
                  <a:cubicBezTo>
                    <a:pt x="891" y="4343"/>
                    <a:pt x="930" y="4372"/>
                    <a:pt x="963" y="4397"/>
                  </a:cubicBezTo>
                  <a:cubicBezTo>
                    <a:pt x="1122" y="4510"/>
                    <a:pt x="1275" y="4581"/>
                    <a:pt x="1390" y="4581"/>
                  </a:cubicBezTo>
                  <a:cubicBezTo>
                    <a:pt x="1392" y="4581"/>
                    <a:pt x="1393" y="4581"/>
                    <a:pt x="1394" y="4581"/>
                  </a:cubicBezTo>
                  <a:cubicBezTo>
                    <a:pt x="2206" y="4575"/>
                    <a:pt x="3176" y="3861"/>
                    <a:pt x="3701" y="3857"/>
                  </a:cubicBezTo>
                  <a:cubicBezTo>
                    <a:pt x="3707" y="3857"/>
                    <a:pt x="3714" y="3857"/>
                    <a:pt x="3720" y="3857"/>
                  </a:cubicBezTo>
                  <a:cubicBezTo>
                    <a:pt x="4694" y="3857"/>
                    <a:pt x="5149" y="4529"/>
                    <a:pt x="6597" y="4538"/>
                  </a:cubicBezTo>
                  <a:cubicBezTo>
                    <a:pt x="6602" y="4538"/>
                    <a:pt x="6608" y="4538"/>
                    <a:pt x="6613" y="4538"/>
                  </a:cubicBezTo>
                  <a:cubicBezTo>
                    <a:pt x="8063" y="4538"/>
                    <a:pt x="8988" y="3952"/>
                    <a:pt x="9290" y="3809"/>
                  </a:cubicBezTo>
                  <a:cubicBezTo>
                    <a:pt x="9290" y="3809"/>
                    <a:pt x="6972" y="4"/>
                    <a:pt x="6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03;p67">
              <a:extLst>
                <a:ext uri="{FF2B5EF4-FFF2-40B4-BE49-F238E27FC236}">
                  <a16:creationId xmlns:a16="http://schemas.microsoft.com/office/drawing/2014/main" id="{9F66BCDC-446B-4F4E-B3BD-36A797DF1674}"/>
                </a:ext>
              </a:extLst>
            </p:cNvPr>
            <p:cNvSpPr/>
            <p:nvPr/>
          </p:nvSpPr>
          <p:spPr>
            <a:xfrm>
              <a:off x="16653500" y="3795950"/>
              <a:ext cx="60000" cy="39875"/>
            </a:xfrm>
            <a:custGeom>
              <a:avLst/>
              <a:gdLst/>
              <a:ahLst/>
              <a:cxnLst/>
              <a:rect l="l" t="t" r="r" b="b"/>
              <a:pathLst>
                <a:path w="2400" h="1595" extrusionOk="0">
                  <a:moveTo>
                    <a:pt x="2373" y="0"/>
                  </a:moveTo>
                  <a:cubicBezTo>
                    <a:pt x="2371" y="0"/>
                    <a:pt x="2368" y="0"/>
                    <a:pt x="2366" y="1"/>
                  </a:cubicBezTo>
                  <a:cubicBezTo>
                    <a:pt x="1489" y="372"/>
                    <a:pt x="748" y="909"/>
                    <a:pt x="1" y="1481"/>
                  </a:cubicBezTo>
                  <a:cubicBezTo>
                    <a:pt x="23" y="1520"/>
                    <a:pt x="47" y="1558"/>
                    <a:pt x="75" y="1594"/>
                  </a:cubicBezTo>
                  <a:cubicBezTo>
                    <a:pt x="809" y="1028"/>
                    <a:pt x="1566" y="474"/>
                    <a:pt x="2385" y="36"/>
                  </a:cubicBezTo>
                  <a:cubicBezTo>
                    <a:pt x="2399" y="29"/>
                    <a:pt x="2390" y="0"/>
                    <a:pt x="2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04;p67">
              <a:extLst>
                <a:ext uri="{FF2B5EF4-FFF2-40B4-BE49-F238E27FC236}">
                  <a16:creationId xmlns:a16="http://schemas.microsoft.com/office/drawing/2014/main" id="{B1E148BC-07DC-466C-9A7B-7CE6E367E79C}"/>
                </a:ext>
              </a:extLst>
            </p:cNvPr>
            <p:cNvSpPr/>
            <p:nvPr/>
          </p:nvSpPr>
          <p:spPr>
            <a:xfrm>
              <a:off x="16661400" y="3806325"/>
              <a:ext cx="60200" cy="39600"/>
            </a:xfrm>
            <a:custGeom>
              <a:avLst/>
              <a:gdLst/>
              <a:ahLst/>
              <a:cxnLst/>
              <a:rect l="l" t="t" r="r" b="b"/>
              <a:pathLst>
                <a:path w="2408" h="1584" extrusionOk="0">
                  <a:moveTo>
                    <a:pt x="2384" y="0"/>
                  </a:moveTo>
                  <a:cubicBezTo>
                    <a:pt x="2381" y="0"/>
                    <a:pt x="2379" y="1"/>
                    <a:pt x="2376" y="2"/>
                  </a:cubicBezTo>
                  <a:cubicBezTo>
                    <a:pt x="1497" y="373"/>
                    <a:pt x="754" y="914"/>
                    <a:pt x="0" y="1486"/>
                  </a:cubicBezTo>
                  <a:cubicBezTo>
                    <a:pt x="31" y="1520"/>
                    <a:pt x="61" y="1550"/>
                    <a:pt x="92" y="1584"/>
                  </a:cubicBezTo>
                  <a:cubicBezTo>
                    <a:pt x="822" y="1021"/>
                    <a:pt x="1580" y="477"/>
                    <a:pt x="2389" y="33"/>
                  </a:cubicBezTo>
                  <a:cubicBezTo>
                    <a:pt x="2408" y="27"/>
                    <a:pt x="2399" y="0"/>
                    <a:pt x="2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05;p67">
              <a:extLst>
                <a:ext uri="{FF2B5EF4-FFF2-40B4-BE49-F238E27FC236}">
                  <a16:creationId xmlns:a16="http://schemas.microsoft.com/office/drawing/2014/main" id="{206166B2-60D3-4400-B2AF-12DC8E43F205}"/>
                </a:ext>
              </a:extLst>
            </p:cNvPr>
            <p:cNvSpPr/>
            <p:nvPr/>
          </p:nvSpPr>
          <p:spPr>
            <a:xfrm>
              <a:off x="16671000" y="3816625"/>
              <a:ext cx="58600" cy="38175"/>
            </a:xfrm>
            <a:custGeom>
              <a:avLst/>
              <a:gdLst/>
              <a:ahLst/>
              <a:cxnLst/>
              <a:rect l="l" t="t" r="r" b="b"/>
              <a:pathLst>
                <a:path w="2344" h="1527" extrusionOk="0">
                  <a:moveTo>
                    <a:pt x="2320" y="1"/>
                  </a:moveTo>
                  <a:cubicBezTo>
                    <a:pt x="2319" y="1"/>
                    <a:pt x="2317" y="1"/>
                    <a:pt x="2315" y="2"/>
                  </a:cubicBezTo>
                  <a:cubicBezTo>
                    <a:pt x="1458" y="366"/>
                    <a:pt x="732" y="885"/>
                    <a:pt x="0" y="1438"/>
                  </a:cubicBezTo>
                  <a:cubicBezTo>
                    <a:pt x="40" y="1473"/>
                    <a:pt x="79" y="1502"/>
                    <a:pt x="112" y="1527"/>
                  </a:cubicBezTo>
                  <a:cubicBezTo>
                    <a:pt x="818" y="981"/>
                    <a:pt x="1550" y="463"/>
                    <a:pt x="2328" y="36"/>
                  </a:cubicBezTo>
                  <a:cubicBezTo>
                    <a:pt x="2343" y="28"/>
                    <a:pt x="2335" y="1"/>
                    <a:pt x="2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06;p67">
              <a:extLst>
                <a:ext uri="{FF2B5EF4-FFF2-40B4-BE49-F238E27FC236}">
                  <a16:creationId xmlns:a16="http://schemas.microsoft.com/office/drawing/2014/main" id="{7E841276-369C-4C28-A34A-DB2F22D7AEE2}"/>
                </a:ext>
              </a:extLst>
            </p:cNvPr>
            <p:cNvSpPr/>
            <p:nvPr/>
          </p:nvSpPr>
          <p:spPr>
            <a:xfrm>
              <a:off x="16690850" y="3741925"/>
              <a:ext cx="105775" cy="44500"/>
            </a:xfrm>
            <a:custGeom>
              <a:avLst/>
              <a:gdLst/>
              <a:ahLst/>
              <a:cxnLst/>
              <a:rect l="l" t="t" r="r" b="b"/>
              <a:pathLst>
                <a:path w="4231" h="1780" extrusionOk="0">
                  <a:moveTo>
                    <a:pt x="763" y="0"/>
                  </a:moveTo>
                  <a:cubicBezTo>
                    <a:pt x="538" y="0"/>
                    <a:pt x="361" y="59"/>
                    <a:pt x="271" y="223"/>
                  </a:cubicBezTo>
                  <a:cubicBezTo>
                    <a:pt x="1" y="721"/>
                    <a:pt x="1714" y="1191"/>
                    <a:pt x="1422" y="1288"/>
                  </a:cubicBezTo>
                  <a:cubicBezTo>
                    <a:pt x="1292" y="1330"/>
                    <a:pt x="3137" y="1780"/>
                    <a:pt x="3137" y="1780"/>
                  </a:cubicBezTo>
                  <a:lnTo>
                    <a:pt x="4231" y="463"/>
                  </a:lnTo>
                  <a:cubicBezTo>
                    <a:pt x="4231" y="463"/>
                    <a:pt x="2078" y="267"/>
                    <a:pt x="1522" y="126"/>
                  </a:cubicBezTo>
                  <a:cubicBezTo>
                    <a:pt x="1247" y="56"/>
                    <a:pt x="982" y="0"/>
                    <a:pt x="7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07;p67">
              <a:extLst>
                <a:ext uri="{FF2B5EF4-FFF2-40B4-BE49-F238E27FC236}">
                  <a16:creationId xmlns:a16="http://schemas.microsoft.com/office/drawing/2014/main" id="{0CE1D2D4-ABF2-4D78-BC87-F24CAE5FD100}"/>
                </a:ext>
              </a:extLst>
            </p:cNvPr>
            <p:cNvSpPr/>
            <p:nvPr/>
          </p:nvSpPr>
          <p:spPr>
            <a:xfrm>
              <a:off x="16901725" y="3607625"/>
              <a:ext cx="168000" cy="162125"/>
            </a:xfrm>
            <a:custGeom>
              <a:avLst/>
              <a:gdLst/>
              <a:ahLst/>
              <a:cxnLst/>
              <a:rect l="l" t="t" r="r" b="b"/>
              <a:pathLst>
                <a:path w="6720" h="6485" extrusionOk="0">
                  <a:moveTo>
                    <a:pt x="2075" y="0"/>
                  </a:moveTo>
                  <a:cubicBezTo>
                    <a:pt x="1744" y="0"/>
                    <a:pt x="276" y="1376"/>
                    <a:pt x="143" y="1693"/>
                  </a:cubicBezTo>
                  <a:cubicBezTo>
                    <a:pt x="1" y="2035"/>
                    <a:pt x="1221" y="5415"/>
                    <a:pt x="4753" y="6481"/>
                  </a:cubicBezTo>
                  <a:cubicBezTo>
                    <a:pt x="4760" y="6483"/>
                    <a:pt x="4769" y="6485"/>
                    <a:pt x="4778" y="6485"/>
                  </a:cubicBezTo>
                  <a:cubicBezTo>
                    <a:pt x="5112" y="6485"/>
                    <a:pt x="6670" y="5078"/>
                    <a:pt x="6698" y="4654"/>
                  </a:cubicBezTo>
                  <a:cubicBezTo>
                    <a:pt x="6720" y="4331"/>
                    <a:pt x="3605" y="2945"/>
                    <a:pt x="2132" y="30"/>
                  </a:cubicBezTo>
                  <a:cubicBezTo>
                    <a:pt x="2122" y="10"/>
                    <a:pt x="2102"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08;p67">
              <a:extLst>
                <a:ext uri="{FF2B5EF4-FFF2-40B4-BE49-F238E27FC236}">
                  <a16:creationId xmlns:a16="http://schemas.microsoft.com/office/drawing/2014/main" id="{19FC9632-B289-4F43-AD25-1400DD7FF4A3}"/>
                </a:ext>
              </a:extLst>
            </p:cNvPr>
            <p:cNvSpPr/>
            <p:nvPr/>
          </p:nvSpPr>
          <p:spPr>
            <a:xfrm>
              <a:off x="16583325" y="3570200"/>
              <a:ext cx="176525" cy="23250"/>
            </a:xfrm>
            <a:custGeom>
              <a:avLst/>
              <a:gdLst/>
              <a:ahLst/>
              <a:cxnLst/>
              <a:rect l="l" t="t" r="r" b="b"/>
              <a:pathLst>
                <a:path w="7061" h="930" extrusionOk="0">
                  <a:moveTo>
                    <a:pt x="6704" y="0"/>
                  </a:moveTo>
                  <a:cubicBezTo>
                    <a:pt x="5025" y="0"/>
                    <a:pt x="3376" y="693"/>
                    <a:pt x="1721" y="693"/>
                  </a:cubicBezTo>
                  <a:cubicBezTo>
                    <a:pt x="1175" y="693"/>
                    <a:pt x="628" y="618"/>
                    <a:pt x="79" y="417"/>
                  </a:cubicBezTo>
                  <a:cubicBezTo>
                    <a:pt x="74" y="416"/>
                    <a:pt x="70" y="415"/>
                    <a:pt x="65" y="415"/>
                  </a:cubicBezTo>
                  <a:cubicBezTo>
                    <a:pt x="25" y="415"/>
                    <a:pt x="1" y="482"/>
                    <a:pt x="44" y="502"/>
                  </a:cubicBezTo>
                  <a:cubicBezTo>
                    <a:pt x="692" y="815"/>
                    <a:pt x="1344" y="930"/>
                    <a:pt x="1998" y="930"/>
                  </a:cubicBezTo>
                  <a:cubicBezTo>
                    <a:pt x="3647" y="930"/>
                    <a:pt x="5315" y="205"/>
                    <a:pt x="6993" y="121"/>
                  </a:cubicBezTo>
                  <a:cubicBezTo>
                    <a:pt x="7061" y="113"/>
                    <a:pt x="7061" y="14"/>
                    <a:pt x="6993" y="7"/>
                  </a:cubicBezTo>
                  <a:cubicBezTo>
                    <a:pt x="6896" y="2"/>
                    <a:pt x="6800" y="0"/>
                    <a:pt x="6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09;p67">
              <a:extLst>
                <a:ext uri="{FF2B5EF4-FFF2-40B4-BE49-F238E27FC236}">
                  <a16:creationId xmlns:a16="http://schemas.microsoft.com/office/drawing/2014/main" id="{E4485877-47F6-4A0C-87F7-CF82BBE77A68}"/>
                </a:ext>
              </a:extLst>
            </p:cNvPr>
            <p:cNvSpPr/>
            <p:nvPr/>
          </p:nvSpPr>
          <p:spPr>
            <a:xfrm>
              <a:off x="16715700" y="3580700"/>
              <a:ext cx="141750" cy="13450"/>
            </a:xfrm>
            <a:custGeom>
              <a:avLst/>
              <a:gdLst/>
              <a:ahLst/>
              <a:cxnLst/>
              <a:rect l="l" t="t" r="r" b="b"/>
              <a:pathLst>
                <a:path w="5670" h="538" extrusionOk="0">
                  <a:moveTo>
                    <a:pt x="5621" y="1"/>
                  </a:moveTo>
                  <a:cubicBezTo>
                    <a:pt x="5616" y="1"/>
                    <a:pt x="5611" y="1"/>
                    <a:pt x="5606" y="3"/>
                  </a:cubicBezTo>
                  <a:cubicBezTo>
                    <a:pt x="4931" y="228"/>
                    <a:pt x="4262" y="299"/>
                    <a:pt x="3592" y="299"/>
                  </a:cubicBezTo>
                  <a:cubicBezTo>
                    <a:pt x="2482" y="299"/>
                    <a:pt x="1372" y="106"/>
                    <a:pt x="236" y="106"/>
                  </a:cubicBezTo>
                  <a:cubicBezTo>
                    <a:pt x="168" y="106"/>
                    <a:pt x="100" y="106"/>
                    <a:pt x="32" y="108"/>
                  </a:cubicBezTo>
                  <a:cubicBezTo>
                    <a:pt x="7" y="108"/>
                    <a:pt x="0" y="149"/>
                    <a:pt x="26" y="153"/>
                  </a:cubicBezTo>
                  <a:cubicBezTo>
                    <a:pt x="1060" y="347"/>
                    <a:pt x="2123" y="538"/>
                    <a:pt x="3171" y="538"/>
                  </a:cubicBezTo>
                  <a:cubicBezTo>
                    <a:pt x="4006" y="538"/>
                    <a:pt x="4832" y="417"/>
                    <a:pt x="5628" y="82"/>
                  </a:cubicBezTo>
                  <a:cubicBezTo>
                    <a:pt x="5670" y="65"/>
                    <a:pt x="5661" y="1"/>
                    <a:pt x="5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10;p67">
              <a:extLst>
                <a:ext uri="{FF2B5EF4-FFF2-40B4-BE49-F238E27FC236}">
                  <a16:creationId xmlns:a16="http://schemas.microsoft.com/office/drawing/2014/main" id="{515978B9-66B3-4ACF-8E4A-5049FA3974E1}"/>
                </a:ext>
              </a:extLst>
            </p:cNvPr>
            <p:cNvSpPr/>
            <p:nvPr/>
          </p:nvSpPr>
          <p:spPr>
            <a:xfrm>
              <a:off x="16498050" y="3365975"/>
              <a:ext cx="74375" cy="362225"/>
            </a:xfrm>
            <a:custGeom>
              <a:avLst/>
              <a:gdLst/>
              <a:ahLst/>
              <a:cxnLst/>
              <a:rect l="l" t="t" r="r" b="b"/>
              <a:pathLst>
                <a:path w="2975" h="14489" extrusionOk="0">
                  <a:moveTo>
                    <a:pt x="2888" y="0"/>
                  </a:moveTo>
                  <a:cubicBezTo>
                    <a:pt x="2869" y="0"/>
                    <a:pt x="2850" y="10"/>
                    <a:pt x="2838" y="33"/>
                  </a:cubicBezTo>
                  <a:cubicBezTo>
                    <a:pt x="2713" y="283"/>
                    <a:pt x="2581" y="539"/>
                    <a:pt x="2445" y="798"/>
                  </a:cubicBezTo>
                  <a:cubicBezTo>
                    <a:pt x="2456" y="746"/>
                    <a:pt x="2467" y="694"/>
                    <a:pt x="2473" y="640"/>
                  </a:cubicBezTo>
                  <a:cubicBezTo>
                    <a:pt x="2477" y="593"/>
                    <a:pt x="2442" y="570"/>
                    <a:pt x="2406" y="570"/>
                  </a:cubicBezTo>
                  <a:cubicBezTo>
                    <a:pt x="2374" y="570"/>
                    <a:pt x="2342" y="587"/>
                    <a:pt x="2331" y="621"/>
                  </a:cubicBezTo>
                  <a:cubicBezTo>
                    <a:pt x="2239" y="889"/>
                    <a:pt x="2181" y="1169"/>
                    <a:pt x="2117" y="1444"/>
                  </a:cubicBezTo>
                  <a:cubicBezTo>
                    <a:pt x="985" y="3708"/>
                    <a:pt x="0" y="6255"/>
                    <a:pt x="2003" y="8327"/>
                  </a:cubicBezTo>
                  <a:cubicBezTo>
                    <a:pt x="2025" y="10371"/>
                    <a:pt x="2303" y="12354"/>
                    <a:pt x="2163" y="14413"/>
                  </a:cubicBezTo>
                  <a:cubicBezTo>
                    <a:pt x="2160" y="14461"/>
                    <a:pt x="2204" y="14488"/>
                    <a:pt x="2245" y="14488"/>
                  </a:cubicBezTo>
                  <a:cubicBezTo>
                    <a:pt x="2277" y="14488"/>
                    <a:pt x="2308" y="14471"/>
                    <a:pt x="2313" y="14434"/>
                  </a:cubicBezTo>
                  <a:cubicBezTo>
                    <a:pt x="2578" y="12528"/>
                    <a:pt x="2256" y="8418"/>
                    <a:pt x="2223" y="8368"/>
                  </a:cubicBezTo>
                  <a:cubicBezTo>
                    <a:pt x="1394" y="7156"/>
                    <a:pt x="885" y="5780"/>
                    <a:pt x="1215" y="4297"/>
                  </a:cubicBezTo>
                  <a:cubicBezTo>
                    <a:pt x="1529" y="2889"/>
                    <a:pt x="2367" y="1421"/>
                    <a:pt x="2952" y="100"/>
                  </a:cubicBezTo>
                  <a:cubicBezTo>
                    <a:pt x="2975" y="48"/>
                    <a:pt x="2931" y="0"/>
                    <a:pt x="2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11;p67">
              <a:extLst>
                <a:ext uri="{FF2B5EF4-FFF2-40B4-BE49-F238E27FC236}">
                  <a16:creationId xmlns:a16="http://schemas.microsoft.com/office/drawing/2014/main" id="{A2D4AEE6-69D5-483A-9CC1-E75E4BC38C14}"/>
                </a:ext>
              </a:extLst>
            </p:cNvPr>
            <p:cNvSpPr/>
            <p:nvPr/>
          </p:nvSpPr>
          <p:spPr>
            <a:xfrm>
              <a:off x="16880750" y="3363775"/>
              <a:ext cx="59275" cy="213275"/>
            </a:xfrm>
            <a:custGeom>
              <a:avLst/>
              <a:gdLst/>
              <a:ahLst/>
              <a:cxnLst/>
              <a:rect l="l" t="t" r="r" b="b"/>
              <a:pathLst>
                <a:path w="2371" h="8531" extrusionOk="0">
                  <a:moveTo>
                    <a:pt x="9" y="1"/>
                  </a:moveTo>
                  <a:cubicBezTo>
                    <a:pt x="5" y="1"/>
                    <a:pt x="1" y="6"/>
                    <a:pt x="3" y="12"/>
                  </a:cubicBezTo>
                  <a:cubicBezTo>
                    <a:pt x="1137" y="2687"/>
                    <a:pt x="2294" y="5838"/>
                    <a:pt x="255" y="8388"/>
                  </a:cubicBezTo>
                  <a:cubicBezTo>
                    <a:pt x="205" y="8450"/>
                    <a:pt x="254" y="8531"/>
                    <a:pt x="316" y="8531"/>
                  </a:cubicBezTo>
                  <a:cubicBezTo>
                    <a:pt x="334" y="8531"/>
                    <a:pt x="354" y="8523"/>
                    <a:pt x="373" y="8506"/>
                  </a:cubicBezTo>
                  <a:cubicBezTo>
                    <a:pt x="2370" y="6585"/>
                    <a:pt x="1842" y="3897"/>
                    <a:pt x="821" y="1603"/>
                  </a:cubicBezTo>
                  <a:cubicBezTo>
                    <a:pt x="780" y="1478"/>
                    <a:pt x="738" y="1352"/>
                    <a:pt x="697" y="1225"/>
                  </a:cubicBezTo>
                  <a:cubicBezTo>
                    <a:pt x="695" y="1218"/>
                    <a:pt x="689" y="1215"/>
                    <a:pt x="683" y="1215"/>
                  </a:cubicBezTo>
                  <a:cubicBezTo>
                    <a:pt x="675" y="1215"/>
                    <a:pt x="666" y="1222"/>
                    <a:pt x="670" y="1233"/>
                  </a:cubicBezTo>
                  <a:lnTo>
                    <a:pt x="706" y="1350"/>
                  </a:lnTo>
                  <a:cubicBezTo>
                    <a:pt x="488" y="881"/>
                    <a:pt x="252" y="427"/>
                    <a:pt x="15" y="5"/>
                  </a:cubicBezTo>
                  <a:cubicBezTo>
                    <a:pt x="14" y="2"/>
                    <a:pt x="12" y="1"/>
                    <a:pt x="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12;p67">
              <a:extLst>
                <a:ext uri="{FF2B5EF4-FFF2-40B4-BE49-F238E27FC236}">
                  <a16:creationId xmlns:a16="http://schemas.microsoft.com/office/drawing/2014/main" id="{890E8185-295F-4FEF-A327-0DB5B9A6167A}"/>
                </a:ext>
              </a:extLst>
            </p:cNvPr>
            <p:cNvSpPr/>
            <p:nvPr/>
          </p:nvSpPr>
          <p:spPr>
            <a:xfrm>
              <a:off x="16960125" y="3616925"/>
              <a:ext cx="101300" cy="100275"/>
            </a:xfrm>
            <a:custGeom>
              <a:avLst/>
              <a:gdLst/>
              <a:ahLst/>
              <a:cxnLst/>
              <a:rect l="l" t="t" r="r" b="b"/>
              <a:pathLst>
                <a:path w="4052" h="4011" extrusionOk="0">
                  <a:moveTo>
                    <a:pt x="71" y="1"/>
                  </a:moveTo>
                  <a:cubicBezTo>
                    <a:pt x="36" y="1"/>
                    <a:pt x="1" y="39"/>
                    <a:pt x="20" y="81"/>
                  </a:cubicBezTo>
                  <a:cubicBezTo>
                    <a:pt x="784" y="1721"/>
                    <a:pt x="2151" y="3376"/>
                    <a:pt x="3905" y="4004"/>
                  </a:cubicBezTo>
                  <a:cubicBezTo>
                    <a:pt x="3916" y="4008"/>
                    <a:pt x="3926" y="4010"/>
                    <a:pt x="3936" y="4010"/>
                  </a:cubicBezTo>
                  <a:cubicBezTo>
                    <a:pt x="4017" y="4010"/>
                    <a:pt x="4052" y="3885"/>
                    <a:pt x="3976" y="3836"/>
                  </a:cubicBezTo>
                  <a:cubicBezTo>
                    <a:pt x="2371" y="2799"/>
                    <a:pt x="1024" y="1763"/>
                    <a:pt x="112" y="28"/>
                  </a:cubicBezTo>
                  <a:cubicBezTo>
                    <a:pt x="102" y="9"/>
                    <a:pt x="86"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13;p67">
              <a:extLst>
                <a:ext uri="{FF2B5EF4-FFF2-40B4-BE49-F238E27FC236}">
                  <a16:creationId xmlns:a16="http://schemas.microsoft.com/office/drawing/2014/main" id="{C9919F13-FF95-4382-9AE4-801B6842F278}"/>
                </a:ext>
              </a:extLst>
            </p:cNvPr>
            <p:cNvSpPr/>
            <p:nvPr/>
          </p:nvSpPr>
          <p:spPr>
            <a:xfrm>
              <a:off x="16432200" y="3623500"/>
              <a:ext cx="85100" cy="109275"/>
            </a:xfrm>
            <a:custGeom>
              <a:avLst/>
              <a:gdLst/>
              <a:ahLst/>
              <a:cxnLst/>
              <a:rect l="l" t="t" r="r" b="b"/>
              <a:pathLst>
                <a:path w="3404" h="4371" extrusionOk="0">
                  <a:moveTo>
                    <a:pt x="88" y="1"/>
                  </a:moveTo>
                  <a:cubicBezTo>
                    <a:pt x="46" y="1"/>
                    <a:pt x="1" y="38"/>
                    <a:pt x="19" y="86"/>
                  </a:cubicBezTo>
                  <a:cubicBezTo>
                    <a:pt x="671" y="1788"/>
                    <a:pt x="1763" y="3327"/>
                    <a:pt x="3279" y="4360"/>
                  </a:cubicBezTo>
                  <a:cubicBezTo>
                    <a:pt x="3290" y="4367"/>
                    <a:pt x="3301" y="4370"/>
                    <a:pt x="3311" y="4370"/>
                  </a:cubicBezTo>
                  <a:cubicBezTo>
                    <a:pt x="3362" y="4370"/>
                    <a:pt x="3403" y="4298"/>
                    <a:pt x="3359" y="4256"/>
                  </a:cubicBezTo>
                  <a:cubicBezTo>
                    <a:pt x="2026" y="3026"/>
                    <a:pt x="921" y="1680"/>
                    <a:pt x="143" y="34"/>
                  </a:cubicBezTo>
                  <a:cubicBezTo>
                    <a:pt x="131" y="11"/>
                    <a:pt x="110" y="1"/>
                    <a:pt x="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14;p67">
              <a:extLst>
                <a:ext uri="{FF2B5EF4-FFF2-40B4-BE49-F238E27FC236}">
                  <a16:creationId xmlns:a16="http://schemas.microsoft.com/office/drawing/2014/main" id="{FFF75D21-02CD-44CE-B2F6-D05FC23A3ECC}"/>
                </a:ext>
              </a:extLst>
            </p:cNvPr>
            <p:cNvSpPr/>
            <p:nvPr/>
          </p:nvSpPr>
          <p:spPr>
            <a:xfrm>
              <a:off x="16531000" y="2923875"/>
              <a:ext cx="284425" cy="404675"/>
            </a:xfrm>
            <a:custGeom>
              <a:avLst/>
              <a:gdLst/>
              <a:ahLst/>
              <a:cxnLst/>
              <a:rect l="l" t="t" r="r" b="b"/>
              <a:pathLst>
                <a:path w="11377" h="16187" extrusionOk="0">
                  <a:moveTo>
                    <a:pt x="5504" y="1"/>
                  </a:moveTo>
                  <a:cubicBezTo>
                    <a:pt x="4187" y="1"/>
                    <a:pt x="2918" y="264"/>
                    <a:pt x="2128" y="918"/>
                  </a:cubicBezTo>
                  <a:cubicBezTo>
                    <a:pt x="389" y="2358"/>
                    <a:pt x="0" y="7631"/>
                    <a:pt x="786" y="9793"/>
                  </a:cubicBezTo>
                  <a:cubicBezTo>
                    <a:pt x="1351" y="11346"/>
                    <a:pt x="3069" y="11623"/>
                    <a:pt x="4199" y="11623"/>
                  </a:cubicBezTo>
                  <a:cubicBezTo>
                    <a:pt x="4727" y="11623"/>
                    <a:pt x="5126" y="11562"/>
                    <a:pt x="5218" y="11544"/>
                  </a:cubicBezTo>
                  <a:cubicBezTo>
                    <a:pt x="5222" y="11544"/>
                    <a:pt x="5228" y="11542"/>
                    <a:pt x="5231" y="11540"/>
                  </a:cubicBezTo>
                  <a:cubicBezTo>
                    <a:pt x="5234" y="11538"/>
                    <a:pt x="5237" y="11537"/>
                    <a:pt x="5240" y="11537"/>
                  </a:cubicBezTo>
                  <a:lnTo>
                    <a:pt x="5240" y="11540"/>
                  </a:lnTo>
                  <a:cubicBezTo>
                    <a:pt x="5237" y="11590"/>
                    <a:pt x="5211" y="12076"/>
                    <a:pt x="5227" y="12645"/>
                  </a:cubicBezTo>
                  <a:cubicBezTo>
                    <a:pt x="5231" y="12811"/>
                    <a:pt x="5243" y="12981"/>
                    <a:pt x="5259" y="13148"/>
                  </a:cubicBezTo>
                  <a:cubicBezTo>
                    <a:pt x="5263" y="13231"/>
                    <a:pt x="5270" y="13310"/>
                    <a:pt x="5279" y="13388"/>
                  </a:cubicBezTo>
                  <a:cubicBezTo>
                    <a:pt x="5325" y="13763"/>
                    <a:pt x="5487" y="16187"/>
                    <a:pt x="7431" y="16187"/>
                  </a:cubicBezTo>
                  <a:cubicBezTo>
                    <a:pt x="7456" y="16187"/>
                    <a:pt x="7482" y="16186"/>
                    <a:pt x="7507" y="16186"/>
                  </a:cubicBezTo>
                  <a:cubicBezTo>
                    <a:pt x="8693" y="16148"/>
                    <a:pt x="9704" y="14471"/>
                    <a:pt x="9960" y="13372"/>
                  </a:cubicBezTo>
                  <a:cubicBezTo>
                    <a:pt x="10152" y="12549"/>
                    <a:pt x="10283" y="9880"/>
                    <a:pt x="10421" y="8835"/>
                  </a:cubicBezTo>
                  <a:cubicBezTo>
                    <a:pt x="10674" y="7014"/>
                    <a:pt x="11377" y="2550"/>
                    <a:pt x="10367" y="1413"/>
                  </a:cubicBezTo>
                  <a:cubicBezTo>
                    <a:pt x="9669" y="624"/>
                    <a:pt x="7529" y="1"/>
                    <a:pt x="5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15;p67">
              <a:extLst>
                <a:ext uri="{FF2B5EF4-FFF2-40B4-BE49-F238E27FC236}">
                  <a16:creationId xmlns:a16="http://schemas.microsoft.com/office/drawing/2014/main" id="{7FA0BDC5-CD44-4769-A239-7839AD0BC343}"/>
                </a:ext>
              </a:extLst>
            </p:cNvPr>
            <p:cNvSpPr/>
            <p:nvPr/>
          </p:nvSpPr>
          <p:spPr>
            <a:xfrm>
              <a:off x="16568200" y="3069000"/>
              <a:ext cx="15150" cy="18875"/>
            </a:xfrm>
            <a:custGeom>
              <a:avLst/>
              <a:gdLst/>
              <a:ahLst/>
              <a:cxnLst/>
              <a:rect l="l" t="t" r="r" b="b"/>
              <a:pathLst>
                <a:path w="606" h="755" extrusionOk="0">
                  <a:moveTo>
                    <a:pt x="293" y="0"/>
                  </a:moveTo>
                  <a:cubicBezTo>
                    <a:pt x="289" y="0"/>
                    <a:pt x="285" y="0"/>
                    <a:pt x="281" y="1"/>
                  </a:cubicBezTo>
                  <a:cubicBezTo>
                    <a:pt x="121" y="11"/>
                    <a:pt x="0" y="187"/>
                    <a:pt x="13" y="395"/>
                  </a:cubicBezTo>
                  <a:cubicBezTo>
                    <a:pt x="25" y="596"/>
                    <a:pt x="157" y="754"/>
                    <a:pt x="312" y="754"/>
                  </a:cubicBezTo>
                  <a:cubicBezTo>
                    <a:pt x="316" y="754"/>
                    <a:pt x="320" y="754"/>
                    <a:pt x="325" y="754"/>
                  </a:cubicBezTo>
                  <a:cubicBezTo>
                    <a:pt x="483" y="745"/>
                    <a:pt x="605" y="569"/>
                    <a:pt x="592" y="361"/>
                  </a:cubicBezTo>
                  <a:cubicBezTo>
                    <a:pt x="581" y="159"/>
                    <a:pt x="448"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16;p67">
              <a:extLst>
                <a:ext uri="{FF2B5EF4-FFF2-40B4-BE49-F238E27FC236}">
                  <a16:creationId xmlns:a16="http://schemas.microsoft.com/office/drawing/2014/main" id="{C2656362-929B-4F02-A479-43C3FB02D95D}"/>
                </a:ext>
              </a:extLst>
            </p:cNvPr>
            <p:cNvSpPr/>
            <p:nvPr/>
          </p:nvSpPr>
          <p:spPr>
            <a:xfrm>
              <a:off x="16657900" y="3073325"/>
              <a:ext cx="15150" cy="18875"/>
            </a:xfrm>
            <a:custGeom>
              <a:avLst/>
              <a:gdLst/>
              <a:ahLst/>
              <a:cxnLst/>
              <a:rect l="l" t="t" r="r" b="b"/>
              <a:pathLst>
                <a:path w="606" h="755" extrusionOk="0">
                  <a:moveTo>
                    <a:pt x="294" y="0"/>
                  </a:moveTo>
                  <a:cubicBezTo>
                    <a:pt x="290" y="0"/>
                    <a:pt x="286" y="0"/>
                    <a:pt x="281" y="1"/>
                  </a:cubicBezTo>
                  <a:cubicBezTo>
                    <a:pt x="123" y="9"/>
                    <a:pt x="1" y="187"/>
                    <a:pt x="14" y="393"/>
                  </a:cubicBezTo>
                  <a:cubicBezTo>
                    <a:pt x="25" y="596"/>
                    <a:pt x="158" y="754"/>
                    <a:pt x="313" y="754"/>
                  </a:cubicBezTo>
                  <a:cubicBezTo>
                    <a:pt x="317" y="754"/>
                    <a:pt x="321" y="754"/>
                    <a:pt x="325" y="754"/>
                  </a:cubicBezTo>
                  <a:cubicBezTo>
                    <a:pt x="485" y="744"/>
                    <a:pt x="606" y="569"/>
                    <a:pt x="594" y="361"/>
                  </a:cubicBezTo>
                  <a:cubicBezTo>
                    <a:pt x="581" y="157"/>
                    <a:pt x="449"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7;p67">
              <a:extLst>
                <a:ext uri="{FF2B5EF4-FFF2-40B4-BE49-F238E27FC236}">
                  <a16:creationId xmlns:a16="http://schemas.microsoft.com/office/drawing/2014/main" id="{A6B1604C-088B-4273-B21C-D54318FF4326}"/>
                </a:ext>
              </a:extLst>
            </p:cNvPr>
            <p:cNvSpPr/>
            <p:nvPr/>
          </p:nvSpPr>
          <p:spPr>
            <a:xfrm>
              <a:off x="16555800" y="3020325"/>
              <a:ext cx="37975" cy="18450"/>
            </a:xfrm>
            <a:custGeom>
              <a:avLst/>
              <a:gdLst/>
              <a:ahLst/>
              <a:cxnLst/>
              <a:rect l="l" t="t" r="r" b="b"/>
              <a:pathLst>
                <a:path w="1519" h="738" extrusionOk="0">
                  <a:moveTo>
                    <a:pt x="885" y="1"/>
                  </a:moveTo>
                  <a:cubicBezTo>
                    <a:pt x="831" y="1"/>
                    <a:pt x="776" y="4"/>
                    <a:pt x="720" y="10"/>
                  </a:cubicBezTo>
                  <a:cubicBezTo>
                    <a:pt x="313" y="55"/>
                    <a:pt x="0" y="251"/>
                    <a:pt x="22" y="451"/>
                  </a:cubicBezTo>
                  <a:cubicBezTo>
                    <a:pt x="41" y="621"/>
                    <a:pt x="302" y="738"/>
                    <a:pt x="634" y="738"/>
                  </a:cubicBezTo>
                  <a:cubicBezTo>
                    <a:pt x="688" y="738"/>
                    <a:pt x="743" y="735"/>
                    <a:pt x="799" y="729"/>
                  </a:cubicBezTo>
                  <a:cubicBezTo>
                    <a:pt x="1206" y="685"/>
                    <a:pt x="1519" y="487"/>
                    <a:pt x="1497" y="288"/>
                  </a:cubicBezTo>
                  <a:cubicBezTo>
                    <a:pt x="1478" y="117"/>
                    <a:pt x="1217" y="1"/>
                    <a:pt x="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18;p67">
              <a:extLst>
                <a:ext uri="{FF2B5EF4-FFF2-40B4-BE49-F238E27FC236}">
                  <a16:creationId xmlns:a16="http://schemas.microsoft.com/office/drawing/2014/main" id="{3B267AB5-9812-4198-A15F-27F9FDDF9E63}"/>
                </a:ext>
              </a:extLst>
            </p:cNvPr>
            <p:cNvSpPr/>
            <p:nvPr/>
          </p:nvSpPr>
          <p:spPr>
            <a:xfrm>
              <a:off x="16650850" y="3025975"/>
              <a:ext cx="38425" cy="19825"/>
            </a:xfrm>
            <a:custGeom>
              <a:avLst/>
              <a:gdLst/>
              <a:ahLst/>
              <a:cxnLst/>
              <a:rect l="l" t="t" r="r" b="b"/>
              <a:pathLst>
                <a:path w="1537" h="793" extrusionOk="0">
                  <a:moveTo>
                    <a:pt x="514" y="0"/>
                  </a:moveTo>
                  <a:cubicBezTo>
                    <a:pt x="270" y="0"/>
                    <a:pt x="84" y="77"/>
                    <a:pt x="50" y="212"/>
                  </a:cubicBezTo>
                  <a:cubicBezTo>
                    <a:pt x="1" y="405"/>
                    <a:pt x="283" y="645"/>
                    <a:pt x="680" y="747"/>
                  </a:cubicBezTo>
                  <a:cubicBezTo>
                    <a:pt x="799" y="778"/>
                    <a:pt x="916" y="792"/>
                    <a:pt x="1022" y="792"/>
                  </a:cubicBezTo>
                  <a:cubicBezTo>
                    <a:pt x="1266" y="792"/>
                    <a:pt x="1453" y="715"/>
                    <a:pt x="1487" y="580"/>
                  </a:cubicBezTo>
                  <a:cubicBezTo>
                    <a:pt x="1537" y="386"/>
                    <a:pt x="1256" y="148"/>
                    <a:pt x="859" y="46"/>
                  </a:cubicBezTo>
                  <a:cubicBezTo>
                    <a:pt x="738" y="15"/>
                    <a:pt x="620"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19;p67">
              <a:extLst>
                <a:ext uri="{FF2B5EF4-FFF2-40B4-BE49-F238E27FC236}">
                  <a16:creationId xmlns:a16="http://schemas.microsoft.com/office/drawing/2014/main" id="{F82EB8E3-4933-4B53-9A4E-4DD6DF9B258A}"/>
                </a:ext>
              </a:extLst>
            </p:cNvPr>
            <p:cNvSpPr/>
            <p:nvPr/>
          </p:nvSpPr>
          <p:spPr>
            <a:xfrm>
              <a:off x="16590450" y="3037050"/>
              <a:ext cx="28200" cy="80000"/>
            </a:xfrm>
            <a:custGeom>
              <a:avLst/>
              <a:gdLst/>
              <a:ahLst/>
              <a:cxnLst/>
              <a:rect l="l" t="t" r="r" b="b"/>
              <a:pathLst>
                <a:path w="1128" h="3200" extrusionOk="0">
                  <a:moveTo>
                    <a:pt x="696" y="1"/>
                  </a:moveTo>
                  <a:cubicBezTo>
                    <a:pt x="679" y="1"/>
                    <a:pt x="661" y="11"/>
                    <a:pt x="655" y="33"/>
                  </a:cubicBezTo>
                  <a:cubicBezTo>
                    <a:pt x="416" y="876"/>
                    <a:pt x="0" y="3139"/>
                    <a:pt x="412" y="3194"/>
                  </a:cubicBezTo>
                  <a:cubicBezTo>
                    <a:pt x="438" y="3198"/>
                    <a:pt x="464" y="3199"/>
                    <a:pt x="490" y="3199"/>
                  </a:cubicBezTo>
                  <a:cubicBezTo>
                    <a:pt x="705" y="3199"/>
                    <a:pt x="934" y="3094"/>
                    <a:pt x="1070" y="2978"/>
                  </a:cubicBezTo>
                  <a:cubicBezTo>
                    <a:pt x="1128" y="2927"/>
                    <a:pt x="1091" y="2846"/>
                    <a:pt x="1029" y="2846"/>
                  </a:cubicBezTo>
                  <a:cubicBezTo>
                    <a:pt x="1016" y="2846"/>
                    <a:pt x="1002" y="2849"/>
                    <a:pt x="988" y="2857"/>
                  </a:cubicBezTo>
                  <a:cubicBezTo>
                    <a:pt x="910" y="2898"/>
                    <a:pt x="747" y="2988"/>
                    <a:pt x="616" y="2988"/>
                  </a:cubicBezTo>
                  <a:cubicBezTo>
                    <a:pt x="564" y="2988"/>
                    <a:pt x="517" y="2974"/>
                    <a:pt x="483" y="2937"/>
                  </a:cubicBezTo>
                  <a:cubicBezTo>
                    <a:pt x="338" y="2774"/>
                    <a:pt x="677" y="583"/>
                    <a:pt x="742" y="51"/>
                  </a:cubicBezTo>
                  <a:cubicBezTo>
                    <a:pt x="746" y="20"/>
                    <a:pt x="721" y="1"/>
                    <a:pt x="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20;p67">
              <a:extLst>
                <a:ext uri="{FF2B5EF4-FFF2-40B4-BE49-F238E27FC236}">
                  <a16:creationId xmlns:a16="http://schemas.microsoft.com/office/drawing/2014/main" id="{B8A3049E-35C9-42A6-B82B-2D9385057A50}"/>
                </a:ext>
              </a:extLst>
            </p:cNvPr>
            <p:cNvSpPr/>
            <p:nvPr/>
          </p:nvSpPr>
          <p:spPr>
            <a:xfrm>
              <a:off x="16616600" y="3126475"/>
              <a:ext cx="44700" cy="30625"/>
            </a:xfrm>
            <a:custGeom>
              <a:avLst/>
              <a:gdLst/>
              <a:ahLst/>
              <a:cxnLst/>
              <a:rect l="l" t="t" r="r" b="b"/>
              <a:pathLst>
                <a:path w="1788" h="1225" extrusionOk="0">
                  <a:moveTo>
                    <a:pt x="1381" y="0"/>
                  </a:moveTo>
                  <a:cubicBezTo>
                    <a:pt x="1358" y="0"/>
                    <a:pt x="1333" y="3"/>
                    <a:pt x="1308" y="7"/>
                  </a:cubicBezTo>
                  <a:cubicBezTo>
                    <a:pt x="1117" y="43"/>
                    <a:pt x="1000" y="179"/>
                    <a:pt x="827" y="209"/>
                  </a:cubicBezTo>
                  <a:cubicBezTo>
                    <a:pt x="589" y="250"/>
                    <a:pt x="418" y="195"/>
                    <a:pt x="197" y="342"/>
                  </a:cubicBezTo>
                  <a:cubicBezTo>
                    <a:pt x="38" y="449"/>
                    <a:pt x="0" y="614"/>
                    <a:pt x="37" y="768"/>
                  </a:cubicBezTo>
                  <a:cubicBezTo>
                    <a:pt x="44" y="814"/>
                    <a:pt x="60" y="859"/>
                    <a:pt x="86" y="900"/>
                  </a:cubicBezTo>
                  <a:cubicBezTo>
                    <a:pt x="108" y="958"/>
                    <a:pt x="146" y="1011"/>
                    <a:pt x="192" y="1054"/>
                  </a:cubicBezTo>
                  <a:cubicBezTo>
                    <a:pt x="234" y="1095"/>
                    <a:pt x="285" y="1130"/>
                    <a:pt x="339" y="1155"/>
                  </a:cubicBezTo>
                  <a:cubicBezTo>
                    <a:pt x="448" y="1205"/>
                    <a:pt x="576" y="1225"/>
                    <a:pt x="705" y="1225"/>
                  </a:cubicBezTo>
                  <a:cubicBezTo>
                    <a:pt x="854" y="1225"/>
                    <a:pt x="1004" y="1199"/>
                    <a:pt x="1126" y="1163"/>
                  </a:cubicBezTo>
                  <a:cubicBezTo>
                    <a:pt x="1403" y="1083"/>
                    <a:pt x="1707" y="887"/>
                    <a:pt x="1775" y="598"/>
                  </a:cubicBezTo>
                  <a:cubicBezTo>
                    <a:pt x="1784" y="561"/>
                    <a:pt x="1788" y="523"/>
                    <a:pt x="1788" y="487"/>
                  </a:cubicBezTo>
                  <a:cubicBezTo>
                    <a:pt x="1784" y="470"/>
                    <a:pt x="1788" y="458"/>
                    <a:pt x="1784" y="441"/>
                  </a:cubicBezTo>
                  <a:cubicBezTo>
                    <a:pt x="1781" y="398"/>
                    <a:pt x="1772" y="358"/>
                    <a:pt x="1760" y="317"/>
                  </a:cubicBezTo>
                  <a:lnTo>
                    <a:pt x="1760" y="308"/>
                  </a:lnTo>
                  <a:cubicBezTo>
                    <a:pt x="1702" y="141"/>
                    <a:pt x="1572" y="0"/>
                    <a:pt x="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21;p67">
              <a:extLst>
                <a:ext uri="{FF2B5EF4-FFF2-40B4-BE49-F238E27FC236}">
                  <a16:creationId xmlns:a16="http://schemas.microsoft.com/office/drawing/2014/main" id="{322E38A7-FEC2-49CC-A36C-1AECB1C63A1B}"/>
                </a:ext>
              </a:extLst>
            </p:cNvPr>
            <p:cNvSpPr/>
            <p:nvPr/>
          </p:nvSpPr>
          <p:spPr>
            <a:xfrm>
              <a:off x="16625075" y="3138300"/>
              <a:ext cx="35900" cy="18800"/>
            </a:xfrm>
            <a:custGeom>
              <a:avLst/>
              <a:gdLst/>
              <a:ahLst/>
              <a:cxnLst/>
              <a:rect l="l" t="t" r="r" b="b"/>
              <a:pathLst>
                <a:path w="1436" h="752" extrusionOk="0">
                  <a:moveTo>
                    <a:pt x="933" y="1"/>
                  </a:moveTo>
                  <a:cubicBezTo>
                    <a:pt x="465" y="1"/>
                    <a:pt x="77" y="295"/>
                    <a:pt x="0" y="682"/>
                  </a:cubicBezTo>
                  <a:cubicBezTo>
                    <a:pt x="109" y="732"/>
                    <a:pt x="237" y="752"/>
                    <a:pt x="366" y="752"/>
                  </a:cubicBezTo>
                  <a:cubicBezTo>
                    <a:pt x="515" y="752"/>
                    <a:pt x="664" y="726"/>
                    <a:pt x="786" y="690"/>
                  </a:cubicBezTo>
                  <a:cubicBezTo>
                    <a:pt x="1064" y="610"/>
                    <a:pt x="1368" y="414"/>
                    <a:pt x="1436" y="125"/>
                  </a:cubicBezTo>
                  <a:cubicBezTo>
                    <a:pt x="1283" y="43"/>
                    <a:pt x="1113" y="1"/>
                    <a:pt x="940" y="1"/>
                  </a:cubicBezTo>
                  <a:cubicBezTo>
                    <a:pt x="938" y="1"/>
                    <a:pt x="935" y="1"/>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22;p67">
              <a:extLst>
                <a:ext uri="{FF2B5EF4-FFF2-40B4-BE49-F238E27FC236}">
                  <a16:creationId xmlns:a16="http://schemas.microsoft.com/office/drawing/2014/main" id="{383D2AD8-2F24-461C-88A4-B6AF295EF26B}"/>
                </a:ext>
              </a:extLst>
            </p:cNvPr>
            <p:cNvSpPr/>
            <p:nvPr/>
          </p:nvSpPr>
          <p:spPr>
            <a:xfrm>
              <a:off x="16547675" y="2916650"/>
              <a:ext cx="304950" cy="194475"/>
            </a:xfrm>
            <a:custGeom>
              <a:avLst/>
              <a:gdLst/>
              <a:ahLst/>
              <a:cxnLst/>
              <a:rect l="l" t="t" r="r" b="b"/>
              <a:pathLst>
                <a:path w="12198" h="7779" extrusionOk="0">
                  <a:moveTo>
                    <a:pt x="4959" y="0"/>
                  </a:moveTo>
                  <a:cubicBezTo>
                    <a:pt x="3719" y="0"/>
                    <a:pt x="2781" y="142"/>
                    <a:pt x="2781" y="142"/>
                  </a:cubicBezTo>
                  <a:cubicBezTo>
                    <a:pt x="289" y="521"/>
                    <a:pt x="1" y="3622"/>
                    <a:pt x="1" y="3622"/>
                  </a:cubicBezTo>
                  <a:cubicBezTo>
                    <a:pt x="689" y="3347"/>
                    <a:pt x="1949" y="1796"/>
                    <a:pt x="1949" y="1796"/>
                  </a:cubicBezTo>
                  <a:cubicBezTo>
                    <a:pt x="3402" y="4727"/>
                    <a:pt x="7993" y="4769"/>
                    <a:pt x="8258" y="4769"/>
                  </a:cubicBezTo>
                  <a:cubicBezTo>
                    <a:pt x="8266" y="4769"/>
                    <a:pt x="8270" y="4769"/>
                    <a:pt x="8270" y="4769"/>
                  </a:cubicBezTo>
                  <a:cubicBezTo>
                    <a:pt x="8270" y="4769"/>
                    <a:pt x="8312" y="7779"/>
                    <a:pt x="9402" y="7779"/>
                  </a:cubicBezTo>
                  <a:cubicBezTo>
                    <a:pt x="10486" y="7779"/>
                    <a:pt x="12198" y="4001"/>
                    <a:pt x="10228" y="1658"/>
                  </a:cubicBezTo>
                  <a:cubicBezTo>
                    <a:pt x="9073" y="285"/>
                    <a:pt x="6714" y="0"/>
                    <a:pt x="4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23;p67">
              <a:extLst>
                <a:ext uri="{FF2B5EF4-FFF2-40B4-BE49-F238E27FC236}">
                  <a16:creationId xmlns:a16="http://schemas.microsoft.com/office/drawing/2014/main" id="{97C421BE-5B01-483E-A6FB-F8E9E87296BB}"/>
                </a:ext>
              </a:extLst>
            </p:cNvPr>
            <p:cNvSpPr/>
            <p:nvPr/>
          </p:nvSpPr>
          <p:spPr>
            <a:xfrm>
              <a:off x="16762525" y="3074025"/>
              <a:ext cx="80425" cy="74200"/>
            </a:xfrm>
            <a:custGeom>
              <a:avLst/>
              <a:gdLst/>
              <a:ahLst/>
              <a:cxnLst/>
              <a:rect l="l" t="t" r="r" b="b"/>
              <a:pathLst>
                <a:path w="3217" h="2968" extrusionOk="0">
                  <a:moveTo>
                    <a:pt x="1247" y="0"/>
                  </a:moveTo>
                  <a:cubicBezTo>
                    <a:pt x="478" y="0"/>
                    <a:pt x="1" y="492"/>
                    <a:pt x="1" y="492"/>
                  </a:cubicBezTo>
                  <a:lnTo>
                    <a:pt x="143" y="2742"/>
                  </a:lnTo>
                  <a:cubicBezTo>
                    <a:pt x="143" y="2742"/>
                    <a:pt x="620" y="2968"/>
                    <a:pt x="1152" y="2968"/>
                  </a:cubicBezTo>
                  <a:cubicBezTo>
                    <a:pt x="1315" y="2968"/>
                    <a:pt x="1484" y="2946"/>
                    <a:pt x="1646" y="2891"/>
                  </a:cubicBezTo>
                  <a:cubicBezTo>
                    <a:pt x="3217" y="2347"/>
                    <a:pt x="2919" y="358"/>
                    <a:pt x="1704" y="57"/>
                  </a:cubicBezTo>
                  <a:cubicBezTo>
                    <a:pt x="1543" y="17"/>
                    <a:pt x="1390" y="0"/>
                    <a:pt x="12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24;p67">
              <a:extLst>
                <a:ext uri="{FF2B5EF4-FFF2-40B4-BE49-F238E27FC236}">
                  <a16:creationId xmlns:a16="http://schemas.microsoft.com/office/drawing/2014/main" id="{10B7DD3C-7600-4395-A4C6-B14527EF90CE}"/>
                </a:ext>
              </a:extLst>
            </p:cNvPr>
            <p:cNvSpPr/>
            <p:nvPr/>
          </p:nvSpPr>
          <p:spPr>
            <a:xfrm>
              <a:off x="16778025" y="3090150"/>
              <a:ext cx="35100" cy="45000"/>
            </a:xfrm>
            <a:custGeom>
              <a:avLst/>
              <a:gdLst/>
              <a:ahLst/>
              <a:cxnLst/>
              <a:rect l="l" t="t" r="r" b="b"/>
              <a:pathLst>
                <a:path w="1404" h="1800" extrusionOk="0">
                  <a:moveTo>
                    <a:pt x="1124" y="1"/>
                  </a:moveTo>
                  <a:cubicBezTo>
                    <a:pt x="434" y="1"/>
                    <a:pt x="3" y="759"/>
                    <a:pt x="2" y="1373"/>
                  </a:cubicBezTo>
                  <a:cubicBezTo>
                    <a:pt x="1" y="1642"/>
                    <a:pt x="57" y="1800"/>
                    <a:pt x="134" y="1800"/>
                  </a:cubicBezTo>
                  <a:cubicBezTo>
                    <a:pt x="165" y="1800"/>
                    <a:pt x="200" y="1773"/>
                    <a:pt x="236" y="1716"/>
                  </a:cubicBezTo>
                  <a:cubicBezTo>
                    <a:pt x="360" y="1519"/>
                    <a:pt x="648" y="1390"/>
                    <a:pt x="930" y="1390"/>
                  </a:cubicBezTo>
                  <a:cubicBezTo>
                    <a:pt x="1090" y="1390"/>
                    <a:pt x="1247" y="1431"/>
                    <a:pt x="1372" y="1524"/>
                  </a:cubicBezTo>
                  <a:cubicBezTo>
                    <a:pt x="1375" y="1527"/>
                    <a:pt x="1379" y="1528"/>
                    <a:pt x="1382" y="1528"/>
                  </a:cubicBezTo>
                  <a:cubicBezTo>
                    <a:pt x="1394" y="1528"/>
                    <a:pt x="1403" y="1515"/>
                    <a:pt x="1397" y="1502"/>
                  </a:cubicBezTo>
                  <a:cubicBezTo>
                    <a:pt x="1270" y="1259"/>
                    <a:pt x="1039" y="1165"/>
                    <a:pt x="795" y="1165"/>
                  </a:cubicBezTo>
                  <a:cubicBezTo>
                    <a:pt x="618" y="1165"/>
                    <a:pt x="435" y="1214"/>
                    <a:pt x="281" y="1291"/>
                  </a:cubicBezTo>
                  <a:cubicBezTo>
                    <a:pt x="360" y="854"/>
                    <a:pt x="597" y="189"/>
                    <a:pt x="1160" y="59"/>
                  </a:cubicBezTo>
                  <a:cubicBezTo>
                    <a:pt x="1195" y="51"/>
                    <a:pt x="1179" y="1"/>
                    <a:pt x="1148" y="1"/>
                  </a:cubicBezTo>
                  <a:cubicBezTo>
                    <a:pt x="1140" y="1"/>
                    <a:pt x="1132" y="1"/>
                    <a:pt x="1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25;p67">
              <a:extLst>
                <a:ext uri="{FF2B5EF4-FFF2-40B4-BE49-F238E27FC236}">
                  <a16:creationId xmlns:a16="http://schemas.microsoft.com/office/drawing/2014/main" id="{AECE054F-C1B3-40E4-89C7-73F9B641D4F6}"/>
                </a:ext>
              </a:extLst>
            </p:cNvPr>
            <p:cNvSpPr/>
            <p:nvPr/>
          </p:nvSpPr>
          <p:spPr>
            <a:xfrm>
              <a:off x="14967475" y="3937725"/>
              <a:ext cx="2411975" cy="39625"/>
            </a:xfrm>
            <a:custGeom>
              <a:avLst/>
              <a:gdLst/>
              <a:ahLst/>
              <a:cxnLst/>
              <a:rect l="l" t="t" r="r" b="b"/>
              <a:pathLst>
                <a:path w="96479" h="1585" extrusionOk="0">
                  <a:moveTo>
                    <a:pt x="0" y="0"/>
                  </a:moveTo>
                  <a:lnTo>
                    <a:pt x="0" y="1585"/>
                  </a:lnTo>
                  <a:lnTo>
                    <a:pt x="96479" y="1585"/>
                  </a:lnTo>
                  <a:lnTo>
                    <a:pt x="96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26;p67">
              <a:extLst>
                <a:ext uri="{FF2B5EF4-FFF2-40B4-BE49-F238E27FC236}">
                  <a16:creationId xmlns:a16="http://schemas.microsoft.com/office/drawing/2014/main" id="{D73D9646-9608-4910-AE85-D15D44F06077}"/>
                </a:ext>
              </a:extLst>
            </p:cNvPr>
            <p:cNvSpPr/>
            <p:nvPr/>
          </p:nvSpPr>
          <p:spPr>
            <a:xfrm>
              <a:off x="17379425" y="3937725"/>
              <a:ext cx="183500" cy="39625"/>
            </a:xfrm>
            <a:custGeom>
              <a:avLst/>
              <a:gdLst/>
              <a:ahLst/>
              <a:cxnLst/>
              <a:rect l="l" t="t" r="r" b="b"/>
              <a:pathLst>
                <a:path w="7340" h="1585" extrusionOk="0">
                  <a:moveTo>
                    <a:pt x="1" y="0"/>
                  </a:moveTo>
                  <a:lnTo>
                    <a:pt x="1" y="1585"/>
                  </a:lnTo>
                  <a:lnTo>
                    <a:pt x="7339" y="1585"/>
                  </a:lnTo>
                  <a:lnTo>
                    <a:pt x="73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27;p67">
              <a:extLst>
                <a:ext uri="{FF2B5EF4-FFF2-40B4-BE49-F238E27FC236}">
                  <a16:creationId xmlns:a16="http://schemas.microsoft.com/office/drawing/2014/main" id="{5EF77C7A-FFE0-4791-86F4-15CECBCFD7AB}"/>
                </a:ext>
              </a:extLst>
            </p:cNvPr>
            <p:cNvSpPr/>
            <p:nvPr/>
          </p:nvSpPr>
          <p:spPr>
            <a:xfrm>
              <a:off x="16436700" y="3977325"/>
              <a:ext cx="678925" cy="1037400"/>
            </a:xfrm>
            <a:custGeom>
              <a:avLst/>
              <a:gdLst/>
              <a:ahLst/>
              <a:cxnLst/>
              <a:rect l="l" t="t" r="r" b="b"/>
              <a:pathLst>
                <a:path w="27157" h="41496" extrusionOk="0">
                  <a:moveTo>
                    <a:pt x="0" y="1"/>
                  </a:moveTo>
                  <a:lnTo>
                    <a:pt x="0" y="41496"/>
                  </a:lnTo>
                  <a:lnTo>
                    <a:pt x="27156" y="41496"/>
                  </a:lnTo>
                  <a:lnTo>
                    <a:pt x="271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28;p67">
              <a:extLst>
                <a:ext uri="{FF2B5EF4-FFF2-40B4-BE49-F238E27FC236}">
                  <a16:creationId xmlns:a16="http://schemas.microsoft.com/office/drawing/2014/main" id="{F1A4513B-8054-4970-BCF2-8FD4291E91A0}"/>
                </a:ext>
              </a:extLst>
            </p:cNvPr>
            <p:cNvSpPr/>
            <p:nvPr/>
          </p:nvSpPr>
          <p:spPr>
            <a:xfrm>
              <a:off x="17115600" y="3977325"/>
              <a:ext cx="378400" cy="1037400"/>
            </a:xfrm>
            <a:custGeom>
              <a:avLst/>
              <a:gdLst/>
              <a:ahLst/>
              <a:cxnLst/>
              <a:rect l="l" t="t" r="r" b="b"/>
              <a:pathLst>
                <a:path w="15136" h="41496" extrusionOk="0">
                  <a:moveTo>
                    <a:pt x="0" y="1"/>
                  </a:moveTo>
                  <a:lnTo>
                    <a:pt x="0" y="41496"/>
                  </a:lnTo>
                  <a:lnTo>
                    <a:pt x="15136" y="41496"/>
                  </a:lnTo>
                  <a:lnTo>
                    <a:pt x="15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29;p67">
              <a:extLst>
                <a:ext uri="{FF2B5EF4-FFF2-40B4-BE49-F238E27FC236}">
                  <a16:creationId xmlns:a16="http://schemas.microsoft.com/office/drawing/2014/main" id="{AD5B5FBC-31DB-49A4-AE16-4C27D3BA49E5}"/>
                </a:ext>
              </a:extLst>
            </p:cNvPr>
            <p:cNvSpPr/>
            <p:nvPr/>
          </p:nvSpPr>
          <p:spPr>
            <a:xfrm>
              <a:off x="16497000" y="4138650"/>
              <a:ext cx="558325" cy="354900"/>
            </a:xfrm>
            <a:custGeom>
              <a:avLst/>
              <a:gdLst/>
              <a:ahLst/>
              <a:cxnLst/>
              <a:rect l="l" t="t" r="r" b="b"/>
              <a:pathLst>
                <a:path w="22333" h="14196" extrusionOk="0">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30;p67">
              <a:extLst>
                <a:ext uri="{FF2B5EF4-FFF2-40B4-BE49-F238E27FC236}">
                  <a16:creationId xmlns:a16="http://schemas.microsoft.com/office/drawing/2014/main" id="{A81010D9-A0A8-438E-9436-2B08AF102440}"/>
                </a:ext>
              </a:extLst>
            </p:cNvPr>
            <p:cNvSpPr/>
            <p:nvPr/>
          </p:nvSpPr>
          <p:spPr>
            <a:xfrm>
              <a:off x="16679250" y="4240925"/>
              <a:ext cx="135200" cy="68425"/>
            </a:xfrm>
            <a:custGeom>
              <a:avLst/>
              <a:gdLst/>
              <a:ahLst/>
              <a:cxnLst/>
              <a:rect l="l" t="t" r="r" b="b"/>
              <a:pathLst>
                <a:path w="5408" h="2737" extrusionOk="0">
                  <a:moveTo>
                    <a:pt x="1" y="1"/>
                  </a:moveTo>
                  <a:lnTo>
                    <a:pt x="1" y="2737"/>
                  </a:lnTo>
                  <a:lnTo>
                    <a:pt x="5407" y="2737"/>
                  </a:lnTo>
                  <a:lnTo>
                    <a:pt x="5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31;p67">
              <a:extLst>
                <a:ext uri="{FF2B5EF4-FFF2-40B4-BE49-F238E27FC236}">
                  <a16:creationId xmlns:a16="http://schemas.microsoft.com/office/drawing/2014/main" id="{D24B03B3-BE12-46A1-9A9C-0C9FF605A2AE}"/>
                </a:ext>
              </a:extLst>
            </p:cNvPr>
            <p:cNvSpPr/>
            <p:nvPr/>
          </p:nvSpPr>
          <p:spPr>
            <a:xfrm>
              <a:off x="16713550" y="4240425"/>
              <a:ext cx="146525" cy="69475"/>
            </a:xfrm>
            <a:custGeom>
              <a:avLst/>
              <a:gdLst/>
              <a:ahLst/>
              <a:cxnLst/>
              <a:rect l="l" t="t" r="r" b="b"/>
              <a:pathLst>
                <a:path w="5861" h="2779" extrusionOk="0">
                  <a:moveTo>
                    <a:pt x="5407" y="454"/>
                  </a:moveTo>
                  <a:lnTo>
                    <a:pt x="5407" y="2324"/>
                  </a:lnTo>
                  <a:lnTo>
                    <a:pt x="454" y="2324"/>
                  </a:lnTo>
                  <a:lnTo>
                    <a:pt x="454" y="454"/>
                  </a:lnTo>
                  <a:close/>
                  <a:moveTo>
                    <a:pt x="0" y="1"/>
                  </a:moveTo>
                  <a:lnTo>
                    <a:pt x="0" y="2779"/>
                  </a:lnTo>
                  <a:lnTo>
                    <a:pt x="5861" y="2779"/>
                  </a:lnTo>
                  <a:lnTo>
                    <a:pt x="5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32;p67">
              <a:extLst>
                <a:ext uri="{FF2B5EF4-FFF2-40B4-BE49-F238E27FC236}">
                  <a16:creationId xmlns:a16="http://schemas.microsoft.com/office/drawing/2014/main" id="{8E79AD24-D009-4C9E-B729-806D95B8C54A}"/>
                </a:ext>
              </a:extLst>
            </p:cNvPr>
            <p:cNvSpPr/>
            <p:nvPr/>
          </p:nvSpPr>
          <p:spPr>
            <a:xfrm>
              <a:off x="16497000" y="4554475"/>
              <a:ext cx="558325" cy="354900"/>
            </a:xfrm>
            <a:custGeom>
              <a:avLst/>
              <a:gdLst/>
              <a:ahLst/>
              <a:cxnLst/>
              <a:rect l="l" t="t" r="r" b="b"/>
              <a:pathLst>
                <a:path w="22333" h="14196" extrusionOk="0">
                  <a:moveTo>
                    <a:pt x="21879" y="454"/>
                  </a:moveTo>
                  <a:lnTo>
                    <a:pt x="21879" y="13742"/>
                  </a:lnTo>
                  <a:lnTo>
                    <a:pt x="454" y="13742"/>
                  </a:lnTo>
                  <a:lnTo>
                    <a:pt x="454" y="454"/>
                  </a:lnTo>
                  <a:close/>
                  <a:moveTo>
                    <a:pt x="0" y="0"/>
                  </a:moveTo>
                  <a:lnTo>
                    <a:pt x="0" y="14196"/>
                  </a:lnTo>
                  <a:lnTo>
                    <a:pt x="22333" y="14196"/>
                  </a:lnTo>
                  <a:lnTo>
                    <a:pt x="22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33;p67">
              <a:extLst>
                <a:ext uri="{FF2B5EF4-FFF2-40B4-BE49-F238E27FC236}">
                  <a16:creationId xmlns:a16="http://schemas.microsoft.com/office/drawing/2014/main" id="{E0C66D29-2CED-4AF2-89EE-ED855CD72C04}"/>
                </a:ext>
              </a:extLst>
            </p:cNvPr>
            <p:cNvSpPr/>
            <p:nvPr/>
          </p:nvSpPr>
          <p:spPr>
            <a:xfrm>
              <a:off x="16679250" y="4656775"/>
              <a:ext cx="135200" cy="68425"/>
            </a:xfrm>
            <a:custGeom>
              <a:avLst/>
              <a:gdLst/>
              <a:ahLst/>
              <a:cxnLst/>
              <a:rect l="l" t="t" r="r" b="b"/>
              <a:pathLst>
                <a:path w="5408" h="2737" extrusionOk="0">
                  <a:moveTo>
                    <a:pt x="1" y="0"/>
                  </a:moveTo>
                  <a:lnTo>
                    <a:pt x="1" y="2736"/>
                  </a:lnTo>
                  <a:lnTo>
                    <a:pt x="5407" y="2736"/>
                  </a:lnTo>
                  <a:lnTo>
                    <a:pt x="5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34;p67">
              <a:extLst>
                <a:ext uri="{FF2B5EF4-FFF2-40B4-BE49-F238E27FC236}">
                  <a16:creationId xmlns:a16="http://schemas.microsoft.com/office/drawing/2014/main" id="{1F9E2084-8392-4F04-B345-DF8EF2914B0C}"/>
                </a:ext>
              </a:extLst>
            </p:cNvPr>
            <p:cNvSpPr/>
            <p:nvPr/>
          </p:nvSpPr>
          <p:spPr>
            <a:xfrm>
              <a:off x="16713550" y="4656250"/>
              <a:ext cx="146525" cy="69500"/>
            </a:xfrm>
            <a:custGeom>
              <a:avLst/>
              <a:gdLst/>
              <a:ahLst/>
              <a:cxnLst/>
              <a:rect l="l" t="t" r="r" b="b"/>
              <a:pathLst>
                <a:path w="5861" h="2780" extrusionOk="0">
                  <a:moveTo>
                    <a:pt x="5407" y="455"/>
                  </a:moveTo>
                  <a:lnTo>
                    <a:pt x="5407" y="2324"/>
                  </a:lnTo>
                  <a:lnTo>
                    <a:pt x="454" y="2324"/>
                  </a:lnTo>
                  <a:lnTo>
                    <a:pt x="454" y="455"/>
                  </a:lnTo>
                  <a:close/>
                  <a:moveTo>
                    <a:pt x="0" y="1"/>
                  </a:moveTo>
                  <a:lnTo>
                    <a:pt x="0" y="2779"/>
                  </a:lnTo>
                  <a:lnTo>
                    <a:pt x="5861" y="2779"/>
                  </a:lnTo>
                  <a:lnTo>
                    <a:pt x="5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35;p67">
              <a:extLst>
                <a:ext uri="{FF2B5EF4-FFF2-40B4-BE49-F238E27FC236}">
                  <a16:creationId xmlns:a16="http://schemas.microsoft.com/office/drawing/2014/main" id="{634330BD-A4D1-4549-997B-EE57A8835FB9}"/>
                </a:ext>
              </a:extLst>
            </p:cNvPr>
            <p:cNvSpPr/>
            <p:nvPr/>
          </p:nvSpPr>
          <p:spPr>
            <a:xfrm>
              <a:off x="15045975" y="3977325"/>
              <a:ext cx="378425" cy="1037400"/>
            </a:xfrm>
            <a:custGeom>
              <a:avLst/>
              <a:gdLst/>
              <a:ahLst/>
              <a:cxnLst/>
              <a:rect l="l" t="t" r="r" b="b"/>
              <a:pathLst>
                <a:path w="15137" h="41496" extrusionOk="0">
                  <a:moveTo>
                    <a:pt x="1" y="1"/>
                  </a:moveTo>
                  <a:lnTo>
                    <a:pt x="1" y="41496"/>
                  </a:lnTo>
                  <a:lnTo>
                    <a:pt x="15136" y="41496"/>
                  </a:lnTo>
                  <a:lnTo>
                    <a:pt x="15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36;p67">
              <a:extLst>
                <a:ext uri="{FF2B5EF4-FFF2-40B4-BE49-F238E27FC236}">
                  <a16:creationId xmlns:a16="http://schemas.microsoft.com/office/drawing/2014/main" id="{C67F54D0-10CA-4DF3-AEA4-DBF5F14E6184}"/>
                </a:ext>
              </a:extLst>
            </p:cNvPr>
            <p:cNvSpPr/>
            <p:nvPr/>
          </p:nvSpPr>
          <p:spPr>
            <a:xfrm>
              <a:off x="17107425" y="4446925"/>
              <a:ext cx="181450" cy="172400"/>
            </a:xfrm>
            <a:custGeom>
              <a:avLst/>
              <a:gdLst/>
              <a:ahLst/>
              <a:cxnLst/>
              <a:rect l="l" t="t" r="r" b="b"/>
              <a:pathLst>
                <a:path w="7258" h="6896" extrusionOk="0">
                  <a:moveTo>
                    <a:pt x="2973" y="1"/>
                  </a:moveTo>
                  <a:cubicBezTo>
                    <a:pt x="2230" y="1"/>
                    <a:pt x="1406" y="736"/>
                    <a:pt x="1324" y="1053"/>
                  </a:cubicBezTo>
                  <a:cubicBezTo>
                    <a:pt x="1231" y="1412"/>
                    <a:pt x="1157" y="2500"/>
                    <a:pt x="857" y="2907"/>
                  </a:cubicBezTo>
                  <a:cubicBezTo>
                    <a:pt x="559" y="3315"/>
                    <a:pt x="143" y="3181"/>
                    <a:pt x="71" y="3684"/>
                  </a:cubicBezTo>
                  <a:cubicBezTo>
                    <a:pt x="0" y="4186"/>
                    <a:pt x="28" y="5021"/>
                    <a:pt x="175" y="5171"/>
                  </a:cubicBezTo>
                  <a:cubicBezTo>
                    <a:pt x="224" y="5222"/>
                    <a:pt x="301" y="5230"/>
                    <a:pt x="389" y="5230"/>
                  </a:cubicBezTo>
                  <a:cubicBezTo>
                    <a:pt x="430" y="5230"/>
                    <a:pt x="473" y="5228"/>
                    <a:pt x="516" y="5228"/>
                  </a:cubicBezTo>
                  <a:cubicBezTo>
                    <a:pt x="656" y="5228"/>
                    <a:pt x="801" y="5246"/>
                    <a:pt x="890" y="5399"/>
                  </a:cubicBezTo>
                  <a:cubicBezTo>
                    <a:pt x="1068" y="5700"/>
                    <a:pt x="1228" y="6503"/>
                    <a:pt x="1594" y="6688"/>
                  </a:cubicBezTo>
                  <a:cubicBezTo>
                    <a:pt x="1655" y="6718"/>
                    <a:pt x="1728" y="6730"/>
                    <a:pt x="1810" y="6730"/>
                  </a:cubicBezTo>
                  <a:cubicBezTo>
                    <a:pt x="2157" y="6730"/>
                    <a:pt x="2664" y="6514"/>
                    <a:pt x="3051" y="6514"/>
                  </a:cubicBezTo>
                  <a:cubicBezTo>
                    <a:pt x="3130" y="6514"/>
                    <a:pt x="3205" y="6523"/>
                    <a:pt x="3272" y="6545"/>
                  </a:cubicBezTo>
                  <a:cubicBezTo>
                    <a:pt x="3657" y="6671"/>
                    <a:pt x="4017" y="6895"/>
                    <a:pt x="4318" y="6895"/>
                  </a:cubicBezTo>
                  <a:cubicBezTo>
                    <a:pt x="4495" y="6895"/>
                    <a:pt x="4652" y="6817"/>
                    <a:pt x="4781" y="6595"/>
                  </a:cubicBezTo>
                  <a:cubicBezTo>
                    <a:pt x="5131" y="5996"/>
                    <a:pt x="6069" y="6175"/>
                    <a:pt x="6419" y="6046"/>
                  </a:cubicBezTo>
                  <a:cubicBezTo>
                    <a:pt x="6770" y="5920"/>
                    <a:pt x="7257" y="4909"/>
                    <a:pt x="7234" y="4592"/>
                  </a:cubicBezTo>
                  <a:cubicBezTo>
                    <a:pt x="7211" y="4275"/>
                    <a:pt x="6947" y="3953"/>
                    <a:pt x="6947" y="3654"/>
                  </a:cubicBezTo>
                  <a:cubicBezTo>
                    <a:pt x="6947" y="3354"/>
                    <a:pt x="6930" y="2913"/>
                    <a:pt x="6892" y="2500"/>
                  </a:cubicBezTo>
                  <a:cubicBezTo>
                    <a:pt x="6854" y="2087"/>
                    <a:pt x="6813" y="1501"/>
                    <a:pt x="6178" y="1204"/>
                  </a:cubicBezTo>
                  <a:cubicBezTo>
                    <a:pt x="5737" y="998"/>
                    <a:pt x="5423" y="987"/>
                    <a:pt x="5138" y="987"/>
                  </a:cubicBezTo>
                  <a:cubicBezTo>
                    <a:pt x="5104" y="987"/>
                    <a:pt x="5072" y="987"/>
                    <a:pt x="5039" y="987"/>
                  </a:cubicBezTo>
                  <a:cubicBezTo>
                    <a:pt x="4947" y="987"/>
                    <a:pt x="4857" y="986"/>
                    <a:pt x="4765" y="977"/>
                  </a:cubicBezTo>
                  <a:cubicBezTo>
                    <a:pt x="4362" y="936"/>
                    <a:pt x="4067" y="292"/>
                    <a:pt x="3266" y="43"/>
                  </a:cubicBezTo>
                  <a:cubicBezTo>
                    <a:pt x="3171" y="14"/>
                    <a:pt x="3073" y="1"/>
                    <a:pt x="2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37;p67">
              <a:extLst>
                <a:ext uri="{FF2B5EF4-FFF2-40B4-BE49-F238E27FC236}">
                  <a16:creationId xmlns:a16="http://schemas.microsoft.com/office/drawing/2014/main" id="{B4DFD57D-ECE4-4675-A313-0FDFF72B7150}"/>
                </a:ext>
              </a:extLst>
            </p:cNvPr>
            <p:cNvSpPr/>
            <p:nvPr/>
          </p:nvSpPr>
          <p:spPr>
            <a:xfrm>
              <a:off x="16849625" y="4535050"/>
              <a:ext cx="527175" cy="485875"/>
            </a:xfrm>
            <a:custGeom>
              <a:avLst/>
              <a:gdLst/>
              <a:ahLst/>
              <a:cxnLst/>
              <a:rect l="l" t="t" r="r" b="b"/>
              <a:pathLst>
                <a:path w="21087" h="19435" extrusionOk="0">
                  <a:moveTo>
                    <a:pt x="414" y="1"/>
                  </a:moveTo>
                  <a:cubicBezTo>
                    <a:pt x="0" y="1"/>
                    <a:pt x="2632" y="17254"/>
                    <a:pt x="3203" y="17820"/>
                  </a:cubicBezTo>
                  <a:cubicBezTo>
                    <a:pt x="4463" y="19066"/>
                    <a:pt x="8476" y="19434"/>
                    <a:pt x="10543" y="19434"/>
                  </a:cubicBezTo>
                  <a:cubicBezTo>
                    <a:pt x="12610" y="19434"/>
                    <a:pt x="16893" y="19092"/>
                    <a:pt x="17883" y="17820"/>
                  </a:cubicBezTo>
                  <a:cubicBezTo>
                    <a:pt x="18477" y="17054"/>
                    <a:pt x="21086" y="1"/>
                    <a:pt x="206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38;p67">
              <a:extLst>
                <a:ext uri="{FF2B5EF4-FFF2-40B4-BE49-F238E27FC236}">
                  <a16:creationId xmlns:a16="http://schemas.microsoft.com/office/drawing/2014/main" id="{CE32C21D-C2A0-458F-A15D-A9A283401688}"/>
                </a:ext>
              </a:extLst>
            </p:cNvPr>
            <p:cNvSpPr/>
            <p:nvPr/>
          </p:nvSpPr>
          <p:spPr>
            <a:xfrm>
              <a:off x="17143275" y="4918650"/>
              <a:ext cx="195550" cy="167250"/>
            </a:xfrm>
            <a:custGeom>
              <a:avLst/>
              <a:gdLst/>
              <a:ahLst/>
              <a:cxnLst/>
              <a:rect l="l" t="t" r="r" b="b"/>
              <a:pathLst>
                <a:path w="7822" h="6690" extrusionOk="0">
                  <a:moveTo>
                    <a:pt x="5422" y="1"/>
                  </a:moveTo>
                  <a:cubicBezTo>
                    <a:pt x="5175" y="1"/>
                    <a:pt x="4911" y="24"/>
                    <a:pt x="4670" y="58"/>
                  </a:cubicBezTo>
                  <a:cubicBezTo>
                    <a:pt x="4670" y="58"/>
                    <a:pt x="4267" y="182"/>
                    <a:pt x="3991" y="182"/>
                  </a:cubicBezTo>
                  <a:cubicBezTo>
                    <a:pt x="3960" y="182"/>
                    <a:pt x="3930" y="181"/>
                    <a:pt x="3903" y="177"/>
                  </a:cubicBezTo>
                  <a:cubicBezTo>
                    <a:pt x="3884" y="175"/>
                    <a:pt x="3865" y="174"/>
                    <a:pt x="3845" y="174"/>
                  </a:cubicBezTo>
                  <a:cubicBezTo>
                    <a:pt x="3586" y="174"/>
                    <a:pt x="3261" y="372"/>
                    <a:pt x="3068" y="660"/>
                  </a:cubicBezTo>
                  <a:cubicBezTo>
                    <a:pt x="2860" y="970"/>
                    <a:pt x="2723" y="1108"/>
                    <a:pt x="2723" y="1108"/>
                  </a:cubicBezTo>
                  <a:cubicBezTo>
                    <a:pt x="2723" y="1108"/>
                    <a:pt x="1518" y="902"/>
                    <a:pt x="1138" y="902"/>
                  </a:cubicBezTo>
                  <a:cubicBezTo>
                    <a:pt x="758" y="902"/>
                    <a:pt x="587" y="1315"/>
                    <a:pt x="345" y="1591"/>
                  </a:cubicBezTo>
                  <a:cubicBezTo>
                    <a:pt x="104" y="1866"/>
                    <a:pt x="380" y="2486"/>
                    <a:pt x="381" y="2839"/>
                  </a:cubicBezTo>
                  <a:cubicBezTo>
                    <a:pt x="384" y="3191"/>
                    <a:pt x="380" y="3245"/>
                    <a:pt x="380" y="3555"/>
                  </a:cubicBezTo>
                  <a:cubicBezTo>
                    <a:pt x="380" y="3865"/>
                    <a:pt x="207" y="3968"/>
                    <a:pt x="104" y="4348"/>
                  </a:cubicBezTo>
                  <a:cubicBezTo>
                    <a:pt x="0" y="4726"/>
                    <a:pt x="242" y="4761"/>
                    <a:pt x="310" y="4899"/>
                  </a:cubicBezTo>
                  <a:cubicBezTo>
                    <a:pt x="380" y="5036"/>
                    <a:pt x="758" y="5347"/>
                    <a:pt x="1103" y="5484"/>
                  </a:cubicBezTo>
                  <a:cubicBezTo>
                    <a:pt x="1448" y="5622"/>
                    <a:pt x="1792" y="5657"/>
                    <a:pt x="2171" y="5898"/>
                  </a:cubicBezTo>
                  <a:cubicBezTo>
                    <a:pt x="2550" y="6138"/>
                    <a:pt x="2860" y="6689"/>
                    <a:pt x="3480" y="6689"/>
                  </a:cubicBezTo>
                  <a:cubicBezTo>
                    <a:pt x="4101" y="6689"/>
                    <a:pt x="4686" y="6276"/>
                    <a:pt x="4927" y="6103"/>
                  </a:cubicBezTo>
                  <a:cubicBezTo>
                    <a:pt x="5169" y="5930"/>
                    <a:pt x="5203" y="5795"/>
                    <a:pt x="5478" y="5725"/>
                  </a:cubicBezTo>
                  <a:cubicBezTo>
                    <a:pt x="5492" y="5722"/>
                    <a:pt x="5508" y="5720"/>
                    <a:pt x="5525" y="5720"/>
                  </a:cubicBezTo>
                  <a:cubicBezTo>
                    <a:pt x="5784" y="5720"/>
                    <a:pt x="6379" y="6103"/>
                    <a:pt x="6749" y="6103"/>
                  </a:cubicBezTo>
                  <a:cubicBezTo>
                    <a:pt x="6833" y="6103"/>
                    <a:pt x="6906" y="6084"/>
                    <a:pt x="6961" y="6035"/>
                  </a:cubicBezTo>
                  <a:cubicBezTo>
                    <a:pt x="7270" y="5760"/>
                    <a:pt x="7442" y="4967"/>
                    <a:pt x="7240" y="4692"/>
                  </a:cubicBezTo>
                  <a:cubicBezTo>
                    <a:pt x="7036" y="4416"/>
                    <a:pt x="7099" y="4244"/>
                    <a:pt x="7240" y="4089"/>
                  </a:cubicBezTo>
                  <a:cubicBezTo>
                    <a:pt x="7381" y="3934"/>
                    <a:pt x="7477" y="3623"/>
                    <a:pt x="7650" y="3417"/>
                  </a:cubicBezTo>
                  <a:cubicBezTo>
                    <a:pt x="7822" y="3210"/>
                    <a:pt x="7650" y="3037"/>
                    <a:pt x="7650" y="2934"/>
                  </a:cubicBezTo>
                  <a:cubicBezTo>
                    <a:pt x="7650" y="2830"/>
                    <a:pt x="7444" y="2349"/>
                    <a:pt x="7167" y="2073"/>
                  </a:cubicBezTo>
                  <a:cubicBezTo>
                    <a:pt x="6892" y="1798"/>
                    <a:pt x="6306" y="1418"/>
                    <a:pt x="6203" y="1211"/>
                  </a:cubicBezTo>
                  <a:cubicBezTo>
                    <a:pt x="6100" y="1005"/>
                    <a:pt x="6425" y="779"/>
                    <a:pt x="6374" y="366"/>
                  </a:cubicBezTo>
                  <a:cubicBezTo>
                    <a:pt x="6341" y="92"/>
                    <a:pt x="5916" y="1"/>
                    <a:pt x="5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39;p67">
              <a:extLst>
                <a:ext uri="{FF2B5EF4-FFF2-40B4-BE49-F238E27FC236}">
                  <a16:creationId xmlns:a16="http://schemas.microsoft.com/office/drawing/2014/main" id="{9D7FDEDB-5976-4D14-88FA-54605A6F83B8}"/>
                </a:ext>
              </a:extLst>
            </p:cNvPr>
            <p:cNvSpPr/>
            <p:nvPr/>
          </p:nvSpPr>
          <p:spPr>
            <a:xfrm>
              <a:off x="17018425" y="5038725"/>
              <a:ext cx="107500" cy="94400"/>
            </a:xfrm>
            <a:custGeom>
              <a:avLst/>
              <a:gdLst/>
              <a:ahLst/>
              <a:cxnLst/>
              <a:rect l="l" t="t" r="r" b="b"/>
              <a:pathLst>
                <a:path w="4300" h="3776" extrusionOk="0">
                  <a:moveTo>
                    <a:pt x="2254" y="0"/>
                  </a:moveTo>
                  <a:cubicBezTo>
                    <a:pt x="2237" y="0"/>
                    <a:pt x="2219" y="1"/>
                    <a:pt x="2202" y="3"/>
                  </a:cubicBezTo>
                  <a:cubicBezTo>
                    <a:pt x="1863" y="35"/>
                    <a:pt x="1563" y="291"/>
                    <a:pt x="1439" y="398"/>
                  </a:cubicBezTo>
                  <a:cubicBezTo>
                    <a:pt x="1316" y="505"/>
                    <a:pt x="1304" y="582"/>
                    <a:pt x="1156" y="633"/>
                  </a:cubicBezTo>
                  <a:cubicBezTo>
                    <a:pt x="1144" y="637"/>
                    <a:pt x="1130" y="639"/>
                    <a:pt x="1114" y="639"/>
                  </a:cubicBezTo>
                  <a:cubicBezTo>
                    <a:pt x="972" y="639"/>
                    <a:pt x="671" y="490"/>
                    <a:pt x="473" y="490"/>
                  </a:cubicBezTo>
                  <a:cubicBezTo>
                    <a:pt x="412" y="490"/>
                    <a:pt x="362" y="504"/>
                    <a:pt x="328" y="540"/>
                  </a:cubicBezTo>
                  <a:cubicBezTo>
                    <a:pt x="172" y="707"/>
                    <a:pt x="120" y="1149"/>
                    <a:pt x="245" y="1290"/>
                  </a:cubicBezTo>
                  <a:cubicBezTo>
                    <a:pt x="370" y="1431"/>
                    <a:pt x="345" y="1529"/>
                    <a:pt x="276" y="1620"/>
                  </a:cubicBezTo>
                  <a:cubicBezTo>
                    <a:pt x="206" y="1712"/>
                    <a:pt x="169" y="1888"/>
                    <a:pt x="85" y="2010"/>
                  </a:cubicBezTo>
                  <a:cubicBezTo>
                    <a:pt x="1" y="2132"/>
                    <a:pt x="104" y="2217"/>
                    <a:pt x="110" y="2273"/>
                  </a:cubicBezTo>
                  <a:cubicBezTo>
                    <a:pt x="116" y="2330"/>
                    <a:pt x="254" y="2585"/>
                    <a:pt x="420" y="2721"/>
                  </a:cubicBezTo>
                  <a:cubicBezTo>
                    <a:pt x="584" y="2858"/>
                    <a:pt x="924" y="3036"/>
                    <a:pt x="993" y="3143"/>
                  </a:cubicBezTo>
                  <a:cubicBezTo>
                    <a:pt x="1060" y="3251"/>
                    <a:pt x="891" y="3391"/>
                    <a:pt x="942" y="3615"/>
                  </a:cubicBezTo>
                  <a:cubicBezTo>
                    <a:pt x="968" y="3733"/>
                    <a:pt x="1122" y="3775"/>
                    <a:pt x="1320" y="3775"/>
                  </a:cubicBezTo>
                  <a:cubicBezTo>
                    <a:pt x="1496" y="3775"/>
                    <a:pt x="1707" y="3741"/>
                    <a:pt x="1892" y="3697"/>
                  </a:cubicBezTo>
                  <a:cubicBezTo>
                    <a:pt x="1892" y="3697"/>
                    <a:pt x="2143" y="3591"/>
                    <a:pt x="2293" y="3591"/>
                  </a:cubicBezTo>
                  <a:cubicBezTo>
                    <a:pt x="2297" y="3591"/>
                    <a:pt x="2301" y="3591"/>
                    <a:pt x="2305" y="3591"/>
                  </a:cubicBezTo>
                  <a:cubicBezTo>
                    <a:pt x="2307" y="3591"/>
                    <a:pt x="2310" y="3591"/>
                    <a:pt x="2312" y="3591"/>
                  </a:cubicBezTo>
                  <a:cubicBezTo>
                    <a:pt x="2459" y="3591"/>
                    <a:pt x="2642" y="3462"/>
                    <a:pt x="2738" y="3284"/>
                  </a:cubicBezTo>
                  <a:cubicBezTo>
                    <a:pt x="2836" y="3104"/>
                    <a:pt x="2904" y="3021"/>
                    <a:pt x="2904" y="3021"/>
                  </a:cubicBezTo>
                  <a:cubicBezTo>
                    <a:pt x="2904" y="3021"/>
                    <a:pt x="3381" y="3057"/>
                    <a:pt x="3655" y="3057"/>
                  </a:cubicBezTo>
                  <a:cubicBezTo>
                    <a:pt x="3706" y="3057"/>
                    <a:pt x="3750" y="3056"/>
                    <a:pt x="3783" y="3053"/>
                  </a:cubicBezTo>
                  <a:cubicBezTo>
                    <a:pt x="3991" y="3033"/>
                    <a:pt x="4063" y="2799"/>
                    <a:pt x="4181" y="2634"/>
                  </a:cubicBezTo>
                  <a:cubicBezTo>
                    <a:pt x="4299" y="2471"/>
                    <a:pt x="4117" y="2145"/>
                    <a:pt x="4097" y="1953"/>
                  </a:cubicBezTo>
                  <a:cubicBezTo>
                    <a:pt x="4078" y="1760"/>
                    <a:pt x="4078" y="1729"/>
                    <a:pt x="4062" y="1561"/>
                  </a:cubicBezTo>
                  <a:cubicBezTo>
                    <a:pt x="4046" y="1390"/>
                    <a:pt x="4135" y="1325"/>
                    <a:pt x="4173" y="1113"/>
                  </a:cubicBezTo>
                  <a:cubicBezTo>
                    <a:pt x="4209" y="899"/>
                    <a:pt x="4075" y="893"/>
                    <a:pt x="4031" y="822"/>
                  </a:cubicBezTo>
                  <a:cubicBezTo>
                    <a:pt x="3986" y="749"/>
                    <a:pt x="3762" y="599"/>
                    <a:pt x="3566" y="541"/>
                  </a:cubicBezTo>
                  <a:cubicBezTo>
                    <a:pt x="3371" y="483"/>
                    <a:pt x="3180" y="481"/>
                    <a:pt x="2959" y="369"/>
                  </a:cubicBezTo>
                  <a:cubicBezTo>
                    <a:pt x="2751" y="263"/>
                    <a:pt x="2563" y="0"/>
                    <a:pt x="2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40;p67">
              <a:extLst>
                <a:ext uri="{FF2B5EF4-FFF2-40B4-BE49-F238E27FC236}">
                  <a16:creationId xmlns:a16="http://schemas.microsoft.com/office/drawing/2014/main" id="{13879C70-4883-4B83-9343-65A9038DF96E}"/>
                </a:ext>
              </a:extLst>
            </p:cNvPr>
            <p:cNvSpPr/>
            <p:nvPr/>
          </p:nvSpPr>
          <p:spPr>
            <a:xfrm>
              <a:off x="16837450" y="4891650"/>
              <a:ext cx="183525" cy="179600"/>
            </a:xfrm>
            <a:custGeom>
              <a:avLst/>
              <a:gdLst/>
              <a:ahLst/>
              <a:cxnLst/>
              <a:rect l="l" t="t" r="r" b="b"/>
              <a:pathLst>
                <a:path w="7341" h="7184" extrusionOk="0">
                  <a:moveTo>
                    <a:pt x="3460" y="1"/>
                  </a:moveTo>
                  <a:cubicBezTo>
                    <a:pt x="3013" y="1"/>
                    <a:pt x="2411" y="147"/>
                    <a:pt x="2240" y="294"/>
                  </a:cubicBezTo>
                  <a:cubicBezTo>
                    <a:pt x="1999" y="501"/>
                    <a:pt x="1895" y="902"/>
                    <a:pt x="1654" y="1080"/>
                  </a:cubicBezTo>
                  <a:cubicBezTo>
                    <a:pt x="1414" y="1259"/>
                    <a:pt x="1069" y="1535"/>
                    <a:pt x="758" y="1810"/>
                  </a:cubicBezTo>
                  <a:cubicBezTo>
                    <a:pt x="448" y="2085"/>
                    <a:pt x="0" y="2465"/>
                    <a:pt x="138" y="3154"/>
                  </a:cubicBezTo>
                  <a:cubicBezTo>
                    <a:pt x="276" y="3844"/>
                    <a:pt x="586" y="4078"/>
                    <a:pt x="793" y="4427"/>
                  </a:cubicBezTo>
                  <a:cubicBezTo>
                    <a:pt x="999" y="4774"/>
                    <a:pt x="655" y="5394"/>
                    <a:pt x="931" y="6187"/>
                  </a:cubicBezTo>
                  <a:cubicBezTo>
                    <a:pt x="1164" y="6858"/>
                    <a:pt x="2163" y="7183"/>
                    <a:pt x="2673" y="7183"/>
                  </a:cubicBezTo>
                  <a:cubicBezTo>
                    <a:pt x="2766" y="7183"/>
                    <a:pt x="2842" y="7172"/>
                    <a:pt x="2895" y="7151"/>
                  </a:cubicBezTo>
                  <a:cubicBezTo>
                    <a:pt x="3238" y="7013"/>
                    <a:pt x="4159" y="6428"/>
                    <a:pt x="4664" y="6428"/>
                  </a:cubicBezTo>
                  <a:cubicBezTo>
                    <a:pt x="5054" y="6428"/>
                    <a:pt x="5225" y="6676"/>
                    <a:pt x="5490" y="6676"/>
                  </a:cubicBezTo>
                  <a:cubicBezTo>
                    <a:pt x="5568" y="6676"/>
                    <a:pt x="5653" y="6655"/>
                    <a:pt x="5755" y="6600"/>
                  </a:cubicBezTo>
                  <a:cubicBezTo>
                    <a:pt x="6204" y="6359"/>
                    <a:pt x="6857" y="5842"/>
                    <a:pt x="6892" y="5636"/>
                  </a:cubicBezTo>
                  <a:cubicBezTo>
                    <a:pt x="6927" y="5429"/>
                    <a:pt x="6512" y="5247"/>
                    <a:pt x="6651" y="4924"/>
                  </a:cubicBezTo>
                  <a:cubicBezTo>
                    <a:pt x="6789" y="4601"/>
                    <a:pt x="7340" y="3996"/>
                    <a:pt x="7272" y="3592"/>
                  </a:cubicBezTo>
                  <a:cubicBezTo>
                    <a:pt x="7202" y="3189"/>
                    <a:pt x="6317" y="2795"/>
                    <a:pt x="6163" y="2326"/>
                  </a:cubicBezTo>
                  <a:cubicBezTo>
                    <a:pt x="5971" y="1744"/>
                    <a:pt x="5993" y="1074"/>
                    <a:pt x="5404" y="1074"/>
                  </a:cubicBezTo>
                  <a:cubicBezTo>
                    <a:pt x="5373" y="1074"/>
                    <a:pt x="5342" y="1076"/>
                    <a:pt x="5308" y="1080"/>
                  </a:cubicBezTo>
                  <a:cubicBezTo>
                    <a:pt x="5279" y="1083"/>
                    <a:pt x="5251" y="1084"/>
                    <a:pt x="5223" y="1084"/>
                  </a:cubicBezTo>
                  <a:cubicBezTo>
                    <a:pt x="4584" y="1084"/>
                    <a:pt x="4192" y="286"/>
                    <a:pt x="3894" y="86"/>
                  </a:cubicBezTo>
                  <a:cubicBezTo>
                    <a:pt x="3803" y="26"/>
                    <a:pt x="3645" y="1"/>
                    <a:pt x="34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41;p67">
              <a:extLst>
                <a:ext uri="{FF2B5EF4-FFF2-40B4-BE49-F238E27FC236}">
                  <a16:creationId xmlns:a16="http://schemas.microsoft.com/office/drawing/2014/main" id="{89A540FF-A771-4A91-A6BF-CB61D54BCA26}"/>
                </a:ext>
              </a:extLst>
            </p:cNvPr>
            <p:cNvSpPr/>
            <p:nvPr/>
          </p:nvSpPr>
          <p:spPr>
            <a:xfrm>
              <a:off x="16080400" y="3891100"/>
              <a:ext cx="448350" cy="46750"/>
            </a:xfrm>
            <a:custGeom>
              <a:avLst/>
              <a:gdLst/>
              <a:ahLst/>
              <a:cxnLst/>
              <a:rect l="l" t="t" r="r" b="b"/>
              <a:pathLst>
                <a:path w="17934" h="1870" extrusionOk="0">
                  <a:moveTo>
                    <a:pt x="744" y="0"/>
                  </a:moveTo>
                  <a:cubicBezTo>
                    <a:pt x="335" y="0"/>
                    <a:pt x="0" y="333"/>
                    <a:pt x="0" y="745"/>
                  </a:cubicBezTo>
                  <a:lnTo>
                    <a:pt x="0" y="1125"/>
                  </a:lnTo>
                  <a:cubicBezTo>
                    <a:pt x="0" y="1537"/>
                    <a:pt x="333" y="1870"/>
                    <a:pt x="745" y="1870"/>
                  </a:cubicBezTo>
                  <a:lnTo>
                    <a:pt x="17189" y="1870"/>
                  </a:lnTo>
                  <a:cubicBezTo>
                    <a:pt x="17601" y="1870"/>
                    <a:pt x="17934" y="1537"/>
                    <a:pt x="17934" y="1125"/>
                  </a:cubicBezTo>
                  <a:cubicBezTo>
                    <a:pt x="17934" y="721"/>
                    <a:pt x="17611" y="389"/>
                    <a:pt x="17207" y="379"/>
                  </a:cubicBezTo>
                  <a:lnTo>
                    <a:pt x="762" y="1"/>
                  </a:lnTo>
                  <a:cubicBezTo>
                    <a:pt x="756" y="0"/>
                    <a:pt x="750" y="0"/>
                    <a:pt x="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42;p67">
              <a:extLst>
                <a:ext uri="{FF2B5EF4-FFF2-40B4-BE49-F238E27FC236}">
                  <a16:creationId xmlns:a16="http://schemas.microsoft.com/office/drawing/2014/main" id="{1F9A1952-5706-4E51-87CB-82D7BEE18742}"/>
                </a:ext>
              </a:extLst>
            </p:cNvPr>
            <p:cNvSpPr/>
            <p:nvPr/>
          </p:nvSpPr>
          <p:spPr>
            <a:xfrm>
              <a:off x="15513525" y="3267875"/>
              <a:ext cx="833525" cy="529175"/>
            </a:xfrm>
            <a:custGeom>
              <a:avLst/>
              <a:gdLst/>
              <a:ahLst/>
              <a:cxnLst/>
              <a:rect l="l" t="t" r="r" b="b"/>
              <a:pathLst>
                <a:path w="33341" h="21167" extrusionOk="0">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31339" y="21167"/>
                  </a:lnTo>
                  <a:cubicBezTo>
                    <a:pt x="32481" y="21167"/>
                    <a:pt x="33340" y="20124"/>
                    <a:pt x="33121" y="19008"/>
                  </a:cubicBezTo>
                  <a:lnTo>
                    <a:pt x="29694" y="1464"/>
                  </a:lnTo>
                  <a:cubicBezTo>
                    <a:pt x="29525" y="615"/>
                    <a:pt x="28780" y="1"/>
                    <a:pt x="27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43;p67">
              <a:extLst>
                <a:ext uri="{FF2B5EF4-FFF2-40B4-BE49-F238E27FC236}">
                  <a16:creationId xmlns:a16="http://schemas.microsoft.com/office/drawing/2014/main" id="{BE20E3B9-936B-49F2-A66A-2B3FA60651A4}"/>
                </a:ext>
              </a:extLst>
            </p:cNvPr>
            <p:cNvSpPr/>
            <p:nvPr/>
          </p:nvSpPr>
          <p:spPr>
            <a:xfrm>
              <a:off x="15513525" y="3267875"/>
              <a:ext cx="795675" cy="529175"/>
            </a:xfrm>
            <a:custGeom>
              <a:avLst/>
              <a:gdLst/>
              <a:ahLst/>
              <a:cxnLst/>
              <a:rect l="l" t="t" r="r" b="b"/>
              <a:pathLst>
                <a:path w="31827" h="21167" extrusionOk="0">
                  <a:moveTo>
                    <a:pt x="1998" y="1"/>
                  </a:moveTo>
                  <a:cubicBezTo>
                    <a:pt x="856" y="1"/>
                    <a:pt x="1" y="1042"/>
                    <a:pt x="220" y="2162"/>
                  </a:cubicBezTo>
                  <a:lnTo>
                    <a:pt x="3647" y="19703"/>
                  </a:lnTo>
                  <a:cubicBezTo>
                    <a:pt x="3813" y="20553"/>
                    <a:pt x="4556" y="21167"/>
                    <a:pt x="5423" y="21167"/>
                  </a:cubicBezTo>
                  <a:cubicBezTo>
                    <a:pt x="5424" y="21167"/>
                    <a:pt x="5425" y="21167"/>
                    <a:pt x="5426" y="21167"/>
                  </a:cubicBezTo>
                  <a:lnTo>
                    <a:pt x="29829" y="21167"/>
                  </a:lnTo>
                  <a:cubicBezTo>
                    <a:pt x="30966" y="21167"/>
                    <a:pt x="31826" y="20124"/>
                    <a:pt x="31608" y="19008"/>
                  </a:cubicBezTo>
                  <a:lnTo>
                    <a:pt x="28179" y="1464"/>
                  </a:lnTo>
                  <a:cubicBezTo>
                    <a:pt x="28014" y="613"/>
                    <a:pt x="27269" y="1"/>
                    <a:pt x="26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44;p67">
              <a:extLst>
                <a:ext uri="{FF2B5EF4-FFF2-40B4-BE49-F238E27FC236}">
                  <a16:creationId xmlns:a16="http://schemas.microsoft.com/office/drawing/2014/main" id="{881E5C46-94D8-43F3-805E-979E6F5D12B3}"/>
                </a:ext>
              </a:extLst>
            </p:cNvPr>
            <p:cNvSpPr/>
            <p:nvPr/>
          </p:nvSpPr>
          <p:spPr>
            <a:xfrm>
              <a:off x="15710125" y="3560400"/>
              <a:ext cx="324825" cy="377450"/>
            </a:xfrm>
            <a:custGeom>
              <a:avLst/>
              <a:gdLst/>
              <a:ahLst/>
              <a:cxnLst/>
              <a:rect l="l" t="t" r="r" b="b"/>
              <a:pathLst>
                <a:path w="12993" h="15098" extrusionOk="0">
                  <a:moveTo>
                    <a:pt x="4659" y="1"/>
                  </a:moveTo>
                  <a:cubicBezTo>
                    <a:pt x="4259" y="1"/>
                    <a:pt x="3910" y="268"/>
                    <a:pt x="3804" y="654"/>
                  </a:cubicBezTo>
                  <a:lnTo>
                    <a:pt x="155" y="13978"/>
                  </a:lnTo>
                  <a:cubicBezTo>
                    <a:pt x="0" y="14541"/>
                    <a:pt x="425" y="15096"/>
                    <a:pt x="1008" y="15098"/>
                  </a:cubicBezTo>
                  <a:lnTo>
                    <a:pt x="9015" y="15098"/>
                  </a:lnTo>
                  <a:lnTo>
                    <a:pt x="9428" y="13579"/>
                  </a:lnTo>
                  <a:lnTo>
                    <a:pt x="12831" y="1154"/>
                  </a:lnTo>
                  <a:cubicBezTo>
                    <a:pt x="12993" y="575"/>
                    <a:pt x="12554" y="1"/>
                    <a:pt x="11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45;p67">
              <a:extLst>
                <a:ext uri="{FF2B5EF4-FFF2-40B4-BE49-F238E27FC236}">
                  <a16:creationId xmlns:a16="http://schemas.microsoft.com/office/drawing/2014/main" id="{933CAD32-5120-4D49-9605-2B60D5E276B2}"/>
                </a:ext>
              </a:extLst>
            </p:cNvPr>
            <p:cNvSpPr/>
            <p:nvPr/>
          </p:nvSpPr>
          <p:spPr>
            <a:xfrm>
              <a:off x="15710125" y="3560400"/>
              <a:ext cx="283025" cy="377425"/>
            </a:xfrm>
            <a:custGeom>
              <a:avLst/>
              <a:gdLst/>
              <a:ahLst/>
              <a:cxnLst/>
              <a:rect l="l" t="t" r="r" b="b"/>
              <a:pathLst>
                <a:path w="11321" h="15097" extrusionOk="0">
                  <a:moveTo>
                    <a:pt x="4659" y="1"/>
                  </a:moveTo>
                  <a:cubicBezTo>
                    <a:pt x="4259" y="1"/>
                    <a:pt x="3910" y="268"/>
                    <a:pt x="3804" y="652"/>
                  </a:cubicBezTo>
                  <a:lnTo>
                    <a:pt x="155" y="13976"/>
                  </a:lnTo>
                  <a:cubicBezTo>
                    <a:pt x="0" y="14541"/>
                    <a:pt x="424" y="15096"/>
                    <a:pt x="1008" y="15096"/>
                  </a:cubicBezTo>
                  <a:lnTo>
                    <a:pt x="6587" y="15096"/>
                  </a:lnTo>
                  <a:cubicBezTo>
                    <a:pt x="6588" y="15096"/>
                    <a:pt x="6589" y="15096"/>
                    <a:pt x="6590" y="15096"/>
                  </a:cubicBezTo>
                  <a:cubicBezTo>
                    <a:pt x="7045" y="15096"/>
                    <a:pt x="7444" y="14791"/>
                    <a:pt x="7563" y="14353"/>
                  </a:cubicBezTo>
                  <a:lnTo>
                    <a:pt x="11144" y="1282"/>
                  </a:lnTo>
                  <a:cubicBezTo>
                    <a:pt x="11320" y="638"/>
                    <a:pt x="10836" y="2"/>
                    <a:pt x="10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46;p67">
              <a:extLst>
                <a:ext uri="{FF2B5EF4-FFF2-40B4-BE49-F238E27FC236}">
                  <a16:creationId xmlns:a16="http://schemas.microsoft.com/office/drawing/2014/main" id="{6DADF77A-229C-446D-8226-F5D3335D0981}"/>
                </a:ext>
              </a:extLst>
            </p:cNvPr>
            <p:cNvSpPr/>
            <p:nvPr/>
          </p:nvSpPr>
          <p:spPr>
            <a:xfrm>
              <a:off x="15896025" y="3899825"/>
              <a:ext cx="356350" cy="38025"/>
            </a:xfrm>
            <a:custGeom>
              <a:avLst/>
              <a:gdLst/>
              <a:ahLst/>
              <a:cxnLst/>
              <a:rect l="l" t="t" r="r" b="b"/>
              <a:pathLst>
                <a:path w="14254" h="1521" extrusionOk="0">
                  <a:moveTo>
                    <a:pt x="418" y="1"/>
                  </a:moveTo>
                  <a:lnTo>
                    <a:pt x="0" y="1521"/>
                  </a:lnTo>
                  <a:lnTo>
                    <a:pt x="13493" y="1521"/>
                  </a:lnTo>
                  <a:cubicBezTo>
                    <a:pt x="13914" y="1521"/>
                    <a:pt x="14254" y="1180"/>
                    <a:pt x="14254" y="762"/>
                  </a:cubicBezTo>
                  <a:cubicBezTo>
                    <a:pt x="14254" y="341"/>
                    <a:pt x="13914" y="1"/>
                    <a:pt x="13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47;p67">
              <a:extLst>
                <a:ext uri="{FF2B5EF4-FFF2-40B4-BE49-F238E27FC236}">
                  <a16:creationId xmlns:a16="http://schemas.microsoft.com/office/drawing/2014/main" id="{85F7529C-7946-469C-B2E4-D3CF1184EEBE}"/>
                </a:ext>
              </a:extLst>
            </p:cNvPr>
            <p:cNvSpPr/>
            <p:nvPr/>
          </p:nvSpPr>
          <p:spPr>
            <a:xfrm>
              <a:off x="15984675" y="3400475"/>
              <a:ext cx="35700" cy="117825"/>
            </a:xfrm>
            <a:custGeom>
              <a:avLst/>
              <a:gdLst/>
              <a:ahLst/>
              <a:cxnLst/>
              <a:rect l="l" t="t" r="r" b="b"/>
              <a:pathLst>
                <a:path w="1428" h="4713" extrusionOk="0">
                  <a:moveTo>
                    <a:pt x="321" y="1"/>
                  </a:moveTo>
                  <a:cubicBezTo>
                    <a:pt x="302" y="1"/>
                    <a:pt x="284" y="2"/>
                    <a:pt x="265" y="6"/>
                  </a:cubicBezTo>
                  <a:cubicBezTo>
                    <a:pt x="105" y="37"/>
                    <a:pt x="1" y="191"/>
                    <a:pt x="31" y="351"/>
                  </a:cubicBezTo>
                  <a:lnTo>
                    <a:pt x="820" y="4473"/>
                  </a:lnTo>
                  <a:cubicBezTo>
                    <a:pt x="847" y="4615"/>
                    <a:pt x="971" y="4712"/>
                    <a:pt x="1110" y="4712"/>
                  </a:cubicBezTo>
                  <a:cubicBezTo>
                    <a:pt x="1128" y="4712"/>
                    <a:pt x="1146" y="4711"/>
                    <a:pt x="1164" y="4707"/>
                  </a:cubicBezTo>
                  <a:cubicBezTo>
                    <a:pt x="1323" y="4677"/>
                    <a:pt x="1428" y="4523"/>
                    <a:pt x="1397" y="4363"/>
                  </a:cubicBezTo>
                  <a:lnTo>
                    <a:pt x="609" y="240"/>
                  </a:lnTo>
                  <a:cubicBezTo>
                    <a:pt x="582" y="99"/>
                    <a:pt x="45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48;p67">
              <a:extLst>
                <a:ext uri="{FF2B5EF4-FFF2-40B4-BE49-F238E27FC236}">
                  <a16:creationId xmlns:a16="http://schemas.microsoft.com/office/drawing/2014/main" id="{23087B7D-0799-4C4C-AAB3-2E2460090CAB}"/>
                </a:ext>
              </a:extLst>
            </p:cNvPr>
            <p:cNvSpPr/>
            <p:nvPr/>
          </p:nvSpPr>
          <p:spPr>
            <a:xfrm>
              <a:off x="15950425" y="3400475"/>
              <a:ext cx="35700" cy="117825"/>
            </a:xfrm>
            <a:custGeom>
              <a:avLst/>
              <a:gdLst/>
              <a:ahLst/>
              <a:cxnLst/>
              <a:rect l="l" t="t" r="r" b="b"/>
              <a:pathLst>
                <a:path w="1428" h="4713" extrusionOk="0">
                  <a:moveTo>
                    <a:pt x="320" y="1"/>
                  </a:moveTo>
                  <a:cubicBezTo>
                    <a:pt x="302" y="1"/>
                    <a:pt x="284" y="2"/>
                    <a:pt x="265" y="6"/>
                  </a:cubicBezTo>
                  <a:cubicBezTo>
                    <a:pt x="105" y="37"/>
                    <a:pt x="0" y="191"/>
                    <a:pt x="31" y="351"/>
                  </a:cubicBezTo>
                  <a:lnTo>
                    <a:pt x="821" y="4473"/>
                  </a:lnTo>
                  <a:cubicBezTo>
                    <a:pt x="848" y="4615"/>
                    <a:pt x="971" y="4712"/>
                    <a:pt x="1110" y="4712"/>
                  </a:cubicBezTo>
                  <a:cubicBezTo>
                    <a:pt x="1128" y="4712"/>
                    <a:pt x="1146" y="4711"/>
                    <a:pt x="1164" y="4707"/>
                  </a:cubicBezTo>
                  <a:cubicBezTo>
                    <a:pt x="1324" y="4675"/>
                    <a:pt x="1427" y="4523"/>
                    <a:pt x="1398" y="4363"/>
                  </a:cubicBezTo>
                  <a:lnTo>
                    <a:pt x="608" y="240"/>
                  </a:lnTo>
                  <a:cubicBezTo>
                    <a:pt x="581" y="99"/>
                    <a:pt x="45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49;p67">
              <a:extLst>
                <a:ext uri="{FF2B5EF4-FFF2-40B4-BE49-F238E27FC236}">
                  <a16:creationId xmlns:a16="http://schemas.microsoft.com/office/drawing/2014/main" id="{1C30B6EB-3D0B-4EE0-A710-E01FFEA9CEFC}"/>
                </a:ext>
              </a:extLst>
            </p:cNvPr>
            <p:cNvSpPr/>
            <p:nvPr/>
          </p:nvSpPr>
          <p:spPr>
            <a:xfrm>
              <a:off x="15916200" y="3400475"/>
              <a:ext cx="35700" cy="117825"/>
            </a:xfrm>
            <a:custGeom>
              <a:avLst/>
              <a:gdLst/>
              <a:ahLst/>
              <a:cxnLst/>
              <a:rect l="l" t="t" r="r" b="b"/>
              <a:pathLst>
                <a:path w="1428" h="4713" extrusionOk="0">
                  <a:moveTo>
                    <a:pt x="320" y="1"/>
                  </a:moveTo>
                  <a:cubicBezTo>
                    <a:pt x="301" y="1"/>
                    <a:pt x="283" y="2"/>
                    <a:pt x="264" y="6"/>
                  </a:cubicBezTo>
                  <a:cubicBezTo>
                    <a:pt x="105" y="37"/>
                    <a:pt x="1" y="191"/>
                    <a:pt x="31" y="351"/>
                  </a:cubicBezTo>
                  <a:lnTo>
                    <a:pt x="820" y="4473"/>
                  </a:lnTo>
                  <a:cubicBezTo>
                    <a:pt x="847" y="4615"/>
                    <a:pt x="971" y="4712"/>
                    <a:pt x="1109" y="4712"/>
                  </a:cubicBezTo>
                  <a:cubicBezTo>
                    <a:pt x="1127" y="4712"/>
                    <a:pt x="1145" y="4711"/>
                    <a:pt x="1163" y="4707"/>
                  </a:cubicBezTo>
                  <a:cubicBezTo>
                    <a:pt x="1323" y="4677"/>
                    <a:pt x="1428" y="4523"/>
                    <a:pt x="1397" y="4363"/>
                  </a:cubicBezTo>
                  <a:lnTo>
                    <a:pt x="609" y="240"/>
                  </a:lnTo>
                  <a:cubicBezTo>
                    <a:pt x="582" y="99"/>
                    <a:pt x="45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50;p67">
              <a:extLst>
                <a:ext uri="{FF2B5EF4-FFF2-40B4-BE49-F238E27FC236}">
                  <a16:creationId xmlns:a16="http://schemas.microsoft.com/office/drawing/2014/main" id="{E43BC0B9-AF30-4B3F-8C91-EAFA6FD4ABD1}"/>
                </a:ext>
              </a:extLst>
            </p:cNvPr>
            <p:cNvSpPr/>
            <p:nvPr/>
          </p:nvSpPr>
          <p:spPr>
            <a:xfrm>
              <a:off x="15881950" y="3400475"/>
              <a:ext cx="35700" cy="117825"/>
            </a:xfrm>
            <a:custGeom>
              <a:avLst/>
              <a:gdLst/>
              <a:ahLst/>
              <a:cxnLst/>
              <a:rect l="l" t="t" r="r" b="b"/>
              <a:pathLst>
                <a:path w="1428" h="4713" extrusionOk="0">
                  <a:moveTo>
                    <a:pt x="319" y="1"/>
                  </a:moveTo>
                  <a:cubicBezTo>
                    <a:pt x="301" y="1"/>
                    <a:pt x="282" y="2"/>
                    <a:pt x="264" y="6"/>
                  </a:cubicBezTo>
                  <a:cubicBezTo>
                    <a:pt x="105" y="37"/>
                    <a:pt x="0" y="191"/>
                    <a:pt x="31" y="351"/>
                  </a:cubicBezTo>
                  <a:lnTo>
                    <a:pt x="819" y="4473"/>
                  </a:lnTo>
                  <a:cubicBezTo>
                    <a:pt x="846" y="4615"/>
                    <a:pt x="971" y="4712"/>
                    <a:pt x="1110" y="4712"/>
                  </a:cubicBezTo>
                  <a:cubicBezTo>
                    <a:pt x="1128" y="4712"/>
                    <a:pt x="1146" y="4711"/>
                    <a:pt x="1164" y="4707"/>
                  </a:cubicBezTo>
                  <a:cubicBezTo>
                    <a:pt x="1323" y="4675"/>
                    <a:pt x="1427" y="4523"/>
                    <a:pt x="1397" y="4363"/>
                  </a:cubicBezTo>
                  <a:lnTo>
                    <a:pt x="608" y="240"/>
                  </a:lnTo>
                  <a:cubicBezTo>
                    <a:pt x="581" y="99"/>
                    <a:pt x="458"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51;p67">
              <a:extLst>
                <a:ext uri="{FF2B5EF4-FFF2-40B4-BE49-F238E27FC236}">
                  <a16:creationId xmlns:a16="http://schemas.microsoft.com/office/drawing/2014/main" id="{07850490-CAA4-4867-BBB2-4D3FF4F54965}"/>
                </a:ext>
              </a:extLst>
            </p:cNvPr>
            <p:cNvSpPr/>
            <p:nvPr/>
          </p:nvSpPr>
          <p:spPr>
            <a:xfrm>
              <a:off x="15847700" y="3400475"/>
              <a:ext cx="35700" cy="117825"/>
            </a:xfrm>
            <a:custGeom>
              <a:avLst/>
              <a:gdLst/>
              <a:ahLst/>
              <a:cxnLst/>
              <a:rect l="l" t="t" r="r" b="b"/>
              <a:pathLst>
                <a:path w="1428" h="4713" extrusionOk="0">
                  <a:moveTo>
                    <a:pt x="320" y="1"/>
                  </a:moveTo>
                  <a:cubicBezTo>
                    <a:pt x="302" y="1"/>
                    <a:pt x="283" y="2"/>
                    <a:pt x="265" y="6"/>
                  </a:cubicBezTo>
                  <a:cubicBezTo>
                    <a:pt x="105" y="37"/>
                    <a:pt x="0" y="191"/>
                    <a:pt x="31" y="351"/>
                  </a:cubicBezTo>
                  <a:lnTo>
                    <a:pt x="821"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52;p67">
              <a:extLst>
                <a:ext uri="{FF2B5EF4-FFF2-40B4-BE49-F238E27FC236}">
                  <a16:creationId xmlns:a16="http://schemas.microsoft.com/office/drawing/2014/main" id="{1FB69A9B-4C1A-4059-91A5-CEBB82E33033}"/>
                </a:ext>
              </a:extLst>
            </p:cNvPr>
            <p:cNvSpPr/>
            <p:nvPr/>
          </p:nvSpPr>
          <p:spPr>
            <a:xfrm>
              <a:off x="15813475" y="3400475"/>
              <a:ext cx="35700" cy="117825"/>
            </a:xfrm>
            <a:custGeom>
              <a:avLst/>
              <a:gdLst/>
              <a:ahLst/>
              <a:cxnLst/>
              <a:rect l="l" t="t" r="r" b="b"/>
              <a:pathLst>
                <a:path w="1428" h="4713" extrusionOk="0">
                  <a:moveTo>
                    <a:pt x="319" y="1"/>
                  </a:moveTo>
                  <a:cubicBezTo>
                    <a:pt x="301" y="1"/>
                    <a:pt x="282" y="2"/>
                    <a:pt x="264" y="6"/>
                  </a:cubicBezTo>
                  <a:cubicBezTo>
                    <a:pt x="104" y="37"/>
                    <a:pt x="0" y="191"/>
                    <a:pt x="31" y="351"/>
                  </a:cubicBezTo>
                  <a:lnTo>
                    <a:pt x="819" y="4473"/>
                  </a:lnTo>
                  <a:cubicBezTo>
                    <a:pt x="846" y="4615"/>
                    <a:pt x="971" y="4712"/>
                    <a:pt x="1109" y="4712"/>
                  </a:cubicBezTo>
                  <a:cubicBezTo>
                    <a:pt x="1127" y="4712"/>
                    <a:pt x="1145" y="4711"/>
                    <a:pt x="1163" y="4707"/>
                  </a:cubicBezTo>
                  <a:cubicBezTo>
                    <a:pt x="1323" y="4677"/>
                    <a:pt x="1427" y="4523"/>
                    <a:pt x="1397" y="4363"/>
                  </a:cubicBezTo>
                  <a:lnTo>
                    <a:pt x="607" y="240"/>
                  </a:lnTo>
                  <a:cubicBezTo>
                    <a:pt x="581" y="99"/>
                    <a:pt x="458"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53;p67">
              <a:extLst>
                <a:ext uri="{FF2B5EF4-FFF2-40B4-BE49-F238E27FC236}">
                  <a16:creationId xmlns:a16="http://schemas.microsoft.com/office/drawing/2014/main" id="{983F42E2-9678-46DA-9EA9-28D505B3BAD9}"/>
                </a:ext>
              </a:extLst>
            </p:cNvPr>
            <p:cNvSpPr/>
            <p:nvPr/>
          </p:nvSpPr>
          <p:spPr>
            <a:xfrm>
              <a:off x="15779225" y="3400475"/>
              <a:ext cx="35700" cy="117825"/>
            </a:xfrm>
            <a:custGeom>
              <a:avLst/>
              <a:gdLst/>
              <a:ahLst/>
              <a:cxnLst/>
              <a:rect l="l" t="t" r="r" b="b"/>
              <a:pathLst>
                <a:path w="1428" h="4713" extrusionOk="0">
                  <a:moveTo>
                    <a:pt x="319" y="1"/>
                  </a:moveTo>
                  <a:cubicBezTo>
                    <a:pt x="301" y="1"/>
                    <a:pt x="282" y="2"/>
                    <a:pt x="263" y="6"/>
                  </a:cubicBezTo>
                  <a:cubicBezTo>
                    <a:pt x="105" y="37"/>
                    <a:pt x="0" y="191"/>
                    <a:pt x="31" y="351"/>
                  </a:cubicBezTo>
                  <a:lnTo>
                    <a:pt x="819" y="4473"/>
                  </a:lnTo>
                  <a:cubicBezTo>
                    <a:pt x="846" y="4615"/>
                    <a:pt x="970" y="4712"/>
                    <a:pt x="1110" y="4712"/>
                  </a:cubicBezTo>
                  <a:cubicBezTo>
                    <a:pt x="1128" y="4712"/>
                    <a:pt x="1146" y="4711"/>
                    <a:pt x="1164" y="4707"/>
                  </a:cubicBezTo>
                  <a:cubicBezTo>
                    <a:pt x="1322" y="4677"/>
                    <a:pt x="1427" y="4523"/>
                    <a:pt x="1397" y="4363"/>
                  </a:cubicBezTo>
                  <a:lnTo>
                    <a:pt x="608" y="240"/>
                  </a:lnTo>
                  <a:cubicBezTo>
                    <a:pt x="581" y="99"/>
                    <a:pt x="458"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54;p67">
              <a:extLst>
                <a:ext uri="{FF2B5EF4-FFF2-40B4-BE49-F238E27FC236}">
                  <a16:creationId xmlns:a16="http://schemas.microsoft.com/office/drawing/2014/main" id="{A4FA8E74-52C6-4512-AB39-793A1D066BC6}"/>
                </a:ext>
              </a:extLst>
            </p:cNvPr>
            <p:cNvSpPr/>
            <p:nvPr/>
          </p:nvSpPr>
          <p:spPr>
            <a:xfrm>
              <a:off x="16520300" y="3854800"/>
              <a:ext cx="276300" cy="83050"/>
            </a:xfrm>
            <a:custGeom>
              <a:avLst/>
              <a:gdLst/>
              <a:ahLst/>
              <a:cxnLst/>
              <a:rect l="l" t="t" r="r" b="b"/>
              <a:pathLst>
                <a:path w="11052" h="3322" extrusionOk="0">
                  <a:moveTo>
                    <a:pt x="5859" y="0"/>
                  </a:moveTo>
                  <a:cubicBezTo>
                    <a:pt x="3102" y="0"/>
                    <a:pt x="1" y="2565"/>
                    <a:pt x="817" y="3322"/>
                  </a:cubicBezTo>
                  <a:lnTo>
                    <a:pt x="10247" y="3322"/>
                  </a:lnTo>
                  <a:cubicBezTo>
                    <a:pt x="11051" y="3322"/>
                    <a:pt x="9887" y="1031"/>
                    <a:pt x="6951" y="152"/>
                  </a:cubicBezTo>
                  <a:cubicBezTo>
                    <a:pt x="6600" y="47"/>
                    <a:pt x="6233" y="0"/>
                    <a:pt x="5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55;p67">
              <a:extLst>
                <a:ext uri="{FF2B5EF4-FFF2-40B4-BE49-F238E27FC236}">
                  <a16:creationId xmlns:a16="http://schemas.microsoft.com/office/drawing/2014/main" id="{65947ED0-A4E9-4480-BC1A-A4CED017FDD5}"/>
                </a:ext>
              </a:extLst>
            </p:cNvPr>
            <p:cNvSpPr/>
            <p:nvPr/>
          </p:nvSpPr>
          <p:spPr>
            <a:xfrm>
              <a:off x="16593000" y="3875150"/>
              <a:ext cx="41775" cy="62700"/>
            </a:xfrm>
            <a:custGeom>
              <a:avLst/>
              <a:gdLst/>
              <a:ahLst/>
              <a:cxnLst/>
              <a:rect l="l" t="t" r="r" b="b"/>
              <a:pathLst>
                <a:path w="1671" h="2508" extrusionOk="0">
                  <a:moveTo>
                    <a:pt x="0" y="0"/>
                  </a:moveTo>
                  <a:cubicBezTo>
                    <a:pt x="179" y="212"/>
                    <a:pt x="357" y="381"/>
                    <a:pt x="502" y="579"/>
                  </a:cubicBezTo>
                  <a:cubicBezTo>
                    <a:pt x="649" y="774"/>
                    <a:pt x="792" y="963"/>
                    <a:pt x="909" y="1174"/>
                  </a:cubicBezTo>
                  <a:cubicBezTo>
                    <a:pt x="1162" y="1586"/>
                    <a:pt x="1363" y="2026"/>
                    <a:pt x="1609" y="2508"/>
                  </a:cubicBezTo>
                  <a:cubicBezTo>
                    <a:pt x="1670" y="2239"/>
                    <a:pt x="1651" y="1965"/>
                    <a:pt x="1596" y="1699"/>
                  </a:cubicBezTo>
                  <a:cubicBezTo>
                    <a:pt x="1542" y="1433"/>
                    <a:pt x="1436" y="1178"/>
                    <a:pt x="1298" y="940"/>
                  </a:cubicBezTo>
                  <a:cubicBezTo>
                    <a:pt x="1155" y="701"/>
                    <a:pt x="969" y="492"/>
                    <a:pt x="748" y="324"/>
                  </a:cubicBezTo>
                  <a:cubicBezTo>
                    <a:pt x="533" y="151"/>
                    <a:pt x="266" y="4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56;p67">
              <a:extLst>
                <a:ext uri="{FF2B5EF4-FFF2-40B4-BE49-F238E27FC236}">
                  <a16:creationId xmlns:a16="http://schemas.microsoft.com/office/drawing/2014/main" id="{709EB8AD-B4C9-4A57-A48B-A3CD5382B69E}"/>
                </a:ext>
              </a:extLst>
            </p:cNvPr>
            <p:cNvSpPr/>
            <p:nvPr/>
          </p:nvSpPr>
          <p:spPr>
            <a:xfrm>
              <a:off x="16539250" y="3883350"/>
              <a:ext cx="66050" cy="54500"/>
            </a:xfrm>
            <a:custGeom>
              <a:avLst/>
              <a:gdLst/>
              <a:ahLst/>
              <a:cxnLst/>
              <a:rect l="l" t="t" r="r" b="b"/>
              <a:pathLst>
                <a:path w="2642" h="2180" extrusionOk="0">
                  <a:moveTo>
                    <a:pt x="2642" y="1"/>
                  </a:moveTo>
                  <a:cubicBezTo>
                    <a:pt x="2336" y="26"/>
                    <a:pt x="2047" y="114"/>
                    <a:pt x="1769" y="223"/>
                  </a:cubicBezTo>
                  <a:cubicBezTo>
                    <a:pt x="1490" y="334"/>
                    <a:pt x="1228" y="484"/>
                    <a:pt x="978" y="654"/>
                  </a:cubicBezTo>
                  <a:cubicBezTo>
                    <a:pt x="732" y="830"/>
                    <a:pt x="501" y="1041"/>
                    <a:pt x="320" y="1298"/>
                  </a:cubicBezTo>
                  <a:cubicBezTo>
                    <a:pt x="143" y="1547"/>
                    <a:pt x="0" y="1870"/>
                    <a:pt x="57" y="2180"/>
                  </a:cubicBezTo>
                  <a:cubicBezTo>
                    <a:pt x="192" y="1905"/>
                    <a:pt x="384" y="1716"/>
                    <a:pt x="587" y="1531"/>
                  </a:cubicBezTo>
                  <a:cubicBezTo>
                    <a:pt x="795" y="1349"/>
                    <a:pt x="1014" y="1180"/>
                    <a:pt x="1241" y="1023"/>
                  </a:cubicBezTo>
                  <a:cubicBezTo>
                    <a:pt x="1696" y="695"/>
                    <a:pt x="2178" y="392"/>
                    <a:pt x="26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57;p67">
              <a:extLst>
                <a:ext uri="{FF2B5EF4-FFF2-40B4-BE49-F238E27FC236}">
                  <a16:creationId xmlns:a16="http://schemas.microsoft.com/office/drawing/2014/main" id="{F5CA9B35-B298-46B8-B61C-9704ADC7D87D}"/>
                </a:ext>
              </a:extLst>
            </p:cNvPr>
            <p:cNvSpPr/>
            <p:nvPr/>
          </p:nvSpPr>
          <p:spPr>
            <a:xfrm>
              <a:off x="15086050" y="3390975"/>
              <a:ext cx="133275" cy="546775"/>
            </a:xfrm>
            <a:custGeom>
              <a:avLst/>
              <a:gdLst/>
              <a:ahLst/>
              <a:cxnLst/>
              <a:rect l="l" t="t" r="r" b="b"/>
              <a:pathLst>
                <a:path w="5331" h="21871" extrusionOk="0">
                  <a:moveTo>
                    <a:pt x="4136" y="1"/>
                  </a:moveTo>
                  <a:lnTo>
                    <a:pt x="1" y="21870"/>
                  </a:lnTo>
                  <a:lnTo>
                    <a:pt x="1195" y="21870"/>
                  </a:lnTo>
                  <a:lnTo>
                    <a:pt x="5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58;p67">
              <a:extLst>
                <a:ext uri="{FF2B5EF4-FFF2-40B4-BE49-F238E27FC236}">
                  <a16:creationId xmlns:a16="http://schemas.microsoft.com/office/drawing/2014/main" id="{C20D23F9-1F33-4EBB-98B2-BDD39BAF600B}"/>
                </a:ext>
              </a:extLst>
            </p:cNvPr>
            <p:cNvSpPr/>
            <p:nvPr/>
          </p:nvSpPr>
          <p:spPr>
            <a:xfrm>
              <a:off x="15189400" y="3055875"/>
              <a:ext cx="472125" cy="355525"/>
            </a:xfrm>
            <a:custGeom>
              <a:avLst/>
              <a:gdLst/>
              <a:ahLst/>
              <a:cxnLst/>
              <a:rect l="l" t="t" r="r" b="b"/>
              <a:pathLst>
                <a:path w="18885" h="14221" extrusionOk="0">
                  <a:moveTo>
                    <a:pt x="18013" y="0"/>
                  </a:moveTo>
                  <a:lnTo>
                    <a:pt x="1" y="13405"/>
                  </a:lnTo>
                  <a:lnTo>
                    <a:pt x="872" y="14221"/>
                  </a:lnTo>
                  <a:lnTo>
                    <a:pt x="18885" y="816"/>
                  </a:lnTo>
                  <a:lnTo>
                    <a:pt x="18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59;p67">
              <a:extLst>
                <a:ext uri="{FF2B5EF4-FFF2-40B4-BE49-F238E27FC236}">
                  <a16:creationId xmlns:a16="http://schemas.microsoft.com/office/drawing/2014/main" id="{AC3DFF3F-E479-48EF-86C5-3B7F78F74380}"/>
                </a:ext>
              </a:extLst>
            </p:cNvPr>
            <p:cNvSpPr/>
            <p:nvPr/>
          </p:nvSpPr>
          <p:spPr>
            <a:xfrm>
              <a:off x="15086050" y="3849200"/>
              <a:ext cx="427300" cy="88550"/>
            </a:xfrm>
            <a:custGeom>
              <a:avLst/>
              <a:gdLst/>
              <a:ahLst/>
              <a:cxnLst/>
              <a:rect l="l" t="t" r="r" b="b"/>
              <a:pathLst>
                <a:path w="17092" h="3542" extrusionOk="0">
                  <a:moveTo>
                    <a:pt x="126" y="1"/>
                  </a:moveTo>
                  <a:cubicBezTo>
                    <a:pt x="56" y="1"/>
                    <a:pt x="1" y="58"/>
                    <a:pt x="1" y="126"/>
                  </a:cubicBezTo>
                  <a:lnTo>
                    <a:pt x="1" y="3541"/>
                  </a:lnTo>
                  <a:lnTo>
                    <a:pt x="17091" y="3541"/>
                  </a:lnTo>
                  <a:lnTo>
                    <a:pt x="17091" y="126"/>
                  </a:lnTo>
                  <a:cubicBezTo>
                    <a:pt x="17091" y="58"/>
                    <a:pt x="17036" y="1"/>
                    <a:pt x="16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60;p67">
              <a:extLst>
                <a:ext uri="{FF2B5EF4-FFF2-40B4-BE49-F238E27FC236}">
                  <a16:creationId xmlns:a16="http://schemas.microsoft.com/office/drawing/2014/main" id="{EB6F019F-A6C5-4AA4-B725-E038FCFB95D0}"/>
                </a:ext>
              </a:extLst>
            </p:cNvPr>
            <p:cNvSpPr/>
            <p:nvPr/>
          </p:nvSpPr>
          <p:spPr>
            <a:xfrm>
              <a:off x="15551250" y="3049725"/>
              <a:ext cx="406225" cy="143025"/>
            </a:xfrm>
            <a:custGeom>
              <a:avLst/>
              <a:gdLst/>
              <a:ahLst/>
              <a:cxnLst/>
              <a:rect l="l" t="t" r="r" b="b"/>
              <a:pathLst>
                <a:path w="16249" h="5721" extrusionOk="0">
                  <a:moveTo>
                    <a:pt x="207" y="1"/>
                  </a:moveTo>
                  <a:cubicBezTo>
                    <a:pt x="93" y="1"/>
                    <a:pt x="0" y="92"/>
                    <a:pt x="0" y="207"/>
                  </a:cubicBezTo>
                  <a:lnTo>
                    <a:pt x="0" y="5720"/>
                  </a:lnTo>
                  <a:lnTo>
                    <a:pt x="16248" y="5720"/>
                  </a:lnTo>
                  <a:lnTo>
                    <a:pt x="16248" y="207"/>
                  </a:lnTo>
                  <a:cubicBezTo>
                    <a:pt x="16248" y="92"/>
                    <a:pt x="16155" y="1"/>
                    <a:pt x="1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61;p67">
              <a:extLst>
                <a:ext uri="{FF2B5EF4-FFF2-40B4-BE49-F238E27FC236}">
                  <a16:creationId xmlns:a16="http://schemas.microsoft.com/office/drawing/2014/main" id="{A3CA1B2D-9F24-4244-A789-2DAA5D22CC88}"/>
                </a:ext>
              </a:extLst>
            </p:cNvPr>
            <p:cNvSpPr/>
            <p:nvPr/>
          </p:nvSpPr>
          <p:spPr>
            <a:xfrm>
              <a:off x="15182825" y="3379125"/>
              <a:ext cx="47525" cy="45725"/>
            </a:xfrm>
            <a:custGeom>
              <a:avLst/>
              <a:gdLst/>
              <a:ahLst/>
              <a:cxnLst/>
              <a:rect l="l" t="t" r="r" b="b"/>
              <a:pathLst>
                <a:path w="1901" h="1829" extrusionOk="0">
                  <a:moveTo>
                    <a:pt x="914" y="0"/>
                  </a:moveTo>
                  <a:cubicBezTo>
                    <a:pt x="409" y="0"/>
                    <a:pt x="1" y="409"/>
                    <a:pt x="1" y="914"/>
                  </a:cubicBezTo>
                  <a:cubicBezTo>
                    <a:pt x="1" y="1283"/>
                    <a:pt x="223" y="1616"/>
                    <a:pt x="565" y="1759"/>
                  </a:cubicBezTo>
                  <a:cubicBezTo>
                    <a:pt x="677" y="1806"/>
                    <a:pt x="796" y="1828"/>
                    <a:pt x="913" y="1828"/>
                  </a:cubicBezTo>
                  <a:cubicBezTo>
                    <a:pt x="1152" y="1828"/>
                    <a:pt x="1386" y="1735"/>
                    <a:pt x="1561" y="1561"/>
                  </a:cubicBezTo>
                  <a:cubicBezTo>
                    <a:pt x="1822" y="1299"/>
                    <a:pt x="1900" y="905"/>
                    <a:pt x="1759" y="565"/>
                  </a:cubicBezTo>
                  <a:cubicBezTo>
                    <a:pt x="1618" y="223"/>
                    <a:pt x="1284" y="0"/>
                    <a:pt x="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0BF171-5300-4D6B-BD63-4A54996D56AC}"/>
              </a:ext>
            </a:extLst>
          </p:cNvPr>
          <p:cNvSpPr>
            <a:spLocks noGrp="1"/>
          </p:cNvSpPr>
          <p:nvPr>
            <p:ph type="title"/>
          </p:nvPr>
        </p:nvSpPr>
        <p:spPr>
          <a:xfrm>
            <a:off x="358226" y="188064"/>
            <a:ext cx="4571999" cy="572700"/>
          </a:xfrm>
        </p:spPr>
        <p:txBody>
          <a:bodyPr/>
          <a:lstStyle/>
          <a:p>
            <a:r>
              <a:rPr lang="id-ID" sz="1600" dirty="0"/>
              <a:t>Plot grafik data Xt* dan hasil peramalan</a:t>
            </a:r>
            <a:endParaRPr lang="en-ID" sz="1600" dirty="0"/>
          </a:p>
        </p:txBody>
      </p:sp>
      <p:pic>
        <p:nvPicPr>
          <p:cNvPr id="4" name="Picture 3">
            <a:extLst>
              <a:ext uri="{FF2B5EF4-FFF2-40B4-BE49-F238E27FC236}">
                <a16:creationId xmlns:a16="http://schemas.microsoft.com/office/drawing/2014/main" id="{03342A58-C356-4054-8BC9-EFF7F3CEBB4C}"/>
              </a:ext>
            </a:extLst>
          </p:cNvPr>
          <p:cNvPicPr/>
          <p:nvPr/>
        </p:nvPicPr>
        <p:blipFill rotWithShape="1">
          <a:blip r:embed="rId2">
            <a:extLst>
              <a:ext uri="{28A0092B-C50C-407E-A947-70E740481C1C}">
                <a14:useLocalDpi xmlns:a14="http://schemas.microsoft.com/office/drawing/2010/main" val="0"/>
              </a:ext>
            </a:extLst>
          </a:blip>
          <a:srcRect b="10112"/>
          <a:stretch/>
        </p:blipFill>
        <p:spPr bwMode="auto">
          <a:xfrm>
            <a:off x="-55421" y="1223790"/>
            <a:ext cx="4627421" cy="3587200"/>
          </a:xfrm>
          <a:prstGeom prst="rect">
            <a:avLst/>
          </a:prstGeom>
          <a:noFill/>
          <a:ln>
            <a:noFill/>
          </a:ln>
          <a:extLst>
            <a:ext uri="{53640926-AAD7-44D8-BBD7-CCE9431645EC}">
              <a14:shadowObscured xmlns:a14="http://schemas.microsoft.com/office/drawing/2010/main"/>
            </a:ext>
          </a:extLst>
        </p:spPr>
      </p:pic>
      <p:sp>
        <p:nvSpPr>
          <p:cNvPr id="5" name="Title 2">
            <a:extLst>
              <a:ext uri="{FF2B5EF4-FFF2-40B4-BE49-F238E27FC236}">
                <a16:creationId xmlns:a16="http://schemas.microsoft.com/office/drawing/2014/main" id="{24080917-C1AF-466D-9422-D4B5F0DE62AD}"/>
              </a:ext>
            </a:extLst>
          </p:cNvPr>
          <p:cNvSpPr txBox="1">
            <a:spLocks/>
          </p:cNvSpPr>
          <p:nvPr/>
        </p:nvSpPr>
        <p:spPr>
          <a:xfrm>
            <a:off x="4930225" y="208192"/>
            <a:ext cx="42137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800"/>
              <a:buFont typeface="Righteous"/>
              <a:buNone/>
              <a:defRPr sz="2800" b="0" i="0" u="none" strike="noStrike" cap="none">
                <a:solidFill>
                  <a:schemeClr val="accent4"/>
                </a:solidFill>
                <a:latin typeface="Righteous"/>
                <a:ea typeface="Righteous"/>
                <a:cs typeface="Righteous"/>
                <a:sym typeface="Righteous"/>
              </a:defRPr>
            </a:lvl1pPr>
            <a:lvl2pPr marR="0" lvl="1"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2pPr>
            <a:lvl3pPr marR="0" lvl="2"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3pPr>
            <a:lvl4pPr marR="0" lvl="3"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4pPr>
            <a:lvl5pPr marR="0" lvl="4"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5pPr>
            <a:lvl6pPr marR="0" lvl="5"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6pPr>
            <a:lvl7pPr marR="0" lvl="6"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7pPr>
            <a:lvl8pPr marR="0" lvl="7"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8pPr>
            <a:lvl9pPr marR="0" lvl="8" algn="l" rtl="0">
              <a:lnSpc>
                <a:spcPct val="100000"/>
              </a:lnSpc>
              <a:spcBef>
                <a:spcPts val="0"/>
              </a:spcBef>
              <a:spcAft>
                <a:spcPts val="0"/>
              </a:spcAft>
              <a:buClr>
                <a:schemeClr val="accent4"/>
              </a:buClr>
              <a:buSzPts val="2800"/>
              <a:buFont typeface="Arial"/>
              <a:buNone/>
              <a:defRPr sz="2800" b="0" i="0" u="none" strike="noStrike" cap="none">
                <a:solidFill>
                  <a:schemeClr val="accent4"/>
                </a:solidFill>
                <a:latin typeface="Arial"/>
                <a:ea typeface="Arial"/>
                <a:cs typeface="Arial"/>
                <a:sym typeface="Arial"/>
              </a:defRPr>
            </a:lvl9pPr>
          </a:lstStyle>
          <a:p>
            <a:r>
              <a:rPr lang="id-ID" sz="1600" dirty="0"/>
              <a:t>Plot grafik data Xt dan hasil peramalan</a:t>
            </a:r>
            <a:endParaRPr lang="en-ID" sz="1600" dirty="0"/>
          </a:p>
        </p:txBody>
      </p:sp>
      <p:pic>
        <p:nvPicPr>
          <p:cNvPr id="6" name="Picture 5">
            <a:extLst>
              <a:ext uri="{FF2B5EF4-FFF2-40B4-BE49-F238E27FC236}">
                <a16:creationId xmlns:a16="http://schemas.microsoft.com/office/drawing/2014/main" id="{BB6AE51D-C303-4F1F-B658-396A2A3A4E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61337" y="1244089"/>
            <a:ext cx="4282663" cy="3878145"/>
          </a:xfrm>
          <a:prstGeom prst="rect">
            <a:avLst/>
          </a:prstGeom>
          <a:noFill/>
          <a:ln>
            <a:noFill/>
          </a:ln>
        </p:spPr>
      </p:pic>
      <p:sp>
        <p:nvSpPr>
          <p:cNvPr id="7" name="Rectangle 6">
            <a:extLst>
              <a:ext uri="{FF2B5EF4-FFF2-40B4-BE49-F238E27FC236}">
                <a16:creationId xmlns:a16="http://schemas.microsoft.com/office/drawing/2014/main" id="{7EA2AEDC-EAF5-4CE9-80FD-D4DB42BCC6A2}"/>
              </a:ext>
            </a:extLst>
          </p:cNvPr>
          <p:cNvSpPr/>
          <p:nvPr/>
        </p:nvSpPr>
        <p:spPr>
          <a:xfrm>
            <a:off x="233916" y="1223790"/>
            <a:ext cx="4171830" cy="3731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BDD52793-7FFC-4896-A197-A377F7D5FCD1}"/>
              </a:ext>
            </a:extLst>
          </p:cNvPr>
          <p:cNvSpPr/>
          <p:nvPr/>
        </p:nvSpPr>
        <p:spPr>
          <a:xfrm>
            <a:off x="4861337" y="1223790"/>
            <a:ext cx="4171830" cy="3767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996138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43"/>
          <p:cNvSpPr txBox="1">
            <a:spLocks noGrp="1"/>
          </p:cNvSpPr>
          <p:nvPr>
            <p:ph type="title"/>
          </p:nvPr>
        </p:nvSpPr>
        <p:spPr>
          <a:xfrm>
            <a:off x="3770750" y="2560525"/>
            <a:ext cx="4229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Penutup</a:t>
            </a:r>
            <a:endParaRPr dirty="0"/>
          </a:p>
        </p:txBody>
      </p:sp>
      <p:sp>
        <p:nvSpPr>
          <p:cNvPr id="1212" name="Google Shape;1212;p43"/>
          <p:cNvSpPr txBox="1">
            <a:spLocks noGrp="1"/>
          </p:cNvSpPr>
          <p:nvPr>
            <p:ph type="title" idx="2"/>
          </p:nvPr>
        </p:nvSpPr>
        <p:spPr>
          <a:xfrm>
            <a:off x="5488278" y="945225"/>
            <a:ext cx="2511900" cy="78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a:t>
            </a:r>
            <a:r>
              <a:rPr lang="id-ID" dirty="0"/>
              <a:t>5</a:t>
            </a:r>
            <a:endParaRPr dirty="0"/>
          </a:p>
        </p:txBody>
      </p:sp>
      <p:grpSp>
        <p:nvGrpSpPr>
          <p:cNvPr id="1214" name="Google Shape;1214;p43"/>
          <p:cNvGrpSpPr/>
          <p:nvPr/>
        </p:nvGrpSpPr>
        <p:grpSpPr>
          <a:xfrm flipH="1">
            <a:off x="-364072" y="420317"/>
            <a:ext cx="3570328" cy="4020274"/>
            <a:chOff x="1483375" y="238125"/>
            <a:chExt cx="4652500" cy="5238825"/>
          </a:xfrm>
        </p:grpSpPr>
        <p:sp>
          <p:nvSpPr>
            <p:cNvPr id="1215" name="Google Shape;1215;p43"/>
            <p:cNvSpPr/>
            <p:nvPr/>
          </p:nvSpPr>
          <p:spPr>
            <a:xfrm>
              <a:off x="1483375" y="2694975"/>
              <a:ext cx="3225475" cy="1933175"/>
            </a:xfrm>
            <a:custGeom>
              <a:avLst/>
              <a:gdLst/>
              <a:ahLst/>
              <a:cxnLst/>
              <a:rect l="l" t="t" r="r" b="b"/>
              <a:pathLst>
                <a:path w="129019" h="77327" extrusionOk="0">
                  <a:moveTo>
                    <a:pt x="67420" y="0"/>
                  </a:moveTo>
                  <a:lnTo>
                    <a:pt x="0" y="35502"/>
                  </a:lnTo>
                  <a:lnTo>
                    <a:pt x="61598" y="77326"/>
                  </a:lnTo>
                  <a:lnTo>
                    <a:pt x="129018" y="41824"/>
                  </a:lnTo>
                  <a:lnTo>
                    <a:pt x="674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2416675" y="3225750"/>
              <a:ext cx="1358850" cy="725725"/>
            </a:xfrm>
            <a:custGeom>
              <a:avLst/>
              <a:gdLst/>
              <a:ahLst/>
              <a:cxnLst/>
              <a:rect l="l" t="t" r="r" b="b"/>
              <a:pathLst>
                <a:path w="54354" h="29029" extrusionOk="0">
                  <a:moveTo>
                    <a:pt x="51588" y="0"/>
                  </a:moveTo>
                  <a:lnTo>
                    <a:pt x="1" y="27165"/>
                  </a:lnTo>
                  <a:lnTo>
                    <a:pt x="2766" y="29028"/>
                  </a:lnTo>
                  <a:lnTo>
                    <a:pt x="54354" y="1863"/>
                  </a:lnTo>
                  <a:lnTo>
                    <a:pt x="51588" y="0"/>
                  </a:lnTo>
                  <a:close/>
                </a:path>
              </a:pathLst>
            </a:custGeom>
            <a:solidFill>
              <a:srgbClr val="2D0D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3023325" y="3740425"/>
              <a:ext cx="1685525" cy="1736525"/>
            </a:xfrm>
            <a:custGeom>
              <a:avLst/>
              <a:gdLst/>
              <a:ahLst/>
              <a:cxnLst/>
              <a:rect l="l" t="t" r="r" b="b"/>
              <a:pathLst>
                <a:path w="67421" h="69461" extrusionOk="0">
                  <a:moveTo>
                    <a:pt x="67420" y="1"/>
                  </a:moveTo>
                  <a:lnTo>
                    <a:pt x="0" y="35508"/>
                  </a:lnTo>
                  <a:lnTo>
                    <a:pt x="0" y="69460"/>
                  </a:lnTo>
                  <a:lnTo>
                    <a:pt x="67420" y="33952"/>
                  </a:lnTo>
                  <a:lnTo>
                    <a:pt x="67420" y="1"/>
                  </a:lnTo>
                  <a:close/>
                </a:path>
              </a:pathLst>
            </a:custGeom>
            <a:solidFill>
              <a:srgbClr val="D44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1483375" y="3583625"/>
              <a:ext cx="1539975" cy="1893325"/>
            </a:xfrm>
            <a:custGeom>
              <a:avLst/>
              <a:gdLst/>
              <a:ahLst/>
              <a:cxnLst/>
              <a:rect l="l" t="t" r="r" b="b"/>
              <a:pathLst>
                <a:path w="61599" h="75733" extrusionOk="0">
                  <a:moveTo>
                    <a:pt x="0" y="1"/>
                  </a:moveTo>
                  <a:lnTo>
                    <a:pt x="0" y="33953"/>
                  </a:lnTo>
                  <a:lnTo>
                    <a:pt x="61598" y="75732"/>
                  </a:lnTo>
                  <a:lnTo>
                    <a:pt x="61598" y="4178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526700" y="2212525"/>
              <a:ext cx="1429175" cy="1527925"/>
            </a:xfrm>
            <a:custGeom>
              <a:avLst/>
              <a:gdLst/>
              <a:ahLst/>
              <a:cxnLst/>
              <a:rect l="l" t="t" r="r" b="b"/>
              <a:pathLst>
                <a:path w="57167" h="61117" extrusionOk="0">
                  <a:moveTo>
                    <a:pt x="14692" y="0"/>
                  </a:moveTo>
                  <a:lnTo>
                    <a:pt x="1" y="56452"/>
                  </a:lnTo>
                  <a:lnTo>
                    <a:pt x="14393" y="61117"/>
                  </a:lnTo>
                  <a:lnTo>
                    <a:pt x="48741" y="43030"/>
                  </a:lnTo>
                  <a:lnTo>
                    <a:pt x="57166" y="10933"/>
                  </a:lnTo>
                  <a:lnTo>
                    <a:pt x="146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1740775" y="2004725"/>
              <a:ext cx="806175" cy="837600"/>
            </a:xfrm>
            <a:custGeom>
              <a:avLst/>
              <a:gdLst/>
              <a:ahLst/>
              <a:cxnLst/>
              <a:rect l="l" t="t" r="r" b="b"/>
              <a:pathLst>
                <a:path w="32247" h="33504" extrusionOk="0">
                  <a:moveTo>
                    <a:pt x="16887" y="0"/>
                  </a:moveTo>
                  <a:lnTo>
                    <a:pt x="1" y="12143"/>
                  </a:lnTo>
                  <a:lnTo>
                    <a:pt x="15359" y="33503"/>
                  </a:lnTo>
                  <a:lnTo>
                    <a:pt x="32247" y="21359"/>
                  </a:lnTo>
                  <a:lnTo>
                    <a:pt x="16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4440350" y="2769175"/>
              <a:ext cx="474825" cy="452100"/>
            </a:xfrm>
            <a:custGeom>
              <a:avLst/>
              <a:gdLst/>
              <a:ahLst/>
              <a:cxnLst/>
              <a:rect l="l" t="t" r="r" b="b"/>
              <a:pathLst>
                <a:path w="18993" h="18084" extrusionOk="0">
                  <a:moveTo>
                    <a:pt x="12527" y="0"/>
                  </a:moveTo>
                  <a:lnTo>
                    <a:pt x="0" y="8178"/>
                  </a:lnTo>
                  <a:lnTo>
                    <a:pt x="6466" y="18084"/>
                  </a:lnTo>
                  <a:lnTo>
                    <a:pt x="18993" y="9904"/>
                  </a:lnTo>
                  <a:lnTo>
                    <a:pt x="125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3489550" y="1878525"/>
              <a:ext cx="1264875" cy="1059900"/>
            </a:xfrm>
            <a:custGeom>
              <a:avLst/>
              <a:gdLst/>
              <a:ahLst/>
              <a:cxnLst/>
              <a:rect l="l" t="t" r="r" b="b"/>
              <a:pathLst>
                <a:path w="50595" h="42396" extrusionOk="0">
                  <a:moveTo>
                    <a:pt x="36783" y="0"/>
                  </a:moveTo>
                  <a:lnTo>
                    <a:pt x="3634" y="8143"/>
                  </a:lnTo>
                  <a:lnTo>
                    <a:pt x="0" y="19338"/>
                  </a:lnTo>
                  <a:lnTo>
                    <a:pt x="7560" y="21955"/>
                  </a:lnTo>
                  <a:lnTo>
                    <a:pt x="1458" y="37094"/>
                  </a:lnTo>
                  <a:cubicBezTo>
                    <a:pt x="656" y="39085"/>
                    <a:pt x="1631" y="41348"/>
                    <a:pt x="3630" y="42130"/>
                  </a:cubicBezTo>
                  <a:cubicBezTo>
                    <a:pt x="4089" y="42309"/>
                    <a:pt x="4565" y="42395"/>
                    <a:pt x="5035" y="42395"/>
                  </a:cubicBezTo>
                  <a:cubicBezTo>
                    <a:pt x="6366" y="42395"/>
                    <a:pt x="7646" y="41704"/>
                    <a:pt x="8358" y="40499"/>
                  </a:cubicBezTo>
                  <a:lnTo>
                    <a:pt x="17592" y="24862"/>
                  </a:lnTo>
                  <a:lnTo>
                    <a:pt x="30531" y="29223"/>
                  </a:lnTo>
                  <a:cubicBezTo>
                    <a:pt x="30531" y="29223"/>
                    <a:pt x="31623" y="29568"/>
                    <a:pt x="33194" y="29568"/>
                  </a:cubicBezTo>
                  <a:cubicBezTo>
                    <a:pt x="35156" y="29568"/>
                    <a:pt x="37866" y="29030"/>
                    <a:pt x="40128" y="26607"/>
                  </a:cubicBezTo>
                  <a:cubicBezTo>
                    <a:pt x="44198" y="22245"/>
                    <a:pt x="50595" y="12213"/>
                    <a:pt x="50595" y="12213"/>
                  </a:cubicBezTo>
                  <a:lnTo>
                    <a:pt x="367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4543500" y="238125"/>
              <a:ext cx="1592375" cy="1819875"/>
            </a:xfrm>
            <a:custGeom>
              <a:avLst/>
              <a:gdLst/>
              <a:ahLst/>
              <a:cxnLst/>
              <a:rect l="l" t="t" r="r" b="b"/>
              <a:pathLst>
                <a:path w="63695" h="72795" extrusionOk="0">
                  <a:moveTo>
                    <a:pt x="35780" y="0"/>
                  </a:moveTo>
                  <a:lnTo>
                    <a:pt x="1" y="53135"/>
                  </a:lnTo>
                  <a:lnTo>
                    <a:pt x="23394" y="72794"/>
                  </a:lnTo>
                  <a:lnTo>
                    <a:pt x="63695" y="26400"/>
                  </a:lnTo>
                  <a:lnTo>
                    <a:pt x="636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4367000" y="1581550"/>
              <a:ext cx="680225" cy="657575"/>
            </a:xfrm>
            <a:custGeom>
              <a:avLst/>
              <a:gdLst/>
              <a:ahLst/>
              <a:cxnLst/>
              <a:rect l="l" t="t" r="r" b="b"/>
              <a:pathLst>
                <a:path w="27209" h="26303" extrusionOk="0">
                  <a:moveTo>
                    <a:pt x="7778" y="1"/>
                  </a:moveTo>
                  <a:lnTo>
                    <a:pt x="0" y="10698"/>
                  </a:lnTo>
                  <a:lnTo>
                    <a:pt x="17775" y="26303"/>
                  </a:lnTo>
                  <a:lnTo>
                    <a:pt x="27208" y="16329"/>
                  </a:lnTo>
                  <a:lnTo>
                    <a:pt x="7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5073900" y="1820500"/>
              <a:ext cx="60325" cy="58050"/>
            </a:xfrm>
            <a:custGeom>
              <a:avLst/>
              <a:gdLst/>
              <a:ahLst/>
              <a:cxnLst/>
              <a:rect l="l" t="t" r="r" b="b"/>
              <a:pathLst>
                <a:path w="2413" h="2322" extrusionOk="0">
                  <a:moveTo>
                    <a:pt x="1252" y="1"/>
                  </a:moveTo>
                  <a:cubicBezTo>
                    <a:pt x="782" y="1"/>
                    <a:pt x="359" y="284"/>
                    <a:pt x="180" y="717"/>
                  </a:cubicBezTo>
                  <a:cubicBezTo>
                    <a:pt x="0" y="1151"/>
                    <a:pt x="99" y="1649"/>
                    <a:pt x="432" y="1982"/>
                  </a:cubicBezTo>
                  <a:cubicBezTo>
                    <a:pt x="654" y="2204"/>
                    <a:pt x="950" y="2322"/>
                    <a:pt x="1252" y="2322"/>
                  </a:cubicBezTo>
                  <a:cubicBezTo>
                    <a:pt x="1401" y="2322"/>
                    <a:pt x="1552" y="2293"/>
                    <a:pt x="1695" y="2233"/>
                  </a:cubicBezTo>
                  <a:cubicBezTo>
                    <a:pt x="2129" y="2054"/>
                    <a:pt x="2412" y="1631"/>
                    <a:pt x="2412" y="1161"/>
                  </a:cubicBezTo>
                  <a:cubicBezTo>
                    <a:pt x="2412" y="521"/>
                    <a:pt x="1892" y="1"/>
                    <a:pt x="1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42DA90-C8C7-4300-85C8-3DED2984F015}"/>
              </a:ext>
            </a:extLst>
          </p:cNvPr>
          <p:cNvSpPr>
            <a:spLocks noGrp="1"/>
          </p:cNvSpPr>
          <p:nvPr>
            <p:ph type="body" idx="1"/>
          </p:nvPr>
        </p:nvSpPr>
        <p:spPr>
          <a:xfrm>
            <a:off x="434387" y="1305254"/>
            <a:ext cx="8236945" cy="1887900"/>
          </a:xfrm>
        </p:spPr>
        <p:txBody>
          <a:bodyPr/>
          <a:lstStyle/>
          <a:p>
            <a:pPr marL="114300" indent="0" algn="just">
              <a:buNone/>
            </a:pPr>
            <a:r>
              <a:rPr lang="id-ID" sz="1400" dirty="0"/>
              <a:t>1. Model terbaik untuk peramalan outflow uang kartal Nasional adalah ARIMA (12,1,3) </a:t>
            </a:r>
          </a:p>
          <a:p>
            <a:pPr marL="114300" indent="0" algn="just">
              <a:buNone/>
            </a:pPr>
            <a:r>
              <a:rPr lang="id-ID" sz="1400" dirty="0"/>
              <a:t>2. Hasil peramalan untuk 12 periode kedepan adalah </a:t>
            </a:r>
          </a:p>
          <a:p>
            <a:pPr marL="114300" indent="0" algn="just">
              <a:buNone/>
            </a:pPr>
            <a:r>
              <a:rPr lang="id-ID" sz="1400" dirty="0"/>
              <a:t>Januari : 22568418888129 ; Februari 2015 :36181211466724 ; </a:t>
            </a:r>
          </a:p>
          <a:p>
            <a:pPr marL="114300" indent="0" algn="just">
              <a:buNone/>
            </a:pPr>
            <a:r>
              <a:rPr lang="id-ID" sz="1400" dirty="0"/>
              <a:t>Maret :36624694763556; April :34968819941136; </a:t>
            </a:r>
          </a:p>
          <a:p>
            <a:pPr marL="114300" indent="0" algn="just">
              <a:buNone/>
            </a:pPr>
            <a:r>
              <a:rPr lang="id-ID" sz="1400" dirty="0"/>
              <a:t>Mei :36574880912089 ; Juni : 50907953870361; </a:t>
            </a:r>
          </a:p>
          <a:p>
            <a:pPr marL="114300" indent="0" algn="just">
              <a:buNone/>
            </a:pPr>
            <a:r>
              <a:rPr lang="id-ID" sz="1400" dirty="0"/>
              <a:t>Juli : 95900733723664 ; Agustus : 19383353438409; </a:t>
            </a:r>
          </a:p>
          <a:p>
            <a:pPr marL="114300" indent="0" algn="just">
              <a:buNone/>
            </a:pPr>
            <a:r>
              <a:rPr lang="id-ID" sz="1400" dirty="0"/>
              <a:t>September : 40599427445824; Oktober : 38109694623025; </a:t>
            </a:r>
          </a:p>
          <a:p>
            <a:pPr marL="114300" indent="0" algn="just">
              <a:buNone/>
            </a:pPr>
            <a:r>
              <a:rPr lang="id-ID" sz="1400" dirty="0"/>
              <a:t>November : 41186603747041; Desember : 59460615967041</a:t>
            </a:r>
          </a:p>
          <a:p>
            <a:pPr marL="114300" indent="0" algn="just">
              <a:buNone/>
            </a:pPr>
            <a:endParaRPr lang="id-ID" sz="1400" dirty="0"/>
          </a:p>
        </p:txBody>
      </p:sp>
      <p:sp>
        <p:nvSpPr>
          <p:cNvPr id="3" name="Title 2">
            <a:extLst>
              <a:ext uri="{FF2B5EF4-FFF2-40B4-BE49-F238E27FC236}">
                <a16:creationId xmlns:a16="http://schemas.microsoft.com/office/drawing/2014/main" id="{9F90DE04-99A2-42EE-92A9-59E7FB64CBEC}"/>
              </a:ext>
            </a:extLst>
          </p:cNvPr>
          <p:cNvSpPr>
            <a:spLocks noGrp="1"/>
          </p:cNvSpPr>
          <p:nvPr>
            <p:ph type="title"/>
          </p:nvPr>
        </p:nvSpPr>
        <p:spPr>
          <a:xfrm>
            <a:off x="3188197" y="112516"/>
            <a:ext cx="7066500" cy="572700"/>
          </a:xfrm>
        </p:spPr>
        <p:txBody>
          <a:bodyPr/>
          <a:lstStyle/>
          <a:p>
            <a:r>
              <a:rPr lang="id-ID" dirty="0"/>
              <a:t>Kesimpulan</a:t>
            </a:r>
            <a:endParaRPr lang="en-ID" dirty="0"/>
          </a:p>
        </p:txBody>
      </p:sp>
      <p:grpSp>
        <p:nvGrpSpPr>
          <p:cNvPr id="4" name="Google Shape;219;p32">
            <a:extLst>
              <a:ext uri="{FF2B5EF4-FFF2-40B4-BE49-F238E27FC236}">
                <a16:creationId xmlns:a16="http://schemas.microsoft.com/office/drawing/2014/main" id="{18C3BF26-1223-4F6C-938D-7C9889876611}"/>
              </a:ext>
            </a:extLst>
          </p:cNvPr>
          <p:cNvGrpSpPr/>
          <p:nvPr/>
        </p:nvGrpSpPr>
        <p:grpSpPr>
          <a:xfrm>
            <a:off x="-119292" y="3311501"/>
            <a:ext cx="3307490" cy="1887901"/>
            <a:chOff x="2076510" y="2536605"/>
            <a:chExt cx="4977901" cy="2606900"/>
          </a:xfrm>
        </p:grpSpPr>
        <p:sp>
          <p:nvSpPr>
            <p:cNvPr id="5" name="Google Shape;220;p32">
              <a:extLst>
                <a:ext uri="{FF2B5EF4-FFF2-40B4-BE49-F238E27FC236}">
                  <a16:creationId xmlns:a16="http://schemas.microsoft.com/office/drawing/2014/main" id="{70F96ADC-CD2C-4B34-B5C6-F7567B9EB24B}"/>
                </a:ext>
              </a:extLst>
            </p:cNvPr>
            <p:cNvSpPr/>
            <p:nvPr/>
          </p:nvSpPr>
          <p:spPr>
            <a:xfrm>
              <a:off x="2818862" y="4881464"/>
              <a:ext cx="480586" cy="166947"/>
            </a:xfrm>
            <a:custGeom>
              <a:avLst/>
              <a:gdLst/>
              <a:ahLst/>
              <a:cxnLst/>
              <a:rect l="l" t="t" r="r" b="b"/>
              <a:pathLst>
                <a:path w="27998" h="9726" extrusionOk="0">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1;p32">
              <a:extLst>
                <a:ext uri="{FF2B5EF4-FFF2-40B4-BE49-F238E27FC236}">
                  <a16:creationId xmlns:a16="http://schemas.microsoft.com/office/drawing/2014/main" id="{86773566-27DE-4948-94A5-535D58FACC87}"/>
                </a:ext>
              </a:extLst>
            </p:cNvPr>
            <p:cNvSpPr/>
            <p:nvPr/>
          </p:nvSpPr>
          <p:spPr>
            <a:xfrm>
              <a:off x="2584113" y="3520795"/>
              <a:ext cx="509371" cy="1410929"/>
            </a:xfrm>
            <a:custGeom>
              <a:avLst/>
              <a:gdLst/>
              <a:ahLst/>
              <a:cxnLst/>
              <a:rect l="l" t="t" r="r" b="b"/>
              <a:pathLst>
                <a:path w="29675" h="82198" extrusionOk="0">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2;p32">
              <a:extLst>
                <a:ext uri="{FF2B5EF4-FFF2-40B4-BE49-F238E27FC236}">
                  <a16:creationId xmlns:a16="http://schemas.microsoft.com/office/drawing/2014/main" id="{7C62527D-9EE9-47F6-96C1-EC50AC52F8C3}"/>
                </a:ext>
              </a:extLst>
            </p:cNvPr>
            <p:cNvSpPr/>
            <p:nvPr/>
          </p:nvSpPr>
          <p:spPr>
            <a:xfrm>
              <a:off x="2076510" y="4738291"/>
              <a:ext cx="425383" cy="353582"/>
            </a:xfrm>
            <a:custGeom>
              <a:avLst/>
              <a:gdLst/>
              <a:ahLst/>
              <a:cxnLst/>
              <a:rect l="l" t="t" r="r" b="b"/>
              <a:pathLst>
                <a:path w="24782" h="20599" extrusionOk="0">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3;p32">
              <a:extLst>
                <a:ext uri="{FF2B5EF4-FFF2-40B4-BE49-F238E27FC236}">
                  <a16:creationId xmlns:a16="http://schemas.microsoft.com/office/drawing/2014/main" id="{AEF326A5-9C2D-4012-ADDA-2AADCA0F0F17}"/>
                </a:ext>
              </a:extLst>
            </p:cNvPr>
            <p:cNvSpPr/>
            <p:nvPr/>
          </p:nvSpPr>
          <p:spPr>
            <a:xfrm>
              <a:off x="2200304" y="4906319"/>
              <a:ext cx="301589" cy="185554"/>
            </a:xfrm>
            <a:custGeom>
              <a:avLst/>
              <a:gdLst/>
              <a:ahLst/>
              <a:cxnLst/>
              <a:rect l="l" t="t" r="r" b="b"/>
              <a:pathLst>
                <a:path w="17570" h="10810" extrusionOk="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4;p32">
              <a:extLst>
                <a:ext uri="{FF2B5EF4-FFF2-40B4-BE49-F238E27FC236}">
                  <a16:creationId xmlns:a16="http://schemas.microsoft.com/office/drawing/2014/main" id="{2F62E606-E5EA-4AA4-A335-FCF03A25B8E4}"/>
                </a:ext>
              </a:extLst>
            </p:cNvPr>
            <p:cNvSpPr/>
            <p:nvPr/>
          </p:nvSpPr>
          <p:spPr>
            <a:xfrm>
              <a:off x="2076510" y="4849949"/>
              <a:ext cx="97343" cy="57211"/>
            </a:xfrm>
            <a:custGeom>
              <a:avLst/>
              <a:gdLst/>
              <a:ahLst/>
              <a:cxnLst/>
              <a:rect l="l" t="t" r="r" b="b"/>
              <a:pathLst>
                <a:path w="5671" h="3333" extrusionOk="0">
                  <a:moveTo>
                    <a:pt x="885" y="1"/>
                  </a:moveTo>
                  <a:lnTo>
                    <a:pt x="0" y="1043"/>
                  </a:lnTo>
                  <a:lnTo>
                    <a:pt x="4328" y="3333"/>
                  </a:lnTo>
                  <a:lnTo>
                    <a:pt x="5671" y="2534"/>
                  </a:lnTo>
                  <a:lnTo>
                    <a:pt x="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5;p32">
              <a:extLst>
                <a:ext uri="{FF2B5EF4-FFF2-40B4-BE49-F238E27FC236}">
                  <a16:creationId xmlns:a16="http://schemas.microsoft.com/office/drawing/2014/main" id="{5E3031F2-E598-478B-B9DC-8663D4CD5A41}"/>
                </a:ext>
              </a:extLst>
            </p:cNvPr>
            <p:cNvSpPr/>
            <p:nvPr/>
          </p:nvSpPr>
          <p:spPr>
            <a:xfrm>
              <a:off x="2144947" y="3543058"/>
              <a:ext cx="747570" cy="1343350"/>
            </a:xfrm>
            <a:custGeom>
              <a:avLst/>
              <a:gdLst/>
              <a:ahLst/>
              <a:cxnLst/>
              <a:rect l="l" t="t" r="r" b="b"/>
              <a:pathLst>
                <a:path w="43552" h="78261" extrusionOk="0">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6;p32">
              <a:extLst>
                <a:ext uri="{FF2B5EF4-FFF2-40B4-BE49-F238E27FC236}">
                  <a16:creationId xmlns:a16="http://schemas.microsoft.com/office/drawing/2014/main" id="{2BB8DEC3-5559-4988-BAFC-373CA1AA16CA}"/>
                </a:ext>
              </a:extLst>
            </p:cNvPr>
            <p:cNvSpPr/>
            <p:nvPr/>
          </p:nvSpPr>
          <p:spPr>
            <a:xfrm>
              <a:off x="2741104" y="3057855"/>
              <a:ext cx="627690" cy="621991"/>
            </a:xfrm>
            <a:custGeom>
              <a:avLst/>
              <a:gdLst/>
              <a:ahLst/>
              <a:cxnLst/>
              <a:rect l="l" t="t" r="r" b="b"/>
              <a:pathLst>
                <a:path w="36568" h="36236" extrusionOk="0">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7;p32">
              <a:extLst>
                <a:ext uri="{FF2B5EF4-FFF2-40B4-BE49-F238E27FC236}">
                  <a16:creationId xmlns:a16="http://schemas.microsoft.com/office/drawing/2014/main" id="{BBF5504B-81ED-4EE3-ADB8-0B2962B25B58}"/>
                </a:ext>
              </a:extLst>
            </p:cNvPr>
            <p:cNvSpPr/>
            <p:nvPr/>
          </p:nvSpPr>
          <p:spPr>
            <a:xfrm>
              <a:off x="2428873" y="2953286"/>
              <a:ext cx="553194" cy="758264"/>
            </a:xfrm>
            <a:custGeom>
              <a:avLst/>
              <a:gdLst/>
              <a:ahLst/>
              <a:cxnLst/>
              <a:rect l="l" t="t" r="r" b="b"/>
              <a:pathLst>
                <a:path w="32228" h="44175" extrusionOk="0">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p32">
              <a:extLst>
                <a:ext uri="{FF2B5EF4-FFF2-40B4-BE49-F238E27FC236}">
                  <a16:creationId xmlns:a16="http://schemas.microsoft.com/office/drawing/2014/main" id="{389D281A-B9A6-4165-B636-DCD87AD4F6A7}"/>
                </a:ext>
              </a:extLst>
            </p:cNvPr>
            <p:cNvSpPr/>
            <p:nvPr/>
          </p:nvSpPr>
          <p:spPr>
            <a:xfrm>
              <a:off x="2643796" y="2820154"/>
              <a:ext cx="150194" cy="226990"/>
            </a:xfrm>
            <a:custGeom>
              <a:avLst/>
              <a:gdLst/>
              <a:ahLst/>
              <a:cxnLst/>
              <a:rect l="l" t="t" r="r" b="b"/>
              <a:pathLst>
                <a:path w="8750" h="13224" extrusionOk="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9;p32">
              <a:extLst>
                <a:ext uri="{FF2B5EF4-FFF2-40B4-BE49-F238E27FC236}">
                  <a16:creationId xmlns:a16="http://schemas.microsoft.com/office/drawing/2014/main" id="{782B3E9C-9B4C-4BB7-81C0-32B03382DBAE}"/>
                </a:ext>
              </a:extLst>
            </p:cNvPr>
            <p:cNvSpPr/>
            <p:nvPr/>
          </p:nvSpPr>
          <p:spPr>
            <a:xfrm>
              <a:off x="2680340" y="2803744"/>
              <a:ext cx="107195" cy="119365"/>
            </a:xfrm>
            <a:custGeom>
              <a:avLst/>
              <a:gdLst/>
              <a:ahLst/>
              <a:cxnLst/>
              <a:rect l="l" t="t" r="r" b="b"/>
              <a:pathLst>
                <a:path w="6245" h="6954" extrusionOk="0">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0;p32">
              <a:extLst>
                <a:ext uri="{FF2B5EF4-FFF2-40B4-BE49-F238E27FC236}">
                  <a16:creationId xmlns:a16="http://schemas.microsoft.com/office/drawing/2014/main" id="{F6879DC8-BA87-4019-8F2D-69F90B3ED66C}"/>
                </a:ext>
              </a:extLst>
            </p:cNvPr>
            <p:cNvSpPr/>
            <p:nvPr/>
          </p:nvSpPr>
          <p:spPr>
            <a:xfrm>
              <a:off x="2950638" y="3187382"/>
              <a:ext cx="7656" cy="239314"/>
            </a:xfrm>
            <a:custGeom>
              <a:avLst/>
              <a:gdLst/>
              <a:ahLst/>
              <a:cxnLst/>
              <a:rect l="l" t="t" r="r" b="b"/>
              <a:pathLst>
                <a:path w="446" h="13942" extrusionOk="0">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1;p32">
              <a:extLst>
                <a:ext uri="{FF2B5EF4-FFF2-40B4-BE49-F238E27FC236}">
                  <a16:creationId xmlns:a16="http://schemas.microsoft.com/office/drawing/2014/main" id="{2CF2013B-18A9-4067-8E43-2B7F4DA9A5C2}"/>
                </a:ext>
              </a:extLst>
            </p:cNvPr>
            <p:cNvSpPr/>
            <p:nvPr/>
          </p:nvSpPr>
          <p:spPr>
            <a:xfrm>
              <a:off x="2635385" y="2940309"/>
              <a:ext cx="130317" cy="155996"/>
            </a:xfrm>
            <a:custGeom>
              <a:avLst/>
              <a:gdLst/>
              <a:ahLst/>
              <a:cxnLst/>
              <a:rect l="l" t="t" r="r" b="b"/>
              <a:pathLst>
                <a:path w="7592" h="9088" extrusionOk="0">
                  <a:moveTo>
                    <a:pt x="511" y="0"/>
                  </a:moveTo>
                  <a:lnTo>
                    <a:pt x="0" y="2386"/>
                  </a:lnTo>
                  <a:lnTo>
                    <a:pt x="6097" y="9087"/>
                  </a:lnTo>
                  <a:lnTo>
                    <a:pt x="7592" y="6010"/>
                  </a:lnTo>
                  <a:lnTo>
                    <a:pt x="5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2;p32">
              <a:extLst>
                <a:ext uri="{FF2B5EF4-FFF2-40B4-BE49-F238E27FC236}">
                  <a16:creationId xmlns:a16="http://schemas.microsoft.com/office/drawing/2014/main" id="{C8199D31-79D0-4AB3-9E05-6EF2D70B35F7}"/>
                </a:ext>
              </a:extLst>
            </p:cNvPr>
            <p:cNvSpPr/>
            <p:nvPr/>
          </p:nvSpPr>
          <p:spPr>
            <a:xfrm>
              <a:off x="2765685" y="2939348"/>
              <a:ext cx="51306" cy="142246"/>
            </a:xfrm>
            <a:custGeom>
              <a:avLst/>
              <a:gdLst/>
              <a:ahLst/>
              <a:cxnLst/>
              <a:rect l="l" t="t" r="r" b="b"/>
              <a:pathLst>
                <a:path w="2989" h="8287" extrusionOk="0">
                  <a:moveTo>
                    <a:pt x="1320" y="0"/>
                  </a:moveTo>
                  <a:lnTo>
                    <a:pt x="1400" y="1087"/>
                  </a:lnTo>
                  <a:lnTo>
                    <a:pt x="1" y="6066"/>
                  </a:lnTo>
                  <a:lnTo>
                    <a:pt x="2255" y="8287"/>
                  </a:lnTo>
                  <a:lnTo>
                    <a:pt x="2988" y="860"/>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p32">
              <a:extLst>
                <a:ext uri="{FF2B5EF4-FFF2-40B4-BE49-F238E27FC236}">
                  <a16:creationId xmlns:a16="http://schemas.microsoft.com/office/drawing/2014/main" id="{FD006A80-B189-4B98-994C-AD3BA434722C}"/>
                </a:ext>
              </a:extLst>
            </p:cNvPr>
            <p:cNvSpPr/>
            <p:nvPr/>
          </p:nvSpPr>
          <p:spPr>
            <a:xfrm>
              <a:off x="2639934" y="2624490"/>
              <a:ext cx="254059" cy="257612"/>
            </a:xfrm>
            <a:custGeom>
              <a:avLst/>
              <a:gdLst/>
              <a:ahLst/>
              <a:cxnLst/>
              <a:rect l="l" t="t" r="r" b="b"/>
              <a:pathLst>
                <a:path w="14801" h="15008" extrusionOk="0">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4;p32">
              <a:extLst>
                <a:ext uri="{FF2B5EF4-FFF2-40B4-BE49-F238E27FC236}">
                  <a16:creationId xmlns:a16="http://schemas.microsoft.com/office/drawing/2014/main" id="{90564C19-2666-45EB-AC24-222EAA88A607}"/>
                </a:ext>
              </a:extLst>
            </p:cNvPr>
            <p:cNvSpPr/>
            <p:nvPr/>
          </p:nvSpPr>
          <p:spPr>
            <a:xfrm>
              <a:off x="2532498" y="2536605"/>
              <a:ext cx="368292" cy="257338"/>
            </a:xfrm>
            <a:custGeom>
              <a:avLst/>
              <a:gdLst/>
              <a:ahLst/>
              <a:cxnLst/>
              <a:rect l="l" t="t" r="r" b="b"/>
              <a:pathLst>
                <a:path w="21456" h="14992" extrusionOk="0">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5;p32">
              <a:extLst>
                <a:ext uri="{FF2B5EF4-FFF2-40B4-BE49-F238E27FC236}">
                  <a16:creationId xmlns:a16="http://schemas.microsoft.com/office/drawing/2014/main" id="{D7EB98B2-324C-4941-BB4F-9AD380612AF6}"/>
                </a:ext>
              </a:extLst>
            </p:cNvPr>
            <p:cNvSpPr/>
            <p:nvPr/>
          </p:nvSpPr>
          <p:spPr>
            <a:xfrm>
              <a:off x="2604162" y="2713920"/>
              <a:ext cx="96364" cy="91301"/>
            </a:xfrm>
            <a:custGeom>
              <a:avLst/>
              <a:gdLst/>
              <a:ahLst/>
              <a:cxnLst/>
              <a:rect l="l" t="t" r="r" b="b"/>
              <a:pathLst>
                <a:path w="5614" h="5319" extrusionOk="0">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6;p32">
              <a:extLst>
                <a:ext uri="{FF2B5EF4-FFF2-40B4-BE49-F238E27FC236}">
                  <a16:creationId xmlns:a16="http://schemas.microsoft.com/office/drawing/2014/main" id="{782EA210-26DA-482C-8B37-2C1C3A50B39C}"/>
                </a:ext>
              </a:extLst>
            </p:cNvPr>
            <p:cNvSpPr/>
            <p:nvPr/>
          </p:nvSpPr>
          <p:spPr>
            <a:xfrm>
              <a:off x="2861826" y="2682164"/>
              <a:ext cx="47993" cy="75989"/>
            </a:xfrm>
            <a:custGeom>
              <a:avLst/>
              <a:gdLst/>
              <a:ahLst/>
              <a:cxnLst/>
              <a:rect l="l" t="t" r="r" b="b"/>
              <a:pathLst>
                <a:path w="2796" h="4427" extrusionOk="0">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p32">
              <a:extLst>
                <a:ext uri="{FF2B5EF4-FFF2-40B4-BE49-F238E27FC236}">
                  <a16:creationId xmlns:a16="http://schemas.microsoft.com/office/drawing/2014/main" id="{FAF1EF79-5E78-4EDD-821D-BA771873B10F}"/>
                </a:ext>
              </a:extLst>
            </p:cNvPr>
            <p:cNvSpPr/>
            <p:nvPr/>
          </p:nvSpPr>
          <p:spPr>
            <a:xfrm>
              <a:off x="2830586" y="2713473"/>
              <a:ext cx="15775" cy="13251"/>
            </a:xfrm>
            <a:custGeom>
              <a:avLst/>
              <a:gdLst/>
              <a:ahLst/>
              <a:cxnLst/>
              <a:rect l="l" t="t" r="r" b="b"/>
              <a:pathLst>
                <a:path w="919" h="772" extrusionOk="0">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8;p32">
              <a:extLst>
                <a:ext uri="{FF2B5EF4-FFF2-40B4-BE49-F238E27FC236}">
                  <a16:creationId xmlns:a16="http://schemas.microsoft.com/office/drawing/2014/main" id="{A08F321D-DCC4-4E8A-BBBD-EDFD46BBDEF1}"/>
                </a:ext>
              </a:extLst>
            </p:cNvPr>
            <p:cNvSpPr/>
            <p:nvPr/>
          </p:nvSpPr>
          <p:spPr>
            <a:xfrm>
              <a:off x="2803276" y="2687571"/>
              <a:ext cx="36201" cy="22589"/>
            </a:xfrm>
            <a:custGeom>
              <a:avLst/>
              <a:gdLst/>
              <a:ahLst/>
              <a:cxnLst/>
              <a:rect l="l" t="t" r="r" b="b"/>
              <a:pathLst>
                <a:path w="2109" h="1316" extrusionOk="0">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9;p32">
              <a:extLst>
                <a:ext uri="{FF2B5EF4-FFF2-40B4-BE49-F238E27FC236}">
                  <a16:creationId xmlns:a16="http://schemas.microsoft.com/office/drawing/2014/main" id="{B5E90836-6982-40D6-B1C3-1EED3CBB93F7}"/>
                </a:ext>
              </a:extLst>
            </p:cNvPr>
            <p:cNvSpPr/>
            <p:nvPr/>
          </p:nvSpPr>
          <p:spPr>
            <a:xfrm>
              <a:off x="2822587" y="2773688"/>
              <a:ext cx="58824" cy="17251"/>
            </a:xfrm>
            <a:custGeom>
              <a:avLst/>
              <a:gdLst/>
              <a:ahLst/>
              <a:cxnLst/>
              <a:rect l="l" t="t" r="r" b="b"/>
              <a:pathLst>
                <a:path w="3427" h="1005" extrusionOk="0">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0;p32">
              <a:extLst>
                <a:ext uri="{FF2B5EF4-FFF2-40B4-BE49-F238E27FC236}">
                  <a16:creationId xmlns:a16="http://schemas.microsoft.com/office/drawing/2014/main" id="{4125A4AD-07A4-468E-B794-6DEA9AF9A17B}"/>
                </a:ext>
              </a:extLst>
            </p:cNvPr>
            <p:cNvSpPr/>
            <p:nvPr/>
          </p:nvSpPr>
          <p:spPr>
            <a:xfrm>
              <a:off x="3128364" y="2716374"/>
              <a:ext cx="1082579" cy="1077069"/>
            </a:xfrm>
            <a:custGeom>
              <a:avLst/>
              <a:gdLst/>
              <a:ahLst/>
              <a:cxnLst/>
              <a:rect l="l" t="t" r="r" b="b"/>
              <a:pathLst>
                <a:path w="63069" h="62748" extrusionOk="0">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p32">
              <a:extLst>
                <a:ext uri="{FF2B5EF4-FFF2-40B4-BE49-F238E27FC236}">
                  <a16:creationId xmlns:a16="http://schemas.microsoft.com/office/drawing/2014/main" id="{C00D9B9B-A7DD-4AE3-9B2B-00474AAD7F45}"/>
                </a:ext>
              </a:extLst>
            </p:cNvPr>
            <p:cNvSpPr/>
            <p:nvPr/>
          </p:nvSpPr>
          <p:spPr>
            <a:xfrm>
              <a:off x="3260569" y="3658681"/>
              <a:ext cx="107230" cy="55718"/>
            </a:xfrm>
            <a:custGeom>
              <a:avLst/>
              <a:gdLst/>
              <a:ahLst/>
              <a:cxnLst/>
              <a:rect l="l" t="t" r="r" b="b"/>
              <a:pathLst>
                <a:path w="6247" h="3246" extrusionOk="0">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32">
              <a:extLst>
                <a:ext uri="{FF2B5EF4-FFF2-40B4-BE49-F238E27FC236}">
                  <a16:creationId xmlns:a16="http://schemas.microsoft.com/office/drawing/2014/main" id="{2FE8A8F6-FDA8-4453-8CAB-396312CB2659}"/>
                </a:ext>
              </a:extLst>
            </p:cNvPr>
            <p:cNvSpPr/>
            <p:nvPr/>
          </p:nvSpPr>
          <p:spPr>
            <a:xfrm>
              <a:off x="3260483" y="3556378"/>
              <a:ext cx="128858" cy="135003"/>
            </a:xfrm>
            <a:custGeom>
              <a:avLst/>
              <a:gdLst/>
              <a:ahLst/>
              <a:cxnLst/>
              <a:rect l="l" t="t" r="r" b="b"/>
              <a:pathLst>
                <a:path w="7507" h="7865" extrusionOk="0">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3;p32">
              <a:extLst>
                <a:ext uri="{FF2B5EF4-FFF2-40B4-BE49-F238E27FC236}">
                  <a16:creationId xmlns:a16="http://schemas.microsoft.com/office/drawing/2014/main" id="{6546CCE7-736B-4B3A-B419-524A3D6DD09F}"/>
                </a:ext>
              </a:extLst>
            </p:cNvPr>
            <p:cNvSpPr/>
            <p:nvPr/>
          </p:nvSpPr>
          <p:spPr>
            <a:xfrm>
              <a:off x="3154644" y="3536793"/>
              <a:ext cx="183683" cy="193553"/>
            </a:xfrm>
            <a:custGeom>
              <a:avLst/>
              <a:gdLst/>
              <a:ahLst/>
              <a:cxnLst/>
              <a:rect l="l" t="t" r="r" b="b"/>
              <a:pathLst>
                <a:path w="10701" h="11276" extrusionOk="0">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4;p32">
              <a:extLst>
                <a:ext uri="{FF2B5EF4-FFF2-40B4-BE49-F238E27FC236}">
                  <a16:creationId xmlns:a16="http://schemas.microsoft.com/office/drawing/2014/main" id="{46CB966A-6A76-47DF-9634-EB909C7505CB}"/>
                </a:ext>
              </a:extLst>
            </p:cNvPr>
            <p:cNvSpPr/>
            <p:nvPr/>
          </p:nvSpPr>
          <p:spPr>
            <a:xfrm>
              <a:off x="3210327" y="3514152"/>
              <a:ext cx="106303" cy="72505"/>
            </a:xfrm>
            <a:custGeom>
              <a:avLst/>
              <a:gdLst/>
              <a:ahLst/>
              <a:cxnLst/>
              <a:rect l="l" t="t" r="r" b="b"/>
              <a:pathLst>
                <a:path w="6193" h="4224" extrusionOk="0">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p32">
              <a:extLst>
                <a:ext uri="{FF2B5EF4-FFF2-40B4-BE49-F238E27FC236}">
                  <a16:creationId xmlns:a16="http://schemas.microsoft.com/office/drawing/2014/main" id="{7FA10DA9-947E-4E43-8958-7828BBE7418B}"/>
                </a:ext>
              </a:extLst>
            </p:cNvPr>
            <p:cNvSpPr/>
            <p:nvPr/>
          </p:nvSpPr>
          <p:spPr>
            <a:xfrm>
              <a:off x="3268585" y="3626892"/>
              <a:ext cx="78084" cy="29301"/>
            </a:xfrm>
            <a:custGeom>
              <a:avLst/>
              <a:gdLst/>
              <a:ahLst/>
              <a:cxnLst/>
              <a:rect l="l" t="t" r="r" b="b"/>
              <a:pathLst>
                <a:path w="4549" h="1707" extrusionOk="0">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6;p32">
              <a:extLst>
                <a:ext uri="{FF2B5EF4-FFF2-40B4-BE49-F238E27FC236}">
                  <a16:creationId xmlns:a16="http://schemas.microsoft.com/office/drawing/2014/main" id="{5E59DF9F-6F8B-4ED2-A0BF-C4B58DEA3DB9}"/>
                </a:ext>
              </a:extLst>
            </p:cNvPr>
            <p:cNvSpPr/>
            <p:nvPr/>
          </p:nvSpPr>
          <p:spPr>
            <a:xfrm>
              <a:off x="3264929" y="3654682"/>
              <a:ext cx="88177" cy="33060"/>
            </a:xfrm>
            <a:custGeom>
              <a:avLst/>
              <a:gdLst/>
              <a:ahLst/>
              <a:cxnLst/>
              <a:rect l="l" t="t" r="r" b="b"/>
              <a:pathLst>
                <a:path w="5137" h="1926" extrusionOk="0">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7;p32">
              <a:extLst>
                <a:ext uri="{FF2B5EF4-FFF2-40B4-BE49-F238E27FC236}">
                  <a16:creationId xmlns:a16="http://schemas.microsoft.com/office/drawing/2014/main" id="{34E1A41D-3654-420A-8C65-E13703FE2ACC}"/>
                </a:ext>
              </a:extLst>
            </p:cNvPr>
            <p:cNvSpPr/>
            <p:nvPr/>
          </p:nvSpPr>
          <p:spPr>
            <a:xfrm>
              <a:off x="3261135" y="3683107"/>
              <a:ext cx="67149" cy="25439"/>
            </a:xfrm>
            <a:custGeom>
              <a:avLst/>
              <a:gdLst/>
              <a:ahLst/>
              <a:cxnLst/>
              <a:rect l="l" t="t" r="r" b="b"/>
              <a:pathLst>
                <a:path w="3912" h="1482" extrusionOk="0">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8;p32">
              <a:extLst>
                <a:ext uri="{FF2B5EF4-FFF2-40B4-BE49-F238E27FC236}">
                  <a16:creationId xmlns:a16="http://schemas.microsoft.com/office/drawing/2014/main" id="{FC088251-D5A5-4604-93EA-5A3E0C2CED97}"/>
                </a:ext>
              </a:extLst>
            </p:cNvPr>
            <p:cNvSpPr/>
            <p:nvPr/>
          </p:nvSpPr>
          <p:spPr>
            <a:xfrm>
              <a:off x="2442348" y="3057855"/>
              <a:ext cx="792525" cy="676747"/>
            </a:xfrm>
            <a:custGeom>
              <a:avLst/>
              <a:gdLst/>
              <a:ahLst/>
              <a:cxnLst/>
              <a:rect l="l" t="t" r="r" b="b"/>
              <a:pathLst>
                <a:path w="46171" h="39426" extrusionOk="0">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9;p32">
              <a:extLst>
                <a:ext uri="{FF2B5EF4-FFF2-40B4-BE49-F238E27FC236}">
                  <a16:creationId xmlns:a16="http://schemas.microsoft.com/office/drawing/2014/main" id="{EF951B83-2F44-42D1-9960-C9C34F254780}"/>
                </a:ext>
              </a:extLst>
            </p:cNvPr>
            <p:cNvSpPr/>
            <p:nvPr/>
          </p:nvSpPr>
          <p:spPr>
            <a:xfrm>
              <a:off x="2524654" y="3286973"/>
              <a:ext cx="416526" cy="398794"/>
            </a:xfrm>
            <a:custGeom>
              <a:avLst/>
              <a:gdLst/>
              <a:ahLst/>
              <a:cxnLst/>
              <a:rect l="l" t="t" r="r" b="b"/>
              <a:pathLst>
                <a:path w="24266" h="23233" extrusionOk="0">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0;p32">
              <a:extLst>
                <a:ext uri="{FF2B5EF4-FFF2-40B4-BE49-F238E27FC236}">
                  <a16:creationId xmlns:a16="http://schemas.microsoft.com/office/drawing/2014/main" id="{4430D4AC-F6AE-406A-A846-98EE26838709}"/>
                </a:ext>
              </a:extLst>
            </p:cNvPr>
            <p:cNvSpPr/>
            <p:nvPr/>
          </p:nvSpPr>
          <p:spPr>
            <a:xfrm>
              <a:off x="2731492" y="3209353"/>
              <a:ext cx="481118" cy="313639"/>
            </a:xfrm>
            <a:custGeom>
              <a:avLst/>
              <a:gdLst/>
              <a:ahLst/>
              <a:cxnLst/>
              <a:rect l="l" t="t" r="r" b="b"/>
              <a:pathLst>
                <a:path w="28029" h="18272" extrusionOk="0">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1;p32">
              <a:extLst>
                <a:ext uri="{FF2B5EF4-FFF2-40B4-BE49-F238E27FC236}">
                  <a16:creationId xmlns:a16="http://schemas.microsoft.com/office/drawing/2014/main" id="{62EED920-0852-4EA7-9728-3D8C51D50F7D}"/>
                </a:ext>
              </a:extLst>
            </p:cNvPr>
            <p:cNvSpPr/>
            <p:nvPr/>
          </p:nvSpPr>
          <p:spPr>
            <a:xfrm>
              <a:off x="2632622" y="2747975"/>
              <a:ext cx="37437" cy="20323"/>
            </a:xfrm>
            <a:custGeom>
              <a:avLst/>
              <a:gdLst/>
              <a:ahLst/>
              <a:cxnLst/>
              <a:rect l="l" t="t" r="r" b="b"/>
              <a:pathLst>
                <a:path w="2181" h="1184" extrusionOk="0">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2;p32">
              <a:extLst>
                <a:ext uri="{FF2B5EF4-FFF2-40B4-BE49-F238E27FC236}">
                  <a16:creationId xmlns:a16="http://schemas.microsoft.com/office/drawing/2014/main" id="{E141AD5C-37A4-49E7-8664-8444A96AFA34}"/>
                </a:ext>
              </a:extLst>
            </p:cNvPr>
            <p:cNvSpPr/>
            <p:nvPr/>
          </p:nvSpPr>
          <p:spPr>
            <a:xfrm>
              <a:off x="3414333" y="3559742"/>
              <a:ext cx="70754" cy="49143"/>
            </a:xfrm>
            <a:custGeom>
              <a:avLst/>
              <a:gdLst/>
              <a:ahLst/>
              <a:cxnLst/>
              <a:rect l="l" t="t" r="r" b="b"/>
              <a:pathLst>
                <a:path w="4122" h="2863" extrusionOk="0">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p32">
              <a:extLst>
                <a:ext uri="{FF2B5EF4-FFF2-40B4-BE49-F238E27FC236}">
                  <a16:creationId xmlns:a16="http://schemas.microsoft.com/office/drawing/2014/main" id="{A627F99A-B40C-4A44-84FC-5FB36F0BF5B3}"/>
                </a:ext>
              </a:extLst>
            </p:cNvPr>
            <p:cNvSpPr/>
            <p:nvPr/>
          </p:nvSpPr>
          <p:spPr>
            <a:xfrm>
              <a:off x="3437471" y="3546783"/>
              <a:ext cx="70754" cy="49143"/>
            </a:xfrm>
            <a:custGeom>
              <a:avLst/>
              <a:gdLst/>
              <a:ahLst/>
              <a:cxnLst/>
              <a:rect l="l" t="t" r="r" b="b"/>
              <a:pathLst>
                <a:path w="4122" h="2863" extrusionOk="0">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p32">
              <a:extLst>
                <a:ext uri="{FF2B5EF4-FFF2-40B4-BE49-F238E27FC236}">
                  <a16:creationId xmlns:a16="http://schemas.microsoft.com/office/drawing/2014/main" id="{AA6ACDBA-44B1-44C3-968D-9B59EAC13455}"/>
                </a:ext>
              </a:extLst>
            </p:cNvPr>
            <p:cNvSpPr/>
            <p:nvPr/>
          </p:nvSpPr>
          <p:spPr>
            <a:xfrm>
              <a:off x="3460627" y="3533823"/>
              <a:ext cx="70737" cy="49178"/>
            </a:xfrm>
            <a:custGeom>
              <a:avLst/>
              <a:gdLst/>
              <a:ahLst/>
              <a:cxnLst/>
              <a:rect l="l" t="t" r="r" b="b"/>
              <a:pathLst>
                <a:path w="4121" h="2865" extrusionOk="0">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5;p32">
              <a:extLst>
                <a:ext uri="{FF2B5EF4-FFF2-40B4-BE49-F238E27FC236}">
                  <a16:creationId xmlns:a16="http://schemas.microsoft.com/office/drawing/2014/main" id="{7BCF3F2E-D586-41C8-8E7C-B8A91B115EF6}"/>
                </a:ext>
              </a:extLst>
            </p:cNvPr>
            <p:cNvSpPr/>
            <p:nvPr/>
          </p:nvSpPr>
          <p:spPr>
            <a:xfrm>
              <a:off x="3423568" y="3520863"/>
              <a:ext cx="128205" cy="103076"/>
            </a:xfrm>
            <a:custGeom>
              <a:avLst/>
              <a:gdLst/>
              <a:ahLst/>
              <a:cxnLst/>
              <a:rect l="l" t="t" r="r" b="b"/>
              <a:pathLst>
                <a:path w="7469" h="6005" extrusionOk="0">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6;p32">
              <a:extLst>
                <a:ext uri="{FF2B5EF4-FFF2-40B4-BE49-F238E27FC236}">
                  <a16:creationId xmlns:a16="http://schemas.microsoft.com/office/drawing/2014/main" id="{1C958478-966C-4D90-BEB7-80F7EEED058E}"/>
                </a:ext>
              </a:extLst>
            </p:cNvPr>
            <p:cNvSpPr/>
            <p:nvPr/>
          </p:nvSpPr>
          <p:spPr>
            <a:xfrm>
              <a:off x="3468128" y="3548001"/>
              <a:ext cx="31206" cy="18590"/>
            </a:xfrm>
            <a:custGeom>
              <a:avLst/>
              <a:gdLst/>
              <a:ahLst/>
              <a:cxnLst/>
              <a:rect l="l" t="t" r="r" b="b"/>
              <a:pathLst>
                <a:path w="1818" h="1083" extrusionOk="0">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7;p32">
              <a:extLst>
                <a:ext uri="{FF2B5EF4-FFF2-40B4-BE49-F238E27FC236}">
                  <a16:creationId xmlns:a16="http://schemas.microsoft.com/office/drawing/2014/main" id="{775BEB54-FC4D-4407-9AC7-51479C1ECF6F}"/>
                </a:ext>
              </a:extLst>
            </p:cNvPr>
            <p:cNvSpPr/>
            <p:nvPr/>
          </p:nvSpPr>
          <p:spPr>
            <a:xfrm>
              <a:off x="3489447" y="3534527"/>
              <a:ext cx="31172" cy="18590"/>
            </a:xfrm>
            <a:custGeom>
              <a:avLst/>
              <a:gdLst/>
              <a:ahLst/>
              <a:cxnLst/>
              <a:rect l="l" t="t" r="r" b="b"/>
              <a:pathLst>
                <a:path w="1816" h="1083" extrusionOk="0">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8;p32">
              <a:extLst>
                <a:ext uri="{FF2B5EF4-FFF2-40B4-BE49-F238E27FC236}">
                  <a16:creationId xmlns:a16="http://schemas.microsoft.com/office/drawing/2014/main" id="{538AB6DC-B4A8-40F7-B090-CAF3EA04F2D2}"/>
                </a:ext>
              </a:extLst>
            </p:cNvPr>
            <p:cNvSpPr/>
            <p:nvPr/>
          </p:nvSpPr>
          <p:spPr>
            <a:xfrm>
              <a:off x="3442707" y="3560944"/>
              <a:ext cx="30794" cy="18538"/>
            </a:xfrm>
            <a:custGeom>
              <a:avLst/>
              <a:gdLst/>
              <a:ahLst/>
              <a:cxnLst/>
              <a:rect l="l" t="t" r="r" b="b"/>
              <a:pathLst>
                <a:path w="1794" h="1080" extrusionOk="0">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9;p32">
              <a:extLst>
                <a:ext uri="{FF2B5EF4-FFF2-40B4-BE49-F238E27FC236}">
                  <a16:creationId xmlns:a16="http://schemas.microsoft.com/office/drawing/2014/main" id="{2828866C-915C-4E61-87F4-7FA1B7012D5D}"/>
                </a:ext>
              </a:extLst>
            </p:cNvPr>
            <p:cNvSpPr/>
            <p:nvPr/>
          </p:nvSpPr>
          <p:spPr>
            <a:xfrm>
              <a:off x="4273184" y="3064601"/>
              <a:ext cx="472999" cy="595814"/>
            </a:xfrm>
            <a:custGeom>
              <a:avLst/>
              <a:gdLst/>
              <a:ahLst/>
              <a:cxnLst/>
              <a:rect l="l" t="t" r="r" b="b"/>
              <a:pathLst>
                <a:path w="27556" h="34711" extrusionOk="0">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0;p32">
              <a:extLst>
                <a:ext uri="{FF2B5EF4-FFF2-40B4-BE49-F238E27FC236}">
                  <a16:creationId xmlns:a16="http://schemas.microsoft.com/office/drawing/2014/main" id="{4D78F473-3507-47B4-91A0-2E9EEA114740}"/>
                </a:ext>
              </a:extLst>
            </p:cNvPr>
            <p:cNvSpPr/>
            <p:nvPr/>
          </p:nvSpPr>
          <p:spPr>
            <a:xfrm>
              <a:off x="4551480" y="3679056"/>
              <a:ext cx="458374" cy="371262"/>
            </a:xfrm>
            <a:custGeom>
              <a:avLst/>
              <a:gdLst/>
              <a:ahLst/>
              <a:cxnLst/>
              <a:rect l="l" t="t" r="r" b="b"/>
              <a:pathLst>
                <a:path w="26704" h="21629" extrusionOk="0">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1;p32">
              <a:extLst>
                <a:ext uri="{FF2B5EF4-FFF2-40B4-BE49-F238E27FC236}">
                  <a16:creationId xmlns:a16="http://schemas.microsoft.com/office/drawing/2014/main" id="{B8A47C4C-5E36-4D1B-AB2B-DEA4D8E70388}"/>
                </a:ext>
              </a:extLst>
            </p:cNvPr>
            <p:cNvSpPr/>
            <p:nvPr/>
          </p:nvSpPr>
          <p:spPr>
            <a:xfrm>
              <a:off x="4479833" y="4893171"/>
              <a:ext cx="278554" cy="169298"/>
            </a:xfrm>
            <a:custGeom>
              <a:avLst/>
              <a:gdLst/>
              <a:ahLst/>
              <a:cxnLst/>
              <a:rect l="l" t="t" r="r" b="b"/>
              <a:pathLst>
                <a:path w="16228" h="9863" extrusionOk="0">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2;p32">
              <a:extLst>
                <a:ext uri="{FF2B5EF4-FFF2-40B4-BE49-F238E27FC236}">
                  <a16:creationId xmlns:a16="http://schemas.microsoft.com/office/drawing/2014/main" id="{96BB9068-9BAA-4578-A624-E8EB5315FF66}"/>
                </a:ext>
              </a:extLst>
            </p:cNvPr>
            <p:cNvSpPr/>
            <p:nvPr/>
          </p:nvSpPr>
          <p:spPr>
            <a:xfrm>
              <a:off x="4524462" y="3038527"/>
              <a:ext cx="556009" cy="691406"/>
            </a:xfrm>
            <a:custGeom>
              <a:avLst/>
              <a:gdLst/>
              <a:ahLst/>
              <a:cxnLst/>
              <a:rect l="l" t="t" r="r" b="b"/>
              <a:pathLst>
                <a:path w="32392" h="40280" extrusionOk="0">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3;p32">
              <a:extLst>
                <a:ext uri="{FF2B5EF4-FFF2-40B4-BE49-F238E27FC236}">
                  <a16:creationId xmlns:a16="http://schemas.microsoft.com/office/drawing/2014/main" id="{CC513100-A7F6-4E5B-9D3C-17E7BD618C54}"/>
                </a:ext>
              </a:extLst>
            </p:cNvPr>
            <p:cNvSpPr/>
            <p:nvPr/>
          </p:nvSpPr>
          <p:spPr>
            <a:xfrm>
              <a:off x="4714376" y="2807383"/>
              <a:ext cx="144855" cy="258213"/>
            </a:xfrm>
            <a:custGeom>
              <a:avLst/>
              <a:gdLst/>
              <a:ahLst/>
              <a:cxnLst/>
              <a:rect l="l" t="t" r="r" b="b"/>
              <a:pathLst>
                <a:path w="8439" h="15043" extrusionOk="0">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4;p32">
              <a:extLst>
                <a:ext uri="{FF2B5EF4-FFF2-40B4-BE49-F238E27FC236}">
                  <a16:creationId xmlns:a16="http://schemas.microsoft.com/office/drawing/2014/main" id="{FB75A57B-E335-4D6E-A49E-17220A40E2F0}"/>
                </a:ext>
              </a:extLst>
            </p:cNvPr>
            <p:cNvSpPr/>
            <p:nvPr/>
          </p:nvSpPr>
          <p:spPr>
            <a:xfrm>
              <a:off x="4731214" y="2877433"/>
              <a:ext cx="112997" cy="100724"/>
            </a:xfrm>
            <a:custGeom>
              <a:avLst/>
              <a:gdLst/>
              <a:ahLst/>
              <a:cxnLst/>
              <a:rect l="l" t="t" r="r" b="b"/>
              <a:pathLst>
                <a:path w="6583" h="5868" extrusionOk="0">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5;p32">
              <a:extLst>
                <a:ext uri="{FF2B5EF4-FFF2-40B4-BE49-F238E27FC236}">
                  <a16:creationId xmlns:a16="http://schemas.microsoft.com/office/drawing/2014/main" id="{9F4298FB-8936-4DED-B7D2-94E4DE83330A}"/>
                </a:ext>
              </a:extLst>
            </p:cNvPr>
            <p:cNvSpPr/>
            <p:nvPr/>
          </p:nvSpPr>
          <p:spPr>
            <a:xfrm>
              <a:off x="4789352" y="2991615"/>
              <a:ext cx="91472" cy="138779"/>
            </a:xfrm>
            <a:custGeom>
              <a:avLst/>
              <a:gdLst/>
              <a:ahLst/>
              <a:cxnLst/>
              <a:rect l="l" t="t" r="r" b="b"/>
              <a:pathLst>
                <a:path w="5329" h="8085" extrusionOk="0">
                  <a:moveTo>
                    <a:pt x="5050" y="0"/>
                  </a:moveTo>
                  <a:lnTo>
                    <a:pt x="1" y="4152"/>
                  </a:lnTo>
                  <a:lnTo>
                    <a:pt x="1019" y="8084"/>
                  </a:lnTo>
                  <a:lnTo>
                    <a:pt x="5328" y="2712"/>
                  </a:lnTo>
                  <a:lnTo>
                    <a:pt x="50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6;p32">
              <a:extLst>
                <a:ext uri="{FF2B5EF4-FFF2-40B4-BE49-F238E27FC236}">
                  <a16:creationId xmlns:a16="http://schemas.microsoft.com/office/drawing/2014/main" id="{5385A12A-6D99-46B2-9720-83D0968E3485}"/>
                </a:ext>
              </a:extLst>
            </p:cNvPr>
            <p:cNvSpPr/>
            <p:nvPr/>
          </p:nvSpPr>
          <p:spPr>
            <a:xfrm>
              <a:off x="4703630" y="2994018"/>
              <a:ext cx="91472" cy="138779"/>
            </a:xfrm>
            <a:custGeom>
              <a:avLst/>
              <a:gdLst/>
              <a:ahLst/>
              <a:cxnLst/>
              <a:rect l="l" t="t" r="r" b="b"/>
              <a:pathLst>
                <a:path w="5329" h="8085" extrusionOk="0">
                  <a:moveTo>
                    <a:pt x="279" y="1"/>
                  </a:moveTo>
                  <a:lnTo>
                    <a:pt x="1" y="2712"/>
                  </a:lnTo>
                  <a:lnTo>
                    <a:pt x="4311" y="8085"/>
                  </a:lnTo>
                  <a:lnTo>
                    <a:pt x="5328" y="4150"/>
                  </a:lnTo>
                  <a:lnTo>
                    <a:pt x="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7;p32">
              <a:extLst>
                <a:ext uri="{FF2B5EF4-FFF2-40B4-BE49-F238E27FC236}">
                  <a16:creationId xmlns:a16="http://schemas.microsoft.com/office/drawing/2014/main" id="{61F3C91C-36C0-49D8-B7A0-937ED8B82707}"/>
                </a:ext>
              </a:extLst>
            </p:cNvPr>
            <p:cNvSpPr/>
            <p:nvPr/>
          </p:nvSpPr>
          <p:spPr>
            <a:xfrm>
              <a:off x="4476366" y="3702315"/>
              <a:ext cx="351917" cy="1197413"/>
            </a:xfrm>
            <a:custGeom>
              <a:avLst/>
              <a:gdLst/>
              <a:ahLst/>
              <a:cxnLst/>
              <a:rect l="l" t="t" r="r" b="b"/>
              <a:pathLst>
                <a:path w="20502" h="69759" extrusionOk="0">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8;p32">
              <a:extLst>
                <a:ext uri="{FF2B5EF4-FFF2-40B4-BE49-F238E27FC236}">
                  <a16:creationId xmlns:a16="http://schemas.microsoft.com/office/drawing/2014/main" id="{B33CC2D1-833B-4B9C-A25A-02DD4D1F01B9}"/>
                </a:ext>
              </a:extLst>
            </p:cNvPr>
            <p:cNvSpPr/>
            <p:nvPr/>
          </p:nvSpPr>
          <p:spPr>
            <a:xfrm>
              <a:off x="4780684" y="3679056"/>
              <a:ext cx="327697" cy="1220672"/>
            </a:xfrm>
            <a:custGeom>
              <a:avLst/>
              <a:gdLst/>
              <a:ahLst/>
              <a:cxnLst/>
              <a:rect l="l" t="t" r="r" b="b"/>
              <a:pathLst>
                <a:path w="19091" h="71114" extrusionOk="0">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9;p32">
              <a:extLst>
                <a:ext uri="{FF2B5EF4-FFF2-40B4-BE49-F238E27FC236}">
                  <a16:creationId xmlns:a16="http://schemas.microsoft.com/office/drawing/2014/main" id="{514F73ED-6C0A-4E4E-B138-D6A11653A730}"/>
                </a:ext>
              </a:extLst>
            </p:cNvPr>
            <p:cNvSpPr/>
            <p:nvPr/>
          </p:nvSpPr>
          <p:spPr>
            <a:xfrm>
              <a:off x="4593637" y="4893136"/>
              <a:ext cx="164750" cy="78461"/>
            </a:xfrm>
            <a:custGeom>
              <a:avLst/>
              <a:gdLst/>
              <a:ahLst/>
              <a:cxnLst/>
              <a:rect l="l" t="t" r="r" b="b"/>
              <a:pathLst>
                <a:path w="9598" h="4571" extrusionOk="0">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0;p32">
              <a:extLst>
                <a:ext uri="{FF2B5EF4-FFF2-40B4-BE49-F238E27FC236}">
                  <a16:creationId xmlns:a16="http://schemas.microsoft.com/office/drawing/2014/main" id="{17E53FD1-6A4D-4BC8-82D0-AC369B1C5BA0}"/>
                </a:ext>
              </a:extLst>
            </p:cNvPr>
            <p:cNvSpPr/>
            <p:nvPr/>
          </p:nvSpPr>
          <p:spPr>
            <a:xfrm>
              <a:off x="4703339" y="4935637"/>
              <a:ext cx="55048" cy="126832"/>
            </a:xfrm>
            <a:custGeom>
              <a:avLst/>
              <a:gdLst/>
              <a:ahLst/>
              <a:cxnLst/>
              <a:rect l="l" t="t" r="r" b="b"/>
              <a:pathLst>
                <a:path w="3207" h="7389" extrusionOk="0">
                  <a:moveTo>
                    <a:pt x="3207" y="1"/>
                  </a:moveTo>
                  <a:lnTo>
                    <a:pt x="1" y="2852"/>
                  </a:lnTo>
                  <a:lnTo>
                    <a:pt x="1" y="7389"/>
                  </a:lnTo>
                  <a:lnTo>
                    <a:pt x="3207" y="7389"/>
                  </a:lnTo>
                  <a:lnTo>
                    <a:pt x="3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p32">
              <a:extLst>
                <a:ext uri="{FF2B5EF4-FFF2-40B4-BE49-F238E27FC236}">
                  <a16:creationId xmlns:a16="http://schemas.microsoft.com/office/drawing/2014/main" id="{B8EDA25D-8F6D-41B2-B4FB-A9999565CCD6}"/>
                </a:ext>
              </a:extLst>
            </p:cNvPr>
            <p:cNvSpPr/>
            <p:nvPr/>
          </p:nvSpPr>
          <p:spPr>
            <a:xfrm>
              <a:off x="4817228" y="4893171"/>
              <a:ext cx="271224" cy="169298"/>
            </a:xfrm>
            <a:custGeom>
              <a:avLst/>
              <a:gdLst/>
              <a:ahLst/>
              <a:cxnLst/>
              <a:rect l="l" t="t" r="r" b="b"/>
              <a:pathLst>
                <a:path w="15801" h="9863" extrusionOk="0">
                  <a:moveTo>
                    <a:pt x="6147" y="0"/>
                  </a:moveTo>
                  <a:lnTo>
                    <a:pt x="4" y="384"/>
                  </a:lnTo>
                  <a:lnTo>
                    <a:pt x="1" y="6487"/>
                  </a:lnTo>
                  <a:lnTo>
                    <a:pt x="7071" y="9863"/>
                  </a:lnTo>
                  <a:lnTo>
                    <a:pt x="15801" y="9863"/>
                  </a:lnTo>
                  <a:lnTo>
                    <a:pt x="6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p32">
              <a:extLst>
                <a:ext uri="{FF2B5EF4-FFF2-40B4-BE49-F238E27FC236}">
                  <a16:creationId xmlns:a16="http://schemas.microsoft.com/office/drawing/2014/main" id="{6A51180A-DDDD-45AC-AC1C-CB833F372B90}"/>
                </a:ext>
              </a:extLst>
            </p:cNvPr>
            <p:cNvSpPr/>
            <p:nvPr/>
          </p:nvSpPr>
          <p:spPr>
            <a:xfrm>
              <a:off x="4817125" y="4892828"/>
              <a:ext cx="164853" cy="78461"/>
            </a:xfrm>
            <a:custGeom>
              <a:avLst/>
              <a:gdLst/>
              <a:ahLst/>
              <a:cxnLst/>
              <a:rect l="l" t="t" r="r" b="b"/>
              <a:pathLst>
                <a:path w="9604" h="4571" extrusionOk="0">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3;p32">
              <a:extLst>
                <a:ext uri="{FF2B5EF4-FFF2-40B4-BE49-F238E27FC236}">
                  <a16:creationId xmlns:a16="http://schemas.microsoft.com/office/drawing/2014/main" id="{1CEACB08-A0C2-4471-97FA-CD7C0456D96D}"/>
                </a:ext>
              </a:extLst>
            </p:cNvPr>
            <p:cNvSpPr/>
            <p:nvPr/>
          </p:nvSpPr>
          <p:spPr>
            <a:xfrm>
              <a:off x="4817228" y="4935637"/>
              <a:ext cx="55048" cy="126832"/>
            </a:xfrm>
            <a:custGeom>
              <a:avLst/>
              <a:gdLst/>
              <a:ahLst/>
              <a:cxnLst/>
              <a:rect l="l" t="t" r="r" b="b"/>
              <a:pathLst>
                <a:path w="3207" h="7389" extrusionOk="0">
                  <a:moveTo>
                    <a:pt x="1" y="1"/>
                  </a:moveTo>
                  <a:lnTo>
                    <a:pt x="1" y="7389"/>
                  </a:lnTo>
                  <a:lnTo>
                    <a:pt x="3206" y="7389"/>
                  </a:lnTo>
                  <a:lnTo>
                    <a:pt x="3206" y="285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4;p32">
              <a:extLst>
                <a:ext uri="{FF2B5EF4-FFF2-40B4-BE49-F238E27FC236}">
                  <a16:creationId xmlns:a16="http://schemas.microsoft.com/office/drawing/2014/main" id="{D399B4F8-9113-49ED-8B0D-76F6A18AD3DD}"/>
                </a:ext>
              </a:extLst>
            </p:cNvPr>
            <p:cNvSpPr/>
            <p:nvPr/>
          </p:nvSpPr>
          <p:spPr>
            <a:xfrm>
              <a:off x="4634867" y="2607582"/>
              <a:ext cx="271070" cy="342991"/>
            </a:xfrm>
            <a:custGeom>
              <a:avLst/>
              <a:gdLst/>
              <a:ahLst/>
              <a:cxnLst/>
              <a:rect l="l" t="t" r="r" b="b"/>
              <a:pathLst>
                <a:path w="15792" h="19982" extrusionOk="0">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5;p32">
              <a:extLst>
                <a:ext uri="{FF2B5EF4-FFF2-40B4-BE49-F238E27FC236}">
                  <a16:creationId xmlns:a16="http://schemas.microsoft.com/office/drawing/2014/main" id="{483B59E0-E37E-4697-B585-80F33DEE51AD}"/>
                </a:ext>
              </a:extLst>
            </p:cNvPr>
            <p:cNvSpPr/>
            <p:nvPr/>
          </p:nvSpPr>
          <p:spPr>
            <a:xfrm>
              <a:off x="4720744" y="2765157"/>
              <a:ext cx="15843" cy="13423"/>
            </a:xfrm>
            <a:custGeom>
              <a:avLst/>
              <a:gdLst/>
              <a:ahLst/>
              <a:cxnLst/>
              <a:rect l="l" t="t" r="r" b="b"/>
              <a:pathLst>
                <a:path w="923" h="782" extrusionOk="0">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6;p32">
              <a:extLst>
                <a:ext uri="{FF2B5EF4-FFF2-40B4-BE49-F238E27FC236}">
                  <a16:creationId xmlns:a16="http://schemas.microsoft.com/office/drawing/2014/main" id="{CECC0383-E889-48ED-91CA-F9E44A997B3C}"/>
                </a:ext>
              </a:extLst>
            </p:cNvPr>
            <p:cNvSpPr/>
            <p:nvPr/>
          </p:nvSpPr>
          <p:spPr>
            <a:xfrm>
              <a:off x="4823047" y="2753279"/>
              <a:ext cx="15860" cy="13406"/>
            </a:xfrm>
            <a:custGeom>
              <a:avLst/>
              <a:gdLst/>
              <a:ahLst/>
              <a:cxnLst/>
              <a:rect l="l" t="t" r="r" b="b"/>
              <a:pathLst>
                <a:path w="924" h="781" extrusionOk="0">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7;p32">
              <a:extLst>
                <a:ext uri="{FF2B5EF4-FFF2-40B4-BE49-F238E27FC236}">
                  <a16:creationId xmlns:a16="http://schemas.microsoft.com/office/drawing/2014/main" id="{C9692B42-134E-47AC-9A74-D355B7C8DFFA}"/>
                </a:ext>
              </a:extLst>
            </p:cNvPr>
            <p:cNvSpPr/>
            <p:nvPr/>
          </p:nvSpPr>
          <p:spPr>
            <a:xfrm>
              <a:off x="4774917" y="2819261"/>
              <a:ext cx="28666" cy="14676"/>
            </a:xfrm>
            <a:custGeom>
              <a:avLst/>
              <a:gdLst/>
              <a:ahLst/>
              <a:cxnLst/>
              <a:rect l="l" t="t" r="r" b="b"/>
              <a:pathLst>
                <a:path w="1670" h="855" extrusionOk="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8;p32">
              <a:extLst>
                <a:ext uri="{FF2B5EF4-FFF2-40B4-BE49-F238E27FC236}">
                  <a16:creationId xmlns:a16="http://schemas.microsoft.com/office/drawing/2014/main" id="{E804415C-BF21-4D94-9C51-A6F60CE9E82E}"/>
                </a:ext>
              </a:extLst>
            </p:cNvPr>
            <p:cNvSpPr/>
            <p:nvPr/>
          </p:nvSpPr>
          <p:spPr>
            <a:xfrm>
              <a:off x="4439358" y="2591979"/>
              <a:ext cx="246816" cy="286106"/>
            </a:xfrm>
            <a:custGeom>
              <a:avLst/>
              <a:gdLst/>
              <a:ahLst/>
              <a:cxnLst/>
              <a:rect l="l" t="t" r="r" b="b"/>
              <a:pathLst>
                <a:path w="14379" h="16668" extrusionOk="0">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9;p32">
              <a:extLst>
                <a:ext uri="{FF2B5EF4-FFF2-40B4-BE49-F238E27FC236}">
                  <a16:creationId xmlns:a16="http://schemas.microsoft.com/office/drawing/2014/main" id="{A42F13D5-1228-414E-9C91-71AD6754A709}"/>
                </a:ext>
              </a:extLst>
            </p:cNvPr>
            <p:cNvSpPr/>
            <p:nvPr/>
          </p:nvSpPr>
          <p:spPr>
            <a:xfrm>
              <a:off x="4541335" y="2580548"/>
              <a:ext cx="282141" cy="199354"/>
            </a:xfrm>
            <a:custGeom>
              <a:avLst/>
              <a:gdLst/>
              <a:ahLst/>
              <a:cxnLst/>
              <a:rect l="l" t="t" r="r" b="b"/>
              <a:pathLst>
                <a:path w="16437" h="11614" extrusionOk="0">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0;p32">
              <a:extLst>
                <a:ext uri="{FF2B5EF4-FFF2-40B4-BE49-F238E27FC236}">
                  <a16:creationId xmlns:a16="http://schemas.microsoft.com/office/drawing/2014/main" id="{5BC603A5-6E00-46E0-9583-A5714E3F77A2}"/>
                </a:ext>
              </a:extLst>
            </p:cNvPr>
            <p:cNvSpPr/>
            <p:nvPr/>
          </p:nvSpPr>
          <p:spPr>
            <a:xfrm>
              <a:off x="4742492" y="2580136"/>
              <a:ext cx="191767" cy="169848"/>
            </a:xfrm>
            <a:custGeom>
              <a:avLst/>
              <a:gdLst/>
              <a:ahLst/>
              <a:cxnLst/>
              <a:rect l="l" t="t" r="r" b="b"/>
              <a:pathLst>
                <a:path w="11172" h="9895" extrusionOk="0">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1;p32">
              <a:extLst>
                <a:ext uri="{FF2B5EF4-FFF2-40B4-BE49-F238E27FC236}">
                  <a16:creationId xmlns:a16="http://schemas.microsoft.com/office/drawing/2014/main" id="{70212512-C7AF-4B39-AF8A-60F00B7EE41A}"/>
                </a:ext>
              </a:extLst>
            </p:cNvPr>
            <p:cNvSpPr/>
            <p:nvPr/>
          </p:nvSpPr>
          <p:spPr>
            <a:xfrm>
              <a:off x="4650968" y="2769809"/>
              <a:ext cx="50620" cy="13749"/>
            </a:xfrm>
            <a:custGeom>
              <a:avLst/>
              <a:gdLst/>
              <a:ahLst/>
              <a:cxnLst/>
              <a:rect l="l" t="t" r="r" b="b"/>
              <a:pathLst>
                <a:path w="2949" h="801" extrusionOk="0">
                  <a:moveTo>
                    <a:pt x="2843" y="1"/>
                  </a:moveTo>
                  <a:lnTo>
                    <a:pt x="0" y="440"/>
                  </a:lnTo>
                  <a:lnTo>
                    <a:pt x="106" y="801"/>
                  </a:lnTo>
                  <a:lnTo>
                    <a:pt x="2949" y="361"/>
                  </a:lnTo>
                  <a:lnTo>
                    <a:pt x="2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2;p32">
              <a:extLst>
                <a:ext uri="{FF2B5EF4-FFF2-40B4-BE49-F238E27FC236}">
                  <a16:creationId xmlns:a16="http://schemas.microsoft.com/office/drawing/2014/main" id="{2ED3B1FD-1320-4377-823F-A792A1DB823C}"/>
                </a:ext>
              </a:extLst>
            </p:cNvPr>
            <p:cNvSpPr/>
            <p:nvPr/>
          </p:nvSpPr>
          <p:spPr>
            <a:xfrm>
              <a:off x="4856279" y="2741899"/>
              <a:ext cx="48886" cy="15243"/>
            </a:xfrm>
            <a:custGeom>
              <a:avLst/>
              <a:gdLst/>
              <a:ahLst/>
              <a:cxnLst/>
              <a:rect l="l" t="t" r="r" b="b"/>
              <a:pathLst>
                <a:path w="2848" h="888" extrusionOk="0">
                  <a:moveTo>
                    <a:pt x="2830" y="1"/>
                  </a:moveTo>
                  <a:lnTo>
                    <a:pt x="0" y="513"/>
                  </a:lnTo>
                  <a:lnTo>
                    <a:pt x="17" y="887"/>
                  </a:lnTo>
                  <a:lnTo>
                    <a:pt x="2847" y="375"/>
                  </a:lnTo>
                  <a:lnTo>
                    <a:pt x="28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3;p32">
              <a:extLst>
                <a:ext uri="{FF2B5EF4-FFF2-40B4-BE49-F238E27FC236}">
                  <a16:creationId xmlns:a16="http://schemas.microsoft.com/office/drawing/2014/main" id="{5BD94BCF-4AA8-4920-A25B-325A3D3606BF}"/>
                </a:ext>
              </a:extLst>
            </p:cNvPr>
            <p:cNvSpPr/>
            <p:nvPr/>
          </p:nvSpPr>
          <p:spPr>
            <a:xfrm>
              <a:off x="4624002" y="2779885"/>
              <a:ext cx="63819" cy="59511"/>
            </a:xfrm>
            <a:custGeom>
              <a:avLst/>
              <a:gdLst/>
              <a:ahLst/>
              <a:cxnLst/>
              <a:rect l="l" t="t" r="r" b="b"/>
              <a:pathLst>
                <a:path w="3718" h="3467" extrusionOk="0">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4;p32">
              <a:extLst>
                <a:ext uri="{FF2B5EF4-FFF2-40B4-BE49-F238E27FC236}">
                  <a16:creationId xmlns:a16="http://schemas.microsoft.com/office/drawing/2014/main" id="{B6D61951-6EF5-4DEA-B75D-BF8EB70726EB}"/>
                </a:ext>
              </a:extLst>
            </p:cNvPr>
            <p:cNvSpPr/>
            <p:nvPr/>
          </p:nvSpPr>
          <p:spPr>
            <a:xfrm>
              <a:off x="4861119" y="2748799"/>
              <a:ext cx="63837" cy="59511"/>
            </a:xfrm>
            <a:custGeom>
              <a:avLst/>
              <a:gdLst/>
              <a:ahLst/>
              <a:cxnLst/>
              <a:rect l="l" t="t" r="r" b="b"/>
              <a:pathLst>
                <a:path w="3719" h="3467" extrusionOk="0">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5;p32">
              <a:extLst>
                <a:ext uri="{FF2B5EF4-FFF2-40B4-BE49-F238E27FC236}">
                  <a16:creationId xmlns:a16="http://schemas.microsoft.com/office/drawing/2014/main" id="{1E7D0D94-AF71-492E-AF38-A1EAC7749DA3}"/>
                </a:ext>
              </a:extLst>
            </p:cNvPr>
            <p:cNvSpPr/>
            <p:nvPr/>
          </p:nvSpPr>
          <p:spPr>
            <a:xfrm>
              <a:off x="4692628" y="2725901"/>
              <a:ext cx="174860" cy="79096"/>
            </a:xfrm>
            <a:custGeom>
              <a:avLst/>
              <a:gdLst/>
              <a:ahLst/>
              <a:cxnLst/>
              <a:rect l="l" t="t" r="r" b="b"/>
              <a:pathLst>
                <a:path w="10187" h="4608" extrusionOk="0">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6;p32">
              <a:extLst>
                <a:ext uri="{FF2B5EF4-FFF2-40B4-BE49-F238E27FC236}">
                  <a16:creationId xmlns:a16="http://schemas.microsoft.com/office/drawing/2014/main" id="{DC786FCE-953C-40FE-8546-E427DDBFFD10}"/>
                </a:ext>
              </a:extLst>
            </p:cNvPr>
            <p:cNvSpPr/>
            <p:nvPr/>
          </p:nvSpPr>
          <p:spPr>
            <a:xfrm>
              <a:off x="4739642" y="2844099"/>
              <a:ext cx="58515" cy="21765"/>
            </a:xfrm>
            <a:custGeom>
              <a:avLst/>
              <a:gdLst/>
              <a:ahLst/>
              <a:cxnLst/>
              <a:rect l="l" t="t" r="r" b="b"/>
              <a:pathLst>
                <a:path w="3409" h="1268" extrusionOk="0">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7;p32">
              <a:extLst>
                <a:ext uri="{FF2B5EF4-FFF2-40B4-BE49-F238E27FC236}">
                  <a16:creationId xmlns:a16="http://schemas.microsoft.com/office/drawing/2014/main" id="{9C5C3EEE-3267-4D8D-81F7-EAC41D151E7B}"/>
                </a:ext>
              </a:extLst>
            </p:cNvPr>
            <p:cNvSpPr/>
            <p:nvPr/>
          </p:nvSpPr>
          <p:spPr>
            <a:xfrm>
              <a:off x="4326447" y="2846948"/>
              <a:ext cx="1116600" cy="1096723"/>
            </a:xfrm>
            <a:custGeom>
              <a:avLst/>
              <a:gdLst/>
              <a:ahLst/>
              <a:cxnLst/>
              <a:rect l="l" t="t" r="r" b="b"/>
              <a:pathLst>
                <a:path w="65051" h="63893" extrusionOk="0">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8;p32">
              <a:extLst>
                <a:ext uri="{FF2B5EF4-FFF2-40B4-BE49-F238E27FC236}">
                  <a16:creationId xmlns:a16="http://schemas.microsoft.com/office/drawing/2014/main" id="{54249B6A-E9CB-440D-9D97-3F7E9F0DE648}"/>
                </a:ext>
              </a:extLst>
            </p:cNvPr>
            <p:cNvSpPr/>
            <p:nvPr/>
          </p:nvSpPr>
          <p:spPr>
            <a:xfrm>
              <a:off x="5137493" y="3324067"/>
              <a:ext cx="81671" cy="36544"/>
            </a:xfrm>
            <a:custGeom>
              <a:avLst/>
              <a:gdLst/>
              <a:ahLst/>
              <a:cxnLst/>
              <a:rect l="l" t="t" r="r" b="b"/>
              <a:pathLst>
                <a:path w="4758" h="2129" extrusionOk="0">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9;p32">
              <a:extLst>
                <a:ext uri="{FF2B5EF4-FFF2-40B4-BE49-F238E27FC236}">
                  <a16:creationId xmlns:a16="http://schemas.microsoft.com/office/drawing/2014/main" id="{AB2F908E-E340-445E-BAF3-C9854D758B30}"/>
                </a:ext>
              </a:extLst>
            </p:cNvPr>
            <p:cNvSpPr/>
            <p:nvPr/>
          </p:nvSpPr>
          <p:spPr>
            <a:xfrm>
              <a:off x="5147775" y="3296723"/>
              <a:ext cx="81688" cy="36527"/>
            </a:xfrm>
            <a:custGeom>
              <a:avLst/>
              <a:gdLst/>
              <a:ahLst/>
              <a:cxnLst/>
              <a:rect l="l" t="t" r="r" b="b"/>
              <a:pathLst>
                <a:path w="4759" h="2128" extrusionOk="0">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0;p32">
              <a:extLst>
                <a:ext uri="{FF2B5EF4-FFF2-40B4-BE49-F238E27FC236}">
                  <a16:creationId xmlns:a16="http://schemas.microsoft.com/office/drawing/2014/main" id="{97779561-864B-483E-94EB-819C6339AA4B}"/>
                </a:ext>
              </a:extLst>
            </p:cNvPr>
            <p:cNvSpPr/>
            <p:nvPr/>
          </p:nvSpPr>
          <p:spPr>
            <a:xfrm>
              <a:off x="5158057" y="3269345"/>
              <a:ext cx="81688" cy="36544"/>
            </a:xfrm>
            <a:custGeom>
              <a:avLst/>
              <a:gdLst/>
              <a:ahLst/>
              <a:cxnLst/>
              <a:rect l="l" t="t" r="r" b="b"/>
              <a:pathLst>
                <a:path w="4759" h="2129" extrusionOk="0">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1;p32">
              <a:extLst>
                <a:ext uri="{FF2B5EF4-FFF2-40B4-BE49-F238E27FC236}">
                  <a16:creationId xmlns:a16="http://schemas.microsoft.com/office/drawing/2014/main" id="{2C9C772A-094D-4770-BE6D-9711CEE9509A}"/>
                </a:ext>
              </a:extLst>
            </p:cNvPr>
            <p:cNvSpPr/>
            <p:nvPr/>
          </p:nvSpPr>
          <p:spPr>
            <a:xfrm>
              <a:off x="5168373" y="3243940"/>
              <a:ext cx="91970" cy="152563"/>
            </a:xfrm>
            <a:custGeom>
              <a:avLst/>
              <a:gdLst/>
              <a:ahLst/>
              <a:cxnLst/>
              <a:rect l="l" t="t" r="r" b="b"/>
              <a:pathLst>
                <a:path w="5358" h="8888" extrusionOk="0">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2;p32">
              <a:extLst>
                <a:ext uri="{FF2B5EF4-FFF2-40B4-BE49-F238E27FC236}">
                  <a16:creationId xmlns:a16="http://schemas.microsoft.com/office/drawing/2014/main" id="{DD1827F0-1460-43F9-AB35-BF02E64073D2}"/>
                </a:ext>
              </a:extLst>
            </p:cNvPr>
            <p:cNvSpPr/>
            <p:nvPr/>
          </p:nvSpPr>
          <p:spPr>
            <a:xfrm>
              <a:off x="5177024" y="3295195"/>
              <a:ext cx="38570" cy="8771"/>
            </a:xfrm>
            <a:custGeom>
              <a:avLst/>
              <a:gdLst/>
              <a:ahLst/>
              <a:cxnLst/>
              <a:rect l="l" t="t" r="r" b="b"/>
              <a:pathLst>
                <a:path w="2247" h="511" extrusionOk="0">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3;p32">
              <a:extLst>
                <a:ext uri="{FF2B5EF4-FFF2-40B4-BE49-F238E27FC236}">
                  <a16:creationId xmlns:a16="http://schemas.microsoft.com/office/drawing/2014/main" id="{96730E7E-3B39-4A56-84CC-A110D50C6AC6}"/>
                </a:ext>
              </a:extLst>
            </p:cNvPr>
            <p:cNvSpPr/>
            <p:nvPr/>
          </p:nvSpPr>
          <p:spPr>
            <a:xfrm>
              <a:off x="5185400" y="3268692"/>
              <a:ext cx="38656" cy="8788"/>
            </a:xfrm>
            <a:custGeom>
              <a:avLst/>
              <a:gdLst/>
              <a:ahLst/>
              <a:cxnLst/>
              <a:rect l="l" t="t" r="r" b="b"/>
              <a:pathLst>
                <a:path w="2252" h="512" extrusionOk="0">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4;p32">
              <a:extLst>
                <a:ext uri="{FF2B5EF4-FFF2-40B4-BE49-F238E27FC236}">
                  <a16:creationId xmlns:a16="http://schemas.microsoft.com/office/drawing/2014/main" id="{F9A5615E-FA74-4504-8DD9-51044AACE561}"/>
                </a:ext>
              </a:extLst>
            </p:cNvPr>
            <p:cNvSpPr/>
            <p:nvPr/>
          </p:nvSpPr>
          <p:spPr>
            <a:xfrm>
              <a:off x="5164802" y="3324170"/>
              <a:ext cx="38656" cy="8771"/>
            </a:xfrm>
            <a:custGeom>
              <a:avLst/>
              <a:gdLst/>
              <a:ahLst/>
              <a:cxnLst/>
              <a:rect l="l" t="t" r="r" b="b"/>
              <a:pathLst>
                <a:path w="2252" h="511" extrusionOk="0">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5;p32">
              <a:extLst>
                <a:ext uri="{FF2B5EF4-FFF2-40B4-BE49-F238E27FC236}">
                  <a16:creationId xmlns:a16="http://schemas.microsoft.com/office/drawing/2014/main" id="{1E6765CC-D3DB-4E2D-9BE7-A4A09A9E6F2B}"/>
                </a:ext>
              </a:extLst>
            </p:cNvPr>
            <p:cNvSpPr/>
            <p:nvPr/>
          </p:nvSpPr>
          <p:spPr>
            <a:xfrm>
              <a:off x="4350083" y="3576289"/>
              <a:ext cx="68626" cy="53023"/>
            </a:xfrm>
            <a:custGeom>
              <a:avLst/>
              <a:gdLst/>
              <a:ahLst/>
              <a:cxnLst/>
              <a:rect l="l" t="t" r="r" b="b"/>
              <a:pathLst>
                <a:path w="3998" h="3089" extrusionOk="0">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6;p32">
              <a:extLst>
                <a:ext uri="{FF2B5EF4-FFF2-40B4-BE49-F238E27FC236}">
                  <a16:creationId xmlns:a16="http://schemas.microsoft.com/office/drawing/2014/main" id="{D370A3FC-220F-466B-8C34-D3D425F4D479}"/>
                </a:ext>
              </a:extLst>
            </p:cNvPr>
            <p:cNvSpPr/>
            <p:nvPr/>
          </p:nvSpPr>
          <p:spPr>
            <a:xfrm>
              <a:off x="4350838" y="3548997"/>
              <a:ext cx="68591" cy="53023"/>
            </a:xfrm>
            <a:custGeom>
              <a:avLst/>
              <a:gdLst/>
              <a:ahLst/>
              <a:cxnLst/>
              <a:rect l="l" t="t" r="r" b="b"/>
              <a:pathLst>
                <a:path w="3996" h="3089" extrusionOk="0">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7;p32">
              <a:extLst>
                <a:ext uri="{FF2B5EF4-FFF2-40B4-BE49-F238E27FC236}">
                  <a16:creationId xmlns:a16="http://schemas.microsoft.com/office/drawing/2014/main" id="{B481BBD3-FD88-44C1-B463-CADBEDCE3CC5}"/>
                </a:ext>
              </a:extLst>
            </p:cNvPr>
            <p:cNvSpPr/>
            <p:nvPr/>
          </p:nvSpPr>
          <p:spPr>
            <a:xfrm>
              <a:off x="4351593" y="3521739"/>
              <a:ext cx="68591" cy="53006"/>
            </a:xfrm>
            <a:custGeom>
              <a:avLst/>
              <a:gdLst/>
              <a:ahLst/>
              <a:cxnLst/>
              <a:rect l="l" t="t" r="r" b="b"/>
              <a:pathLst>
                <a:path w="3996" h="3088" extrusionOk="0">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p32">
              <a:extLst>
                <a:ext uri="{FF2B5EF4-FFF2-40B4-BE49-F238E27FC236}">
                  <a16:creationId xmlns:a16="http://schemas.microsoft.com/office/drawing/2014/main" id="{9BB51199-C666-4271-A4BD-CB57FD1291E7}"/>
                </a:ext>
              </a:extLst>
            </p:cNvPr>
            <p:cNvSpPr/>
            <p:nvPr/>
          </p:nvSpPr>
          <p:spPr>
            <a:xfrm>
              <a:off x="4332763" y="3500609"/>
              <a:ext cx="88177" cy="148014"/>
            </a:xfrm>
            <a:custGeom>
              <a:avLst/>
              <a:gdLst/>
              <a:ahLst/>
              <a:cxnLst/>
              <a:rect l="l" t="t" r="r" b="b"/>
              <a:pathLst>
                <a:path w="5137" h="8623" extrusionOk="0">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9;p32">
              <a:extLst>
                <a:ext uri="{FF2B5EF4-FFF2-40B4-BE49-F238E27FC236}">
                  <a16:creationId xmlns:a16="http://schemas.microsoft.com/office/drawing/2014/main" id="{A945975E-F9C5-4E83-BBA3-C2F4F293CB2E}"/>
                </a:ext>
              </a:extLst>
            </p:cNvPr>
            <p:cNvSpPr/>
            <p:nvPr/>
          </p:nvSpPr>
          <p:spPr>
            <a:xfrm>
              <a:off x="4369823" y="3553082"/>
              <a:ext cx="31515" cy="20169"/>
            </a:xfrm>
            <a:custGeom>
              <a:avLst/>
              <a:gdLst/>
              <a:ahLst/>
              <a:cxnLst/>
              <a:rect l="l" t="t" r="r" b="b"/>
              <a:pathLst>
                <a:path w="1836" h="1175" extrusionOk="0">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00;p32">
              <a:extLst>
                <a:ext uri="{FF2B5EF4-FFF2-40B4-BE49-F238E27FC236}">
                  <a16:creationId xmlns:a16="http://schemas.microsoft.com/office/drawing/2014/main" id="{44446D20-3079-4047-846C-F75D60A529C3}"/>
                </a:ext>
              </a:extLst>
            </p:cNvPr>
            <p:cNvSpPr/>
            <p:nvPr/>
          </p:nvSpPr>
          <p:spPr>
            <a:xfrm>
              <a:off x="4371865" y="3527180"/>
              <a:ext cx="31584" cy="20238"/>
            </a:xfrm>
            <a:custGeom>
              <a:avLst/>
              <a:gdLst/>
              <a:ahLst/>
              <a:cxnLst/>
              <a:rect l="l" t="t" r="r" b="b"/>
              <a:pathLst>
                <a:path w="1840" h="1179" extrusionOk="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01;p32">
              <a:extLst>
                <a:ext uri="{FF2B5EF4-FFF2-40B4-BE49-F238E27FC236}">
                  <a16:creationId xmlns:a16="http://schemas.microsoft.com/office/drawing/2014/main" id="{7C393636-219B-4DC2-9F57-FEB13B67D622}"/>
                </a:ext>
              </a:extLst>
            </p:cNvPr>
            <p:cNvSpPr/>
            <p:nvPr/>
          </p:nvSpPr>
          <p:spPr>
            <a:xfrm>
              <a:off x="4370543" y="3582417"/>
              <a:ext cx="31137" cy="20186"/>
            </a:xfrm>
            <a:custGeom>
              <a:avLst/>
              <a:gdLst/>
              <a:ahLst/>
              <a:cxnLst/>
              <a:rect l="l" t="t" r="r" b="b"/>
              <a:pathLst>
                <a:path w="1814" h="1176" extrusionOk="0">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2;p32">
              <a:extLst>
                <a:ext uri="{FF2B5EF4-FFF2-40B4-BE49-F238E27FC236}">
                  <a16:creationId xmlns:a16="http://schemas.microsoft.com/office/drawing/2014/main" id="{ADC0E380-F388-4E15-AF4B-A29DF7CED832}"/>
                </a:ext>
              </a:extLst>
            </p:cNvPr>
            <p:cNvSpPr/>
            <p:nvPr/>
          </p:nvSpPr>
          <p:spPr>
            <a:xfrm>
              <a:off x="4640858" y="2800637"/>
              <a:ext cx="29610" cy="15346"/>
            </a:xfrm>
            <a:custGeom>
              <a:avLst/>
              <a:gdLst/>
              <a:ahLst/>
              <a:cxnLst/>
              <a:rect l="l" t="t" r="r" b="b"/>
              <a:pathLst>
                <a:path w="1725" h="894" extrusionOk="0">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3;p32">
              <a:extLst>
                <a:ext uri="{FF2B5EF4-FFF2-40B4-BE49-F238E27FC236}">
                  <a16:creationId xmlns:a16="http://schemas.microsoft.com/office/drawing/2014/main" id="{64C27BA4-3494-4A42-9B22-55141A48D856}"/>
                </a:ext>
              </a:extLst>
            </p:cNvPr>
            <p:cNvSpPr/>
            <p:nvPr/>
          </p:nvSpPr>
          <p:spPr>
            <a:xfrm>
              <a:off x="4883211" y="2766633"/>
              <a:ext cx="29558" cy="15363"/>
            </a:xfrm>
            <a:custGeom>
              <a:avLst/>
              <a:gdLst/>
              <a:ahLst/>
              <a:cxnLst/>
              <a:rect l="l" t="t" r="r" b="b"/>
              <a:pathLst>
                <a:path w="1722" h="895" extrusionOk="0">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4;p32">
              <a:extLst>
                <a:ext uri="{FF2B5EF4-FFF2-40B4-BE49-F238E27FC236}">
                  <a16:creationId xmlns:a16="http://schemas.microsoft.com/office/drawing/2014/main" id="{3B5A39ED-2D21-4B97-820A-7B1C364641D7}"/>
                </a:ext>
              </a:extLst>
            </p:cNvPr>
            <p:cNvSpPr/>
            <p:nvPr/>
          </p:nvSpPr>
          <p:spPr>
            <a:xfrm>
              <a:off x="4794862" y="3935329"/>
              <a:ext cx="4308" cy="437862"/>
            </a:xfrm>
            <a:custGeom>
              <a:avLst/>
              <a:gdLst/>
              <a:ahLst/>
              <a:cxnLst/>
              <a:rect l="l" t="t" r="r" b="b"/>
              <a:pathLst>
                <a:path w="251" h="25509" extrusionOk="0">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5;p32">
              <a:extLst>
                <a:ext uri="{FF2B5EF4-FFF2-40B4-BE49-F238E27FC236}">
                  <a16:creationId xmlns:a16="http://schemas.microsoft.com/office/drawing/2014/main" id="{14F9C7DD-4111-4CBD-9F24-43A1FDEF888A}"/>
                </a:ext>
              </a:extLst>
            </p:cNvPr>
            <p:cNvSpPr/>
            <p:nvPr/>
          </p:nvSpPr>
          <p:spPr>
            <a:xfrm>
              <a:off x="6418585" y="2724133"/>
              <a:ext cx="635826" cy="562360"/>
            </a:xfrm>
            <a:custGeom>
              <a:avLst/>
              <a:gdLst/>
              <a:ahLst/>
              <a:cxnLst/>
              <a:rect l="l" t="t" r="r" b="b"/>
              <a:pathLst>
                <a:path w="37042" h="32762" extrusionOk="0">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6;p32">
              <a:extLst>
                <a:ext uri="{FF2B5EF4-FFF2-40B4-BE49-F238E27FC236}">
                  <a16:creationId xmlns:a16="http://schemas.microsoft.com/office/drawing/2014/main" id="{62994408-14C6-4C1B-B08C-7B247132332D}"/>
                </a:ext>
              </a:extLst>
            </p:cNvPr>
            <p:cNvSpPr/>
            <p:nvPr/>
          </p:nvSpPr>
          <p:spPr>
            <a:xfrm>
              <a:off x="6393456" y="3964750"/>
              <a:ext cx="287033" cy="998505"/>
            </a:xfrm>
            <a:custGeom>
              <a:avLst/>
              <a:gdLst/>
              <a:ahLst/>
              <a:cxnLst/>
              <a:rect l="l" t="t" r="r" b="b"/>
              <a:pathLst>
                <a:path w="16722" h="58171" extrusionOk="0">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7;p32">
              <a:extLst>
                <a:ext uri="{FF2B5EF4-FFF2-40B4-BE49-F238E27FC236}">
                  <a16:creationId xmlns:a16="http://schemas.microsoft.com/office/drawing/2014/main" id="{A915D3B2-0779-4BAB-8825-89A34E89CB85}"/>
                </a:ext>
              </a:extLst>
            </p:cNvPr>
            <p:cNvSpPr/>
            <p:nvPr/>
          </p:nvSpPr>
          <p:spPr>
            <a:xfrm>
              <a:off x="6192179" y="4915743"/>
              <a:ext cx="428747" cy="218528"/>
            </a:xfrm>
            <a:custGeom>
              <a:avLst/>
              <a:gdLst/>
              <a:ahLst/>
              <a:cxnLst/>
              <a:rect l="l" t="t" r="r" b="b"/>
              <a:pathLst>
                <a:path w="24978" h="12731" extrusionOk="0">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8;p32">
              <a:extLst>
                <a:ext uri="{FF2B5EF4-FFF2-40B4-BE49-F238E27FC236}">
                  <a16:creationId xmlns:a16="http://schemas.microsoft.com/office/drawing/2014/main" id="{FA6C8EBC-1D4B-41C8-95BD-94A19EDCFADE}"/>
                </a:ext>
              </a:extLst>
            </p:cNvPr>
            <p:cNvSpPr/>
            <p:nvPr/>
          </p:nvSpPr>
          <p:spPr>
            <a:xfrm>
              <a:off x="6192179" y="5044274"/>
              <a:ext cx="313261" cy="89996"/>
            </a:xfrm>
            <a:custGeom>
              <a:avLst/>
              <a:gdLst/>
              <a:ahLst/>
              <a:cxnLst/>
              <a:rect l="l" t="t" r="r" b="b"/>
              <a:pathLst>
                <a:path w="18250" h="5243" extrusionOk="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9;p32">
              <a:extLst>
                <a:ext uri="{FF2B5EF4-FFF2-40B4-BE49-F238E27FC236}">
                  <a16:creationId xmlns:a16="http://schemas.microsoft.com/office/drawing/2014/main" id="{110D5C45-FA92-47F4-86F9-A685A3E83343}"/>
                </a:ext>
              </a:extLst>
            </p:cNvPr>
            <p:cNvSpPr/>
            <p:nvPr/>
          </p:nvSpPr>
          <p:spPr>
            <a:xfrm>
              <a:off x="6531720" y="5081660"/>
              <a:ext cx="89207" cy="31343"/>
            </a:xfrm>
            <a:custGeom>
              <a:avLst/>
              <a:gdLst/>
              <a:ahLst/>
              <a:cxnLst/>
              <a:rect l="l" t="t" r="r" b="b"/>
              <a:pathLst>
                <a:path w="5197" h="1826" extrusionOk="0">
                  <a:moveTo>
                    <a:pt x="4829" y="1"/>
                  </a:moveTo>
                  <a:lnTo>
                    <a:pt x="0" y="308"/>
                  </a:lnTo>
                  <a:lnTo>
                    <a:pt x="830" y="1826"/>
                  </a:lnTo>
                  <a:lnTo>
                    <a:pt x="5197" y="1548"/>
                  </a:lnTo>
                  <a:lnTo>
                    <a:pt x="4829" y="1"/>
                  </a:lnTo>
                  <a:close/>
                </a:path>
              </a:pathLst>
            </a:custGeom>
            <a:solidFill>
              <a:srgbClr val="4D3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0;p32">
              <a:extLst>
                <a:ext uri="{FF2B5EF4-FFF2-40B4-BE49-F238E27FC236}">
                  <a16:creationId xmlns:a16="http://schemas.microsoft.com/office/drawing/2014/main" id="{718247A1-88C2-45CE-8F95-A77994F79B8A}"/>
                </a:ext>
              </a:extLst>
            </p:cNvPr>
            <p:cNvSpPr/>
            <p:nvPr/>
          </p:nvSpPr>
          <p:spPr>
            <a:xfrm>
              <a:off x="6364275" y="4917991"/>
              <a:ext cx="187304" cy="73998"/>
            </a:xfrm>
            <a:custGeom>
              <a:avLst/>
              <a:gdLst/>
              <a:ahLst/>
              <a:cxnLst/>
              <a:rect l="l" t="t" r="r" b="b"/>
              <a:pathLst>
                <a:path w="10912" h="4311" extrusionOk="0">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1;p32">
              <a:extLst>
                <a:ext uri="{FF2B5EF4-FFF2-40B4-BE49-F238E27FC236}">
                  <a16:creationId xmlns:a16="http://schemas.microsoft.com/office/drawing/2014/main" id="{B4B69A90-92D2-4298-B47B-9F3460DE4E9A}"/>
                </a:ext>
              </a:extLst>
            </p:cNvPr>
            <p:cNvSpPr/>
            <p:nvPr/>
          </p:nvSpPr>
          <p:spPr>
            <a:xfrm>
              <a:off x="5994713" y="3042938"/>
              <a:ext cx="648974" cy="461721"/>
            </a:xfrm>
            <a:custGeom>
              <a:avLst/>
              <a:gdLst/>
              <a:ahLst/>
              <a:cxnLst/>
              <a:rect l="l" t="t" r="r" b="b"/>
              <a:pathLst>
                <a:path w="37808" h="26899" extrusionOk="0">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2;p32">
              <a:extLst>
                <a:ext uri="{FF2B5EF4-FFF2-40B4-BE49-F238E27FC236}">
                  <a16:creationId xmlns:a16="http://schemas.microsoft.com/office/drawing/2014/main" id="{34810CC9-E345-4F92-BE80-BFE3E0FDB3B9}"/>
                </a:ext>
              </a:extLst>
            </p:cNvPr>
            <p:cNvSpPr/>
            <p:nvPr/>
          </p:nvSpPr>
          <p:spPr>
            <a:xfrm>
              <a:off x="6288303" y="3226055"/>
              <a:ext cx="168595" cy="146761"/>
            </a:xfrm>
            <a:custGeom>
              <a:avLst/>
              <a:gdLst/>
              <a:ahLst/>
              <a:cxnLst/>
              <a:rect l="l" t="t" r="r" b="b"/>
              <a:pathLst>
                <a:path w="9822" h="8550" extrusionOk="0">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3;p32">
              <a:extLst>
                <a:ext uri="{FF2B5EF4-FFF2-40B4-BE49-F238E27FC236}">
                  <a16:creationId xmlns:a16="http://schemas.microsoft.com/office/drawing/2014/main" id="{C5DA8549-BDE0-4F72-8D62-4E074C45F60D}"/>
                </a:ext>
              </a:extLst>
            </p:cNvPr>
            <p:cNvSpPr/>
            <p:nvPr/>
          </p:nvSpPr>
          <p:spPr>
            <a:xfrm>
              <a:off x="6323783" y="3022701"/>
              <a:ext cx="337927" cy="336503"/>
            </a:xfrm>
            <a:custGeom>
              <a:avLst/>
              <a:gdLst/>
              <a:ahLst/>
              <a:cxnLst/>
              <a:rect l="l" t="t" r="r" b="b"/>
              <a:pathLst>
                <a:path w="19687" h="19604" extrusionOk="0">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4;p32">
              <a:extLst>
                <a:ext uri="{FF2B5EF4-FFF2-40B4-BE49-F238E27FC236}">
                  <a16:creationId xmlns:a16="http://schemas.microsoft.com/office/drawing/2014/main" id="{086782E1-95EB-402D-AA21-F8E375B67650}"/>
                </a:ext>
              </a:extLst>
            </p:cNvPr>
            <p:cNvSpPr/>
            <p:nvPr/>
          </p:nvSpPr>
          <p:spPr>
            <a:xfrm>
              <a:off x="5803443" y="3406081"/>
              <a:ext cx="241357" cy="139311"/>
            </a:xfrm>
            <a:custGeom>
              <a:avLst/>
              <a:gdLst/>
              <a:ahLst/>
              <a:cxnLst/>
              <a:rect l="l" t="t" r="r" b="b"/>
              <a:pathLst>
                <a:path w="14061" h="8116" extrusionOk="0">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5;p32">
              <a:extLst>
                <a:ext uri="{FF2B5EF4-FFF2-40B4-BE49-F238E27FC236}">
                  <a16:creationId xmlns:a16="http://schemas.microsoft.com/office/drawing/2014/main" id="{3081B6A8-03E0-4F02-BBD9-DB0FFB7F4A58}"/>
                </a:ext>
              </a:extLst>
            </p:cNvPr>
            <p:cNvSpPr/>
            <p:nvPr/>
          </p:nvSpPr>
          <p:spPr>
            <a:xfrm>
              <a:off x="5904133" y="3404210"/>
              <a:ext cx="104569" cy="35686"/>
            </a:xfrm>
            <a:custGeom>
              <a:avLst/>
              <a:gdLst/>
              <a:ahLst/>
              <a:cxnLst/>
              <a:rect l="l" t="t" r="r" b="b"/>
              <a:pathLst>
                <a:path w="6092" h="2079" extrusionOk="0">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6;p32">
              <a:extLst>
                <a:ext uri="{FF2B5EF4-FFF2-40B4-BE49-F238E27FC236}">
                  <a16:creationId xmlns:a16="http://schemas.microsoft.com/office/drawing/2014/main" id="{E5051D8F-72E0-4AAF-8280-3BFC6EEC79D5}"/>
                </a:ext>
              </a:extLst>
            </p:cNvPr>
            <p:cNvSpPr/>
            <p:nvPr/>
          </p:nvSpPr>
          <p:spPr>
            <a:xfrm>
              <a:off x="5950479" y="3448770"/>
              <a:ext cx="22486" cy="43839"/>
            </a:xfrm>
            <a:custGeom>
              <a:avLst/>
              <a:gdLst/>
              <a:ahLst/>
              <a:cxnLst/>
              <a:rect l="l" t="t" r="r" b="b"/>
              <a:pathLst>
                <a:path w="1310" h="2554" extrusionOk="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7;p32">
              <a:extLst>
                <a:ext uri="{FF2B5EF4-FFF2-40B4-BE49-F238E27FC236}">
                  <a16:creationId xmlns:a16="http://schemas.microsoft.com/office/drawing/2014/main" id="{E83424EE-19ED-4248-9A9C-2CCEE08FF6E6}"/>
                </a:ext>
              </a:extLst>
            </p:cNvPr>
            <p:cNvSpPr/>
            <p:nvPr/>
          </p:nvSpPr>
          <p:spPr>
            <a:xfrm>
              <a:off x="5942257" y="3458348"/>
              <a:ext cx="21147" cy="7759"/>
            </a:xfrm>
            <a:custGeom>
              <a:avLst/>
              <a:gdLst/>
              <a:ahLst/>
              <a:cxnLst/>
              <a:rect l="l" t="t" r="r" b="b"/>
              <a:pathLst>
                <a:path w="1232" h="452" extrusionOk="0">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8;p32">
              <a:extLst>
                <a:ext uri="{FF2B5EF4-FFF2-40B4-BE49-F238E27FC236}">
                  <a16:creationId xmlns:a16="http://schemas.microsoft.com/office/drawing/2014/main" id="{A12C27A2-F03D-4CCA-B925-1B2AD6D8F286}"/>
                </a:ext>
              </a:extLst>
            </p:cNvPr>
            <p:cNvSpPr/>
            <p:nvPr/>
          </p:nvSpPr>
          <p:spPr>
            <a:xfrm>
              <a:off x="5829019" y="3508161"/>
              <a:ext cx="74324" cy="22864"/>
            </a:xfrm>
            <a:custGeom>
              <a:avLst/>
              <a:gdLst/>
              <a:ahLst/>
              <a:cxnLst/>
              <a:rect l="l" t="t" r="r" b="b"/>
              <a:pathLst>
                <a:path w="4330" h="1332" extrusionOk="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9;p32">
              <a:extLst>
                <a:ext uri="{FF2B5EF4-FFF2-40B4-BE49-F238E27FC236}">
                  <a16:creationId xmlns:a16="http://schemas.microsoft.com/office/drawing/2014/main" id="{96535A83-B58B-41D5-9B5E-57CF76ED9BCB}"/>
                </a:ext>
              </a:extLst>
            </p:cNvPr>
            <p:cNvSpPr/>
            <p:nvPr/>
          </p:nvSpPr>
          <p:spPr>
            <a:xfrm>
              <a:off x="5811408" y="3498034"/>
              <a:ext cx="63287" cy="20238"/>
            </a:xfrm>
            <a:custGeom>
              <a:avLst/>
              <a:gdLst/>
              <a:ahLst/>
              <a:cxnLst/>
              <a:rect l="l" t="t" r="r" b="b"/>
              <a:pathLst>
                <a:path w="3687" h="1179" extrusionOk="0">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0;p32">
              <a:extLst>
                <a:ext uri="{FF2B5EF4-FFF2-40B4-BE49-F238E27FC236}">
                  <a16:creationId xmlns:a16="http://schemas.microsoft.com/office/drawing/2014/main" id="{9C9AFB0E-FC84-4513-81F2-91D99866B807}"/>
                </a:ext>
              </a:extLst>
            </p:cNvPr>
            <p:cNvSpPr/>
            <p:nvPr/>
          </p:nvSpPr>
          <p:spPr>
            <a:xfrm>
              <a:off x="5876154" y="3519507"/>
              <a:ext cx="53555" cy="16375"/>
            </a:xfrm>
            <a:custGeom>
              <a:avLst/>
              <a:gdLst/>
              <a:ahLst/>
              <a:cxnLst/>
              <a:rect l="l" t="t" r="r" b="b"/>
              <a:pathLst>
                <a:path w="3120" h="954" extrusionOk="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1;p32">
              <a:extLst>
                <a:ext uri="{FF2B5EF4-FFF2-40B4-BE49-F238E27FC236}">
                  <a16:creationId xmlns:a16="http://schemas.microsoft.com/office/drawing/2014/main" id="{BD1429BA-E262-4845-95F1-586DCF74C8AF}"/>
                </a:ext>
              </a:extLst>
            </p:cNvPr>
            <p:cNvSpPr/>
            <p:nvPr/>
          </p:nvSpPr>
          <p:spPr>
            <a:xfrm>
              <a:off x="6428215" y="4925149"/>
              <a:ext cx="428421" cy="218356"/>
            </a:xfrm>
            <a:custGeom>
              <a:avLst/>
              <a:gdLst/>
              <a:ahLst/>
              <a:cxnLst/>
              <a:rect l="l" t="t" r="r" b="b"/>
              <a:pathLst>
                <a:path w="24959" h="12721" extrusionOk="0">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2;p32">
              <a:extLst>
                <a:ext uri="{FF2B5EF4-FFF2-40B4-BE49-F238E27FC236}">
                  <a16:creationId xmlns:a16="http://schemas.microsoft.com/office/drawing/2014/main" id="{2DB60FF5-9DE9-43F8-A1EB-DAB3040A167F}"/>
                </a:ext>
              </a:extLst>
            </p:cNvPr>
            <p:cNvSpPr/>
            <p:nvPr/>
          </p:nvSpPr>
          <p:spPr>
            <a:xfrm>
              <a:off x="6428215" y="5052170"/>
              <a:ext cx="312660" cy="91335"/>
            </a:xfrm>
            <a:custGeom>
              <a:avLst/>
              <a:gdLst/>
              <a:ahLst/>
              <a:cxnLst/>
              <a:rect l="l" t="t" r="r" b="b"/>
              <a:pathLst>
                <a:path w="18215" h="5321" extrusionOk="0">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3;p32">
              <a:extLst>
                <a:ext uri="{FF2B5EF4-FFF2-40B4-BE49-F238E27FC236}">
                  <a16:creationId xmlns:a16="http://schemas.microsoft.com/office/drawing/2014/main" id="{FD2679CB-BE1B-41B6-AF96-3E15DAE7A935}"/>
                </a:ext>
              </a:extLst>
            </p:cNvPr>
            <p:cNvSpPr/>
            <p:nvPr/>
          </p:nvSpPr>
          <p:spPr>
            <a:xfrm>
              <a:off x="6767155" y="5085865"/>
              <a:ext cx="89481" cy="31875"/>
            </a:xfrm>
            <a:custGeom>
              <a:avLst/>
              <a:gdLst/>
              <a:ahLst/>
              <a:cxnLst/>
              <a:rect l="l" t="t" r="r" b="b"/>
              <a:pathLst>
                <a:path w="5213" h="1857" extrusionOk="0">
                  <a:moveTo>
                    <a:pt x="4582" y="0"/>
                  </a:moveTo>
                  <a:lnTo>
                    <a:pt x="0" y="350"/>
                  </a:lnTo>
                  <a:lnTo>
                    <a:pt x="850" y="1857"/>
                  </a:lnTo>
                  <a:lnTo>
                    <a:pt x="5212" y="1525"/>
                  </a:lnTo>
                  <a:lnTo>
                    <a:pt x="4582" y="0"/>
                  </a:ln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4;p32">
              <a:extLst>
                <a:ext uri="{FF2B5EF4-FFF2-40B4-BE49-F238E27FC236}">
                  <a16:creationId xmlns:a16="http://schemas.microsoft.com/office/drawing/2014/main" id="{5D90DE1B-6B5D-48E1-9DBA-F41A84DE5069}"/>
                </a:ext>
              </a:extLst>
            </p:cNvPr>
            <p:cNvSpPr/>
            <p:nvPr/>
          </p:nvSpPr>
          <p:spPr>
            <a:xfrm>
              <a:off x="6585034" y="4937165"/>
              <a:ext cx="194874" cy="80058"/>
            </a:xfrm>
            <a:custGeom>
              <a:avLst/>
              <a:gdLst/>
              <a:ahLst/>
              <a:cxnLst/>
              <a:rect l="l" t="t" r="r" b="b"/>
              <a:pathLst>
                <a:path w="11353" h="4664" extrusionOk="0">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5;p32">
              <a:extLst>
                <a:ext uri="{FF2B5EF4-FFF2-40B4-BE49-F238E27FC236}">
                  <a16:creationId xmlns:a16="http://schemas.microsoft.com/office/drawing/2014/main" id="{C631CE1C-5711-45C8-A109-DE3B1204B9B7}"/>
                </a:ext>
              </a:extLst>
            </p:cNvPr>
            <p:cNvSpPr/>
            <p:nvPr/>
          </p:nvSpPr>
          <p:spPr>
            <a:xfrm>
              <a:off x="6544439" y="3907865"/>
              <a:ext cx="276357" cy="1059046"/>
            </a:xfrm>
            <a:custGeom>
              <a:avLst/>
              <a:gdLst/>
              <a:ahLst/>
              <a:cxnLst/>
              <a:rect l="l" t="t" r="r" b="b"/>
              <a:pathLst>
                <a:path w="16100" h="61698" extrusionOk="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6;p32">
              <a:extLst>
                <a:ext uri="{FF2B5EF4-FFF2-40B4-BE49-F238E27FC236}">
                  <a16:creationId xmlns:a16="http://schemas.microsoft.com/office/drawing/2014/main" id="{CAE97647-E9C8-4A6D-902F-1567101E6854}"/>
                </a:ext>
              </a:extLst>
            </p:cNvPr>
            <p:cNvSpPr/>
            <p:nvPr/>
          </p:nvSpPr>
          <p:spPr>
            <a:xfrm>
              <a:off x="6344055" y="2994276"/>
              <a:ext cx="574787" cy="819921"/>
            </a:xfrm>
            <a:custGeom>
              <a:avLst/>
              <a:gdLst/>
              <a:ahLst/>
              <a:cxnLst/>
              <a:rect l="l" t="t" r="r" b="b"/>
              <a:pathLst>
                <a:path w="33486" h="47767" extrusionOk="0">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7;p32">
              <a:extLst>
                <a:ext uri="{FF2B5EF4-FFF2-40B4-BE49-F238E27FC236}">
                  <a16:creationId xmlns:a16="http://schemas.microsoft.com/office/drawing/2014/main" id="{D3158B33-2163-4CEC-ABDD-FACDE0687B65}"/>
                </a:ext>
              </a:extLst>
            </p:cNvPr>
            <p:cNvSpPr/>
            <p:nvPr/>
          </p:nvSpPr>
          <p:spPr>
            <a:xfrm>
              <a:off x="6276785" y="3609572"/>
              <a:ext cx="665693" cy="619365"/>
            </a:xfrm>
            <a:custGeom>
              <a:avLst/>
              <a:gdLst/>
              <a:ahLst/>
              <a:cxnLst/>
              <a:rect l="l" t="t" r="r" b="b"/>
              <a:pathLst>
                <a:path w="38782" h="36083" extrusionOk="0">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8;p32">
              <a:extLst>
                <a:ext uri="{FF2B5EF4-FFF2-40B4-BE49-F238E27FC236}">
                  <a16:creationId xmlns:a16="http://schemas.microsoft.com/office/drawing/2014/main" id="{C0DA4E5B-2B66-4A74-BCD0-4B9755F32307}"/>
                </a:ext>
              </a:extLst>
            </p:cNvPr>
            <p:cNvSpPr/>
            <p:nvPr/>
          </p:nvSpPr>
          <p:spPr>
            <a:xfrm>
              <a:off x="6600964" y="2847257"/>
              <a:ext cx="159188" cy="252909"/>
            </a:xfrm>
            <a:custGeom>
              <a:avLst/>
              <a:gdLst/>
              <a:ahLst/>
              <a:cxnLst/>
              <a:rect l="l" t="t" r="r" b="b"/>
              <a:pathLst>
                <a:path w="9274" h="14734" extrusionOk="0">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9;p32">
              <a:extLst>
                <a:ext uri="{FF2B5EF4-FFF2-40B4-BE49-F238E27FC236}">
                  <a16:creationId xmlns:a16="http://schemas.microsoft.com/office/drawing/2014/main" id="{89F69E10-F49F-4C0D-AFC9-8C761E3778A3}"/>
                </a:ext>
              </a:extLst>
            </p:cNvPr>
            <p:cNvSpPr/>
            <p:nvPr/>
          </p:nvSpPr>
          <p:spPr>
            <a:xfrm>
              <a:off x="6619279" y="2906992"/>
              <a:ext cx="113752" cy="62601"/>
            </a:xfrm>
            <a:custGeom>
              <a:avLst/>
              <a:gdLst/>
              <a:ahLst/>
              <a:cxnLst/>
              <a:rect l="l" t="t" r="r" b="b"/>
              <a:pathLst>
                <a:path w="6627" h="3647" extrusionOk="0">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0;p32">
              <a:extLst>
                <a:ext uri="{FF2B5EF4-FFF2-40B4-BE49-F238E27FC236}">
                  <a16:creationId xmlns:a16="http://schemas.microsoft.com/office/drawing/2014/main" id="{E5820B83-96D3-40F3-B5EE-039B1CF3C25E}"/>
                </a:ext>
              </a:extLst>
            </p:cNvPr>
            <p:cNvSpPr/>
            <p:nvPr/>
          </p:nvSpPr>
          <p:spPr>
            <a:xfrm>
              <a:off x="6513422" y="2694695"/>
              <a:ext cx="256617" cy="256823"/>
            </a:xfrm>
            <a:custGeom>
              <a:avLst/>
              <a:gdLst/>
              <a:ahLst/>
              <a:cxnLst/>
              <a:rect l="l" t="t" r="r" b="b"/>
              <a:pathLst>
                <a:path w="14950" h="14962" extrusionOk="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31;p32">
              <a:extLst>
                <a:ext uri="{FF2B5EF4-FFF2-40B4-BE49-F238E27FC236}">
                  <a16:creationId xmlns:a16="http://schemas.microsoft.com/office/drawing/2014/main" id="{D8204CAF-33F6-4E86-B5E5-247856C84D4C}"/>
                </a:ext>
              </a:extLst>
            </p:cNvPr>
            <p:cNvSpPr/>
            <p:nvPr/>
          </p:nvSpPr>
          <p:spPr>
            <a:xfrm>
              <a:off x="6545967" y="2618465"/>
              <a:ext cx="363555" cy="244550"/>
            </a:xfrm>
            <a:custGeom>
              <a:avLst/>
              <a:gdLst/>
              <a:ahLst/>
              <a:cxnLst/>
              <a:rect l="l" t="t" r="r" b="b"/>
              <a:pathLst>
                <a:path w="21180" h="14247" extrusionOk="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2;p32">
              <a:extLst>
                <a:ext uri="{FF2B5EF4-FFF2-40B4-BE49-F238E27FC236}">
                  <a16:creationId xmlns:a16="http://schemas.microsoft.com/office/drawing/2014/main" id="{5385C938-E634-4DE3-A125-DCE5AB8248A3}"/>
                </a:ext>
              </a:extLst>
            </p:cNvPr>
            <p:cNvSpPr/>
            <p:nvPr/>
          </p:nvSpPr>
          <p:spPr>
            <a:xfrm>
              <a:off x="6556214" y="2764162"/>
              <a:ext cx="15929" cy="13475"/>
            </a:xfrm>
            <a:custGeom>
              <a:avLst/>
              <a:gdLst/>
              <a:ahLst/>
              <a:cxnLst/>
              <a:rect l="l" t="t" r="r" b="b"/>
              <a:pathLst>
                <a:path w="928" h="785" extrusionOk="0">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3;p32">
              <a:extLst>
                <a:ext uri="{FF2B5EF4-FFF2-40B4-BE49-F238E27FC236}">
                  <a16:creationId xmlns:a16="http://schemas.microsoft.com/office/drawing/2014/main" id="{5A304A81-4BB7-480A-B214-24232483C8B8}"/>
                </a:ext>
              </a:extLst>
            </p:cNvPr>
            <p:cNvSpPr/>
            <p:nvPr/>
          </p:nvSpPr>
          <p:spPr>
            <a:xfrm>
              <a:off x="6526794" y="2827930"/>
              <a:ext cx="60644" cy="16599"/>
            </a:xfrm>
            <a:custGeom>
              <a:avLst/>
              <a:gdLst/>
              <a:ahLst/>
              <a:cxnLst/>
              <a:rect l="l" t="t" r="r" b="b"/>
              <a:pathLst>
                <a:path w="3533" h="967" extrusionOk="0">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4;p32">
              <a:extLst>
                <a:ext uri="{FF2B5EF4-FFF2-40B4-BE49-F238E27FC236}">
                  <a16:creationId xmlns:a16="http://schemas.microsoft.com/office/drawing/2014/main" id="{3B6D8A62-E3B2-437D-8F89-C21C3A36CD1A}"/>
                </a:ext>
              </a:extLst>
            </p:cNvPr>
            <p:cNvSpPr/>
            <p:nvPr/>
          </p:nvSpPr>
          <p:spPr>
            <a:xfrm>
              <a:off x="6510109" y="2741933"/>
              <a:ext cx="32957" cy="66326"/>
            </a:xfrm>
            <a:custGeom>
              <a:avLst/>
              <a:gdLst/>
              <a:ahLst/>
              <a:cxnLst/>
              <a:rect l="l" t="t" r="r" b="b"/>
              <a:pathLst>
                <a:path w="1920" h="3864" extrusionOk="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5;p32">
              <a:extLst>
                <a:ext uri="{FF2B5EF4-FFF2-40B4-BE49-F238E27FC236}">
                  <a16:creationId xmlns:a16="http://schemas.microsoft.com/office/drawing/2014/main" id="{226DC57F-A379-4A2A-BB9C-88D3E6C2AF1D}"/>
                </a:ext>
              </a:extLst>
            </p:cNvPr>
            <p:cNvSpPr/>
            <p:nvPr/>
          </p:nvSpPr>
          <p:spPr>
            <a:xfrm>
              <a:off x="6693723" y="2805787"/>
              <a:ext cx="95781" cy="90185"/>
            </a:xfrm>
            <a:custGeom>
              <a:avLst/>
              <a:gdLst/>
              <a:ahLst/>
              <a:cxnLst/>
              <a:rect l="l" t="t" r="r" b="b"/>
              <a:pathLst>
                <a:path w="5580" h="5254" extrusionOk="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6;p32">
              <a:extLst>
                <a:ext uri="{FF2B5EF4-FFF2-40B4-BE49-F238E27FC236}">
                  <a16:creationId xmlns:a16="http://schemas.microsoft.com/office/drawing/2014/main" id="{EBF20FB5-B25E-4AF1-95E3-2462EA6AD05A}"/>
                </a:ext>
              </a:extLst>
            </p:cNvPr>
            <p:cNvSpPr/>
            <p:nvPr/>
          </p:nvSpPr>
          <p:spPr>
            <a:xfrm>
              <a:off x="6730834" y="2826144"/>
              <a:ext cx="24391" cy="42758"/>
            </a:xfrm>
            <a:custGeom>
              <a:avLst/>
              <a:gdLst/>
              <a:ahLst/>
              <a:cxnLst/>
              <a:rect l="l" t="t" r="r" b="b"/>
              <a:pathLst>
                <a:path w="1421" h="2491" extrusionOk="0">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7;p32">
              <a:extLst>
                <a:ext uri="{FF2B5EF4-FFF2-40B4-BE49-F238E27FC236}">
                  <a16:creationId xmlns:a16="http://schemas.microsoft.com/office/drawing/2014/main" id="{C1E36951-D609-4F96-8B92-ECF0E69C0D7A}"/>
                </a:ext>
              </a:extLst>
            </p:cNvPr>
            <p:cNvSpPr/>
            <p:nvPr/>
          </p:nvSpPr>
          <p:spPr>
            <a:xfrm>
              <a:off x="6238422" y="3359289"/>
              <a:ext cx="45676" cy="47873"/>
            </a:xfrm>
            <a:custGeom>
              <a:avLst/>
              <a:gdLst/>
              <a:ahLst/>
              <a:cxnLst/>
              <a:rect l="l" t="t" r="r" b="b"/>
              <a:pathLst>
                <a:path w="2661" h="2789" extrusionOk="0">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rgbClr val="0C0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8;p32">
              <a:extLst>
                <a:ext uri="{FF2B5EF4-FFF2-40B4-BE49-F238E27FC236}">
                  <a16:creationId xmlns:a16="http://schemas.microsoft.com/office/drawing/2014/main" id="{35B4E8A8-98E5-494C-9E13-5D0A7135082A}"/>
                </a:ext>
              </a:extLst>
            </p:cNvPr>
            <p:cNvSpPr/>
            <p:nvPr/>
          </p:nvSpPr>
          <p:spPr>
            <a:xfrm>
              <a:off x="6556060" y="4236146"/>
              <a:ext cx="34313" cy="419839"/>
            </a:xfrm>
            <a:custGeom>
              <a:avLst/>
              <a:gdLst/>
              <a:ahLst/>
              <a:cxnLst/>
              <a:rect l="l" t="t" r="r" b="b"/>
              <a:pathLst>
                <a:path w="1999" h="24459" extrusionOk="0">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9;p32">
              <a:extLst>
                <a:ext uri="{FF2B5EF4-FFF2-40B4-BE49-F238E27FC236}">
                  <a16:creationId xmlns:a16="http://schemas.microsoft.com/office/drawing/2014/main" id="{2D05117A-D690-40A3-8BDA-F963E6738299}"/>
                </a:ext>
              </a:extLst>
            </p:cNvPr>
            <p:cNvSpPr/>
            <p:nvPr/>
          </p:nvSpPr>
          <p:spPr>
            <a:xfrm>
              <a:off x="6672336" y="3152434"/>
              <a:ext cx="76436" cy="140719"/>
            </a:xfrm>
            <a:custGeom>
              <a:avLst/>
              <a:gdLst/>
              <a:ahLst/>
              <a:cxnLst/>
              <a:rect l="l" t="t" r="r" b="b"/>
              <a:pathLst>
                <a:path w="4453" h="8198" extrusionOk="0">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40;p32">
              <a:extLst>
                <a:ext uri="{FF2B5EF4-FFF2-40B4-BE49-F238E27FC236}">
                  <a16:creationId xmlns:a16="http://schemas.microsoft.com/office/drawing/2014/main" id="{BB398681-D2EC-46D6-8D0B-A20AA0CB7BC0}"/>
                </a:ext>
              </a:extLst>
            </p:cNvPr>
            <p:cNvSpPr/>
            <p:nvPr/>
          </p:nvSpPr>
          <p:spPr>
            <a:xfrm>
              <a:off x="6405969" y="3164707"/>
              <a:ext cx="49641" cy="128446"/>
            </a:xfrm>
            <a:custGeom>
              <a:avLst/>
              <a:gdLst/>
              <a:ahLst/>
              <a:cxnLst/>
              <a:rect l="l" t="t" r="r" b="b"/>
              <a:pathLst>
                <a:path w="2892" h="7483" extrusionOk="0">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1;p32">
              <a:extLst>
                <a:ext uri="{FF2B5EF4-FFF2-40B4-BE49-F238E27FC236}">
                  <a16:creationId xmlns:a16="http://schemas.microsoft.com/office/drawing/2014/main" id="{946E38AF-2BF5-4F74-AE15-B9F18BE9A9BB}"/>
                </a:ext>
              </a:extLst>
            </p:cNvPr>
            <p:cNvSpPr/>
            <p:nvPr/>
          </p:nvSpPr>
          <p:spPr>
            <a:xfrm>
              <a:off x="5560559" y="2874309"/>
              <a:ext cx="896305" cy="1095487"/>
            </a:xfrm>
            <a:custGeom>
              <a:avLst/>
              <a:gdLst/>
              <a:ahLst/>
              <a:cxnLst/>
              <a:rect l="l" t="t" r="r" b="b"/>
              <a:pathLst>
                <a:path w="52217" h="63821" extrusionOk="0">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2;p32">
              <a:extLst>
                <a:ext uri="{FF2B5EF4-FFF2-40B4-BE49-F238E27FC236}">
                  <a16:creationId xmlns:a16="http://schemas.microsoft.com/office/drawing/2014/main" id="{F9F9BD75-0DEA-419B-AFB2-77725AE76AF8}"/>
                </a:ext>
              </a:extLst>
            </p:cNvPr>
            <p:cNvSpPr/>
            <p:nvPr/>
          </p:nvSpPr>
          <p:spPr>
            <a:xfrm>
              <a:off x="6300439" y="3299177"/>
              <a:ext cx="513371" cy="411565"/>
            </a:xfrm>
            <a:custGeom>
              <a:avLst/>
              <a:gdLst/>
              <a:ahLst/>
              <a:cxnLst/>
              <a:rect l="l" t="t" r="r" b="b"/>
              <a:pathLst>
                <a:path w="29908" h="23977" extrusionOk="0">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3;p32">
              <a:extLst>
                <a:ext uri="{FF2B5EF4-FFF2-40B4-BE49-F238E27FC236}">
                  <a16:creationId xmlns:a16="http://schemas.microsoft.com/office/drawing/2014/main" id="{E34E8DCA-C78B-4E7C-A709-16888C3CEB3C}"/>
                </a:ext>
              </a:extLst>
            </p:cNvPr>
            <p:cNvSpPr/>
            <p:nvPr/>
          </p:nvSpPr>
          <p:spPr>
            <a:xfrm>
              <a:off x="6172354" y="3735477"/>
              <a:ext cx="102561" cy="53280"/>
            </a:xfrm>
            <a:custGeom>
              <a:avLst/>
              <a:gdLst/>
              <a:ahLst/>
              <a:cxnLst/>
              <a:rect l="l" t="t" r="r" b="b"/>
              <a:pathLst>
                <a:path w="5975" h="3104" extrusionOk="0">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4;p32">
              <a:extLst>
                <a:ext uri="{FF2B5EF4-FFF2-40B4-BE49-F238E27FC236}">
                  <a16:creationId xmlns:a16="http://schemas.microsoft.com/office/drawing/2014/main" id="{30CBF6D6-0F6E-4572-9A44-A361FBB51946}"/>
                </a:ext>
              </a:extLst>
            </p:cNvPr>
            <p:cNvSpPr/>
            <p:nvPr/>
          </p:nvSpPr>
          <p:spPr>
            <a:xfrm>
              <a:off x="6151704" y="3637637"/>
              <a:ext cx="123279" cy="129115"/>
            </a:xfrm>
            <a:custGeom>
              <a:avLst/>
              <a:gdLst/>
              <a:ahLst/>
              <a:cxnLst/>
              <a:rect l="l" t="t" r="r" b="b"/>
              <a:pathLst>
                <a:path w="7182" h="7522" extrusionOk="0">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5;p32">
              <a:extLst>
                <a:ext uri="{FF2B5EF4-FFF2-40B4-BE49-F238E27FC236}">
                  <a16:creationId xmlns:a16="http://schemas.microsoft.com/office/drawing/2014/main" id="{03530F40-51CA-4834-8943-DCEF643EB07C}"/>
                </a:ext>
              </a:extLst>
            </p:cNvPr>
            <p:cNvSpPr/>
            <p:nvPr/>
          </p:nvSpPr>
          <p:spPr>
            <a:xfrm>
              <a:off x="6200521" y="3618910"/>
              <a:ext cx="175735" cy="185159"/>
            </a:xfrm>
            <a:custGeom>
              <a:avLst/>
              <a:gdLst/>
              <a:ahLst/>
              <a:cxnLst/>
              <a:rect l="l" t="t" r="r" b="b"/>
              <a:pathLst>
                <a:path w="10238" h="10787" extrusionOk="0">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6;p32">
              <a:extLst>
                <a:ext uri="{FF2B5EF4-FFF2-40B4-BE49-F238E27FC236}">
                  <a16:creationId xmlns:a16="http://schemas.microsoft.com/office/drawing/2014/main" id="{48D20BD2-F0ED-4D71-A2EB-7AFEF14FCC87}"/>
                </a:ext>
              </a:extLst>
            </p:cNvPr>
            <p:cNvSpPr/>
            <p:nvPr/>
          </p:nvSpPr>
          <p:spPr>
            <a:xfrm>
              <a:off x="6221274" y="3597230"/>
              <a:ext cx="101668" cy="69364"/>
            </a:xfrm>
            <a:custGeom>
              <a:avLst/>
              <a:gdLst/>
              <a:ahLst/>
              <a:cxnLst/>
              <a:rect l="l" t="t" r="r" b="b"/>
              <a:pathLst>
                <a:path w="5923" h="4041" extrusionOk="0">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7;p32">
              <a:extLst>
                <a:ext uri="{FF2B5EF4-FFF2-40B4-BE49-F238E27FC236}">
                  <a16:creationId xmlns:a16="http://schemas.microsoft.com/office/drawing/2014/main" id="{FDF02F53-E541-4114-9B9A-6F40A786ABCB}"/>
                </a:ext>
              </a:extLst>
            </p:cNvPr>
            <p:cNvSpPr/>
            <p:nvPr/>
          </p:nvSpPr>
          <p:spPr>
            <a:xfrm>
              <a:off x="6192471" y="3705078"/>
              <a:ext cx="74754" cy="28065"/>
            </a:xfrm>
            <a:custGeom>
              <a:avLst/>
              <a:gdLst/>
              <a:ahLst/>
              <a:cxnLst/>
              <a:rect l="l" t="t" r="r" b="b"/>
              <a:pathLst>
                <a:path w="4355" h="1635" extrusionOk="0">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8;p32">
              <a:extLst>
                <a:ext uri="{FF2B5EF4-FFF2-40B4-BE49-F238E27FC236}">
                  <a16:creationId xmlns:a16="http://schemas.microsoft.com/office/drawing/2014/main" id="{C2E9E234-E558-4163-BBD5-098528C62B4B}"/>
                </a:ext>
              </a:extLst>
            </p:cNvPr>
            <p:cNvSpPr/>
            <p:nvPr/>
          </p:nvSpPr>
          <p:spPr>
            <a:xfrm>
              <a:off x="6185983" y="3731667"/>
              <a:ext cx="84726" cy="31584"/>
            </a:xfrm>
            <a:custGeom>
              <a:avLst/>
              <a:gdLst/>
              <a:ahLst/>
              <a:cxnLst/>
              <a:rect l="l" t="t" r="r" b="b"/>
              <a:pathLst>
                <a:path w="4936" h="1840" extrusionOk="0">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9;p32">
              <a:extLst>
                <a:ext uri="{FF2B5EF4-FFF2-40B4-BE49-F238E27FC236}">
                  <a16:creationId xmlns:a16="http://schemas.microsoft.com/office/drawing/2014/main" id="{047EFF3D-9286-4024-A195-060C14F5D42A}"/>
                </a:ext>
              </a:extLst>
            </p:cNvPr>
            <p:cNvSpPr/>
            <p:nvPr/>
          </p:nvSpPr>
          <p:spPr>
            <a:xfrm>
              <a:off x="6210117" y="3758856"/>
              <a:ext cx="64231" cy="24323"/>
            </a:xfrm>
            <a:custGeom>
              <a:avLst/>
              <a:gdLst/>
              <a:ahLst/>
              <a:cxnLst/>
              <a:rect l="l" t="t" r="r" b="b"/>
              <a:pathLst>
                <a:path w="3742" h="1417" extrusionOk="0">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0;p32">
              <a:extLst>
                <a:ext uri="{FF2B5EF4-FFF2-40B4-BE49-F238E27FC236}">
                  <a16:creationId xmlns:a16="http://schemas.microsoft.com/office/drawing/2014/main" id="{49D79987-0AE6-4DF0-9D85-5588B72A0CFC}"/>
                </a:ext>
              </a:extLst>
            </p:cNvPr>
            <p:cNvSpPr/>
            <p:nvPr/>
          </p:nvSpPr>
          <p:spPr>
            <a:xfrm>
              <a:off x="6854765" y="2836220"/>
              <a:ext cx="47049" cy="41917"/>
            </a:xfrm>
            <a:custGeom>
              <a:avLst/>
              <a:gdLst/>
              <a:ahLst/>
              <a:cxnLst/>
              <a:rect l="l" t="t" r="r" b="b"/>
              <a:pathLst>
                <a:path w="2741" h="2442" extrusionOk="0">
                  <a:moveTo>
                    <a:pt x="1314" y="0"/>
                  </a:moveTo>
                  <a:lnTo>
                    <a:pt x="1" y="2442"/>
                  </a:lnTo>
                  <a:lnTo>
                    <a:pt x="2740" y="2071"/>
                  </a:lnTo>
                  <a:lnTo>
                    <a:pt x="1314" y="0"/>
                  </a:lnTo>
                  <a:close/>
                </a:path>
              </a:pathLst>
            </a:custGeom>
            <a:solidFill>
              <a:srgbClr val="F7C7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1;p32">
              <a:extLst>
                <a:ext uri="{FF2B5EF4-FFF2-40B4-BE49-F238E27FC236}">
                  <a16:creationId xmlns:a16="http://schemas.microsoft.com/office/drawing/2014/main" id="{D6BA1492-7495-4737-A8D5-88D13D68442F}"/>
                </a:ext>
              </a:extLst>
            </p:cNvPr>
            <p:cNvSpPr/>
            <p:nvPr/>
          </p:nvSpPr>
          <p:spPr>
            <a:xfrm>
              <a:off x="6808179" y="2877502"/>
              <a:ext cx="47032" cy="41900"/>
            </a:xfrm>
            <a:custGeom>
              <a:avLst/>
              <a:gdLst/>
              <a:ahLst/>
              <a:cxnLst/>
              <a:rect l="l" t="t" r="r" b="b"/>
              <a:pathLst>
                <a:path w="2740" h="2441" extrusionOk="0">
                  <a:moveTo>
                    <a:pt x="2740" y="1"/>
                  </a:moveTo>
                  <a:lnTo>
                    <a:pt x="0" y="372"/>
                  </a:lnTo>
                  <a:lnTo>
                    <a:pt x="1426" y="2441"/>
                  </a:lnTo>
                  <a:lnTo>
                    <a:pt x="2740" y="1"/>
                  </a:lnTo>
                  <a:close/>
                </a:path>
              </a:pathLst>
            </a:custGeom>
            <a:solidFill>
              <a:srgbClr val="F7C7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2;p32">
              <a:extLst>
                <a:ext uri="{FF2B5EF4-FFF2-40B4-BE49-F238E27FC236}">
                  <a16:creationId xmlns:a16="http://schemas.microsoft.com/office/drawing/2014/main" id="{0D4D4502-CDEF-4EA9-A4AE-C4154A944CEC}"/>
                </a:ext>
              </a:extLst>
            </p:cNvPr>
            <p:cNvSpPr/>
            <p:nvPr/>
          </p:nvSpPr>
          <p:spPr>
            <a:xfrm>
              <a:off x="6629663" y="3025705"/>
              <a:ext cx="175632" cy="86735"/>
            </a:xfrm>
            <a:custGeom>
              <a:avLst/>
              <a:gdLst/>
              <a:ahLst/>
              <a:cxnLst/>
              <a:rect l="l" t="t" r="r" b="b"/>
              <a:pathLst>
                <a:path w="10232" h="5053" extrusionOk="0">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3;p32">
              <a:extLst>
                <a:ext uri="{FF2B5EF4-FFF2-40B4-BE49-F238E27FC236}">
                  <a16:creationId xmlns:a16="http://schemas.microsoft.com/office/drawing/2014/main" id="{F27049BA-9E8F-4B5D-BCC5-BE742632CC3D}"/>
                </a:ext>
              </a:extLst>
            </p:cNvPr>
            <p:cNvSpPr/>
            <p:nvPr/>
          </p:nvSpPr>
          <p:spPr>
            <a:xfrm>
              <a:off x="6551082" y="3004180"/>
              <a:ext cx="80058" cy="93309"/>
            </a:xfrm>
            <a:custGeom>
              <a:avLst/>
              <a:gdLst/>
              <a:ahLst/>
              <a:cxnLst/>
              <a:rect l="l" t="t" r="r" b="b"/>
              <a:pathLst>
                <a:path w="4664" h="5436" extrusionOk="0">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4;p32">
              <a:extLst>
                <a:ext uri="{FF2B5EF4-FFF2-40B4-BE49-F238E27FC236}">
                  <a16:creationId xmlns:a16="http://schemas.microsoft.com/office/drawing/2014/main" id="{0098C150-6013-4D5B-9A37-1A27F7E122CB}"/>
                </a:ext>
              </a:extLst>
            </p:cNvPr>
            <p:cNvSpPr/>
            <p:nvPr/>
          </p:nvSpPr>
          <p:spPr>
            <a:xfrm>
              <a:off x="6649094" y="3299177"/>
              <a:ext cx="164715" cy="113358"/>
            </a:xfrm>
            <a:custGeom>
              <a:avLst/>
              <a:gdLst/>
              <a:ahLst/>
              <a:cxnLst/>
              <a:rect l="l" t="t" r="r" b="b"/>
              <a:pathLst>
                <a:path w="9596" h="6604" extrusionOk="0">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057494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8" name="Rectangle 7">
            <a:extLst>
              <a:ext uri="{FF2B5EF4-FFF2-40B4-BE49-F238E27FC236}">
                <a16:creationId xmlns:a16="http://schemas.microsoft.com/office/drawing/2014/main" id="{C58C50B8-CADE-4646-A783-5BB18FC4C740}"/>
              </a:ext>
            </a:extLst>
          </p:cNvPr>
          <p:cNvSpPr/>
          <p:nvPr/>
        </p:nvSpPr>
        <p:spPr>
          <a:xfrm>
            <a:off x="0" y="1849761"/>
            <a:ext cx="9144000" cy="3328563"/>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9" name="Google Shape;2188;p65">
            <a:extLst>
              <a:ext uri="{FF2B5EF4-FFF2-40B4-BE49-F238E27FC236}">
                <a16:creationId xmlns:a16="http://schemas.microsoft.com/office/drawing/2014/main" id="{F2CD4CB8-CB76-4640-AEDF-8EC26F9B15D7}"/>
              </a:ext>
            </a:extLst>
          </p:cNvPr>
          <p:cNvGrpSpPr/>
          <p:nvPr/>
        </p:nvGrpSpPr>
        <p:grpSpPr>
          <a:xfrm>
            <a:off x="195135" y="360219"/>
            <a:ext cx="3684138" cy="4796832"/>
            <a:chOff x="5442430" y="813210"/>
            <a:chExt cx="3000080" cy="3806939"/>
          </a:xfrm>
        </p:grpSpPr>
        <p:sp>
          <p:nvSpPr>
            <p:cNvPr id="30" name="Google Shape;2189;p65">
              <a:extLst>
                <a:ext uri="{FF2B5EF4-FFF2-40B4-BE49-F238E27FC236}">
                  <a16:creationId xmlns:a16="http://schemas.microsoft.com/office/drawing/2014/main" id="{C5C8721E-D260-4140-AB16-379B8FB3E2F0}"/>
                </a:ext>
              </a:extLst>
            </p:cNvPr>
            <p:cNvSpPr/>
            <p:nvPr/>
          </p:nvSpPr>
          <p:spPr>
            <a:xfrm>
              <a:off x="6330500" y="2239825"/>
              <a:ext cx="95100" cy="284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2190;p65">
              <a:extLst>
                <a:ext uri="{FF2B5EF4-FFF2-40B4-BE49-F238E27FC236}">
                  <a16:creationId xmlns:a16="http://schemas.microsoft.com/office/drawing/2014/main" id="{11F2ECBA-CF55-4561-BA4F-D1AFDF4EA457}"/>
                </a:ext>
              </a:extLst>
            </p:cNvPr>
            <p:cNvGrpSpPr/>
            <p:nvPr/>
          </p:nvGrpSpPr>
          <p:grpSpPr>
            <a:xfrm>
              <a:off x="5442430" y="813210"/>
              <a:ext cx="3000080" cy="3806939"/>
              <a:chOff x="-6932175" y="-1440125"/>
              <a:chExt cx="2009700" cy="2550200"/>
            </a:xfrm>
          </p:grpSpPr>
          <p:sp>
            <p:nvSpPr>
              <p:cNvPr id="32" name="Google Shape;2191;p65">
                <a:extLst>
                  <a:ext uri="{FF2B5EF4-FFF2-40B4-BE49-F238E27FC236}">
                    <a16:creationId xmlns:a16="http://schemas.microsoft.com/office/drawing/2014/main" id="{2B86821C-4E4A-4519-B1EE-15A9868F7B53}"/>
                  </a:ext>
                </a:extLst>
              </p:cNvPr>
              <p:cNvSpPr/>
              <p:nvPr/>
            </p:nvSpPr>
            <p:spPr>
              <a:xfrm>
                <a:off x="-5175000" y="134675"/>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92;p65">
                <a:extLst>
                  <a:ext uri="{FF2B5EF4-FFF2-40B4-BE49-F238E27FC236}">
                    <a16:creationId xmlns:a16="http://schemas.microsoft.com/office/drawing/2014/main" id="{56E11E58-9CB1-43C2-80FE-CA12EDCF32C7}"/>
                  </a:ext>
                </a:extLst>
              </p:cNvPr>
              <p:cNvSpPr/>
              <p:nvPr/>
            </p:nvSpPr>
            <p:spPr>
              <a:xfrm>
                <a:off x="-5175000" y="576375"/>
                <a:ext cx="121125" cy="69600"/>
              </a:xfrm>
              <a:custGeom>
                <a:avLst/>
                <a:gdLst/>
                <a:ahLst/>
                <a:cxnLst/>
                <a:rect l="l" t="t" r="r" b="b"/>
                <a:pathLst>
                  <a:path w="4845" h="2784" extrusionOk="0">
                    <a:moveTo>
                      <a:pt x="1" y="0"/>
                    </a:moveTo>
                    <a:lnTo>
                      <a:pt x="1" y="2784"/>
                    </a:lnTo>
                    <a:lnTo>
                      <a:pt x="4845" y="2784"/>
                    </a:lnTo>
                    <a:lnTo>
                      <a:pt x="4845"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93;p65">
                <a:extLst>
                  <a:ext uri="{FF2B5EF4-FFF2-40B4-BE49-F238E27FC236}">
                    <a16:creationId xmlns:a16="http://schemas.microsoft.com/office/drawing/2014/main" id="{58545929-27FD-4216-9FF7-60B0BB84E832}"/>
                  </a:ext>
                </a:extLst>
              </p:cNvPr>
              <p:cNvSpPr/>
              <p:nvPr/>
            </p:nvSpPr>
            <p:spPr>
              <a:xfrm>
                <a:off x="-5175000" y="-307000"/>
                <a:ext cx="121125" cy="69650"/>
              </a:xfrm>
              <a:custGeom>
                <a:avLst/>
                <a:gdLst/>
                <a:ahLst/>
                <a:cxnLst/>
                <a:rect l="l" t="t" r="r" b="b"/>
                <a:pathLst>
                  <a:path w="4845" h="2786" extrusionOk="0">
                    <a:moveTo>
                      <a:pt x="1" y="1"/>
                    </a:moveTo>
                    <a:lnTo>
                      <a:pt x="1" y="2786"/>
                    </a:lnTo>
                    <a:lnTo>
                      <a:pt x="4845" y="2786"/>
                    </a:lnTo>
                    <a:lnTo>
                      <a:pt x="4845"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94;p65">
                <a:extLst>
                  <a:ext uri="{FF2B5EF4-FFF2-40B4-BE49-F238E27FC236}">
                    <a16:creationId xmlns:a16="http://schemas.microsoft.com/office/drawing/2014/main" id="{7C27C790-142D-4EB4-8297-992D61E73C60}"/>
                  </a:ext>
                </a:extLst>
              </p:cNvPr>
              <p:cNvSpPr/>
              <p:nvPr/>
            </p:nvSpPr>
            <p:spPr>
              <a:xfrm>
                <a:off x="-5145025" y="-307550"/>
                <a:ext cx="132800" cy="70800"/>
              </a:xfrm>
              <a:custGeom>
                <a:avLst/>
                <a:gdLst/>
                <a:ahLst/>
                <a:cxnLst/>
                <a:rect l="l" t="t" r="r" b="b"/>
                <a:pathLst>
                  <a:path w="5312" h="2832" extrusionOk="0">
                    <a:moveTo>
                      <a:pt x="4845" y="467"/>
                    </a:moveTo>
                    <a:lnTo>
                      <a:pt x="4845" y="2363"/>
                    </a:lnTo>
                    <a:lnTo>
                      <a:pt x="467" y="2363"/>
                    </a:lnTo>
                    <a:lnTo>
                      <a:pt x="469" y="467"/>
                    </a:lnTo>
                    <a:close/>
                    <a:moveTo>
                      <a:pt x="1" y="0"/>
                    </a:moveTo>
                    <a:lnTo>
                      <a:pt x="1" y="2831"/>
                    </a:lnTo>
                    <a:lnTo>
                      <a:pt x="5312" y="2831"/>
                    </a:lnTo>
                    <a:lnTo>
                      <a:pt x="5312"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95;p65">
                <a:extLst>
                  <a:ext uri="{FF2B5EF4-FFF2-40B4-BE49-F238E27FC236}">
                    <a16:creationId xmlns:a16="http://schemas.microsoft.com/office/drawing/2014/main" id="{A5B4BBE0-A261-47AF-90F3-A1EDE8EBE974}"/>
                  </a:ext>
                </a:extLst>
              </p:cNvPr>
              <p:cNvSpPr/>
              <p:nvPr/>
            </p:nvSpPr>
            <p:spPr>
              <a:xfrm>
                <a:off x="-6478475" y="-903300"/>
                <a:ext cx="673750" cy="588625"/>
              </a:xfrm>
              <a:custGeom>
                <a:avLst/>
                <a:gdLst/>
                <a:ahLst/>
                <a:cxnLst/>
                <a:rect l="l" t="t" r="r" b="b"/>
                <a:pathLst>
                  <a:path w="26950" h="23545" extrusionOk="0">
                    <a:moveTo>
                      <a:pt x="3032" y="0"/>
                    </a:moveTo>
                    <a:cubicBezTo>
                      <a:pt x="1351" y="0"/>
                      <a:pt x="1" y="1471"/>
                      <a:pt x="732" y="4553"/>
                    </a:cubicBezTo>
                    <a:cubicBezTo>
                      <a:pt x="2116" y="10389"/>
                      <a:pt x="7460" y="17469"/>
                      <a:pt x="9128" y="18745"/>
                    </a:cubicBezTo>
                    <a:cubicBezTo>
                      <a:pt x="11966" y="20916"/>
                      <a:pt x="21728" y="23544"/>
                      <a:pt x="24644" y="23544"/>
                    </a:cubicBezTo>
                    <a:cubicBezTo>
                      <a:pt x="24797" y="23544"/>
                      <a:pt x="24931" y="23537"/>
                      <a:pt x="25045" y="23522"/>
                    </a:cubicBezTo>
                    <a:cubicBezTo>
                      <a:pt x="26950" y="23272"/>
                      <a:pt x="26621" y="20417"/>
                      <a:pt x="25468" y="19327"/>
                    </a:cubicBezTo>
                    <a:cubicBezTo>
                      <a:pt x="24316" y="18236"/>
                      <a:pt x="13086" y="13406"/>
                      <a:pt x="12837" y="12695"/>
                    </a:cubicBezTo>
                    <a:cubicBezTo>
                      <a:pt x="12473" y="11659"/>
                      <a:pt x="8980" y="5747"/>
                      <a:pt x="6339" y="1953"/>
                    </a:cubicBezTo>
                    <a:cubicBezTo>
                      <a:pt x="5442" y="665"/>
                      <a:pt x="4163" y="0"/>
                      <a:pt x="30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96;p65">
                <a:extLst>
                  <a:ext uri="{FF2B5EF4-FFF2-40B4-BE49-F238E27FC236}">
                    <a16:creationId xmlns:a16="http://schemas.microsoft.com/office/drawing/2014/main" id="{117C26C5-63BD-41F7-AE88-FA922C360228}"/>
                  </a:ext>
                </a:extLst>
              </p:cNvPr>
              <p:cNvSpPr/>
              <p:nvPr/>
            </p:nvSpPr>
            <p:spPr>
              <a:xfrm>
                <a:off x="-5943400" y="-442825"/>
                <a:ext cx="242975" cy="139500"/>
              </a:xfrm>
              <a:custGeom>
                <a:avLst/>
                <a:gdLst/>
                <a:ahLst/>
                <a:cxnLst/>
                <a:rect l="l" t="t" r="r" b="b"/>
                <a:pathLst>
                  <a:path w="9719" h="5580" extrusionOk="0">
                    <a:moveTo>
                      <a:pt x="1100" y="1"/>
                    </a:moveTo>
                    <a:cubicBezTo>
                      <a:pt x="741" y="1"/>
                      <a:pt x="475" y="31"/>
                      <a:pt x="332" y="34"/>
                    </a:cubicBezTo>
                    <a:cubicBezTo>
                      <a:pt x="332" y="34"/>
                      <a:pt x="1" y="4640"/>
                      <a:pt x="171" y="4718"/>
                    </a:cubicBezTo>
                    <a:cubicBezTo>
                      <a:pt x="359" y="4796"/>
                      <a:pt x="4019" y="5332"/>
                      <a:pt x="5065" y="5501"/>
                    </a:cubicBezTo>
                    <a:cubicBezTo>
                      <a:pt x="5407" y="5556"/>
                      <a:pt x="5754" y="5579"/>
                      <a:pt x="6098" y="5579"/>
                    </a:cubicBezTo>
                    <a:cubicBezTo>
                      <a:pt x="7778" y="5579"/>
                      <a:pt x="9354" y="5022"/>
                      <a:pt x="9613" y="4874"/>
                    </a:cubicBezTo>
                    <a:cubicBezTo>
                      <a:pt x="9704" y="4819"/>
                      <a:pt x="9719" y="4620"/>
                      <a:pt x="9676" y="4365"/>
                    </a:cubicBezTo>
                    <a:cubicBezTo>
                      <a:pt x="9673" y="4331"/>
                      <a:pt x="9665" y="4296"/>
                      <a:pt x="9655" y="4262"/>
                    </a:cubicBezTo>
                    <a:cubicBezTo>
                      <a:pt x="9620" y="4084"/>
                      <a:pt x="9569" y="3907"/>
                      <a:pt x="9503" y="3737"/>
                    </a:cubicBezTo>
                    <a:cubicBezTo>
                      <a:pt x="9493" y="3702"/>
                      <a:pt x="9480" y="3669"/>
                      <a:pt x="9463" y="3636"/>
                    </a:cubicBezTo>
                    <a:cubicBezTo>
                      <a:pt x="9393" y="3455"/>
                      <a:pt x="9312" y="3285"/>
                      <a:pt x="9219" y="3145"/>
                    </a:cubicBezTo>
                    <a:cubicBezTo>
                      <a:pt x="9198" y="3105"/>
                      <a:pt x="9174" y="3066"/>
                      <a:pt x="9146" y="3030"/>
                    </a:cubicBezTo>
                    <a:cubicBezTo>
                      <a:pt x="9053" y="2903"/>
                      <a:pt x="8962" y="2812"/>
                      <a:pt x="8867" y="2771"/>
                    </a:cubicBezTo>
                    <a:cubicBezTo>
                      <a:pt x="8469" y="2603"/>
                      <a:pt x="7963" y="2582"/>
                      <a:pt x="7483" y="2582"/>
                    </a:cubicBezTo>
                    <a:cubicBezTo>
                      <a:pt x="7319" y="2582"/>
                      <a:pt x="7157" y="2584"/>
                      <a:pt x="7004" y="2584"/>
                    </a:cubicBezTo>
                    <a:cubicBezTo>
                      <a:pt x="6657" y="2584"/>
                      <a:pt x="6352" y="2571"/>
                      <a:pt x="6151" y="2487"/>
                    </a:cubicBezTo>
                    <a:cubicBezTo>
                      <a:pt x="5122" y="2053"/>
                      <a:pt x="4962" y="1152"/>
                      <a:pt x="3449" y="488"/>
                    </a:cubicBezTo>
                    <a:cubicBezTo>
                      <a:pt x="2513" y="81"/>
                      <a:pt x="1684" y="1"/>
                      <a:pt x="1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7;p65">
                <a:extLst>
                  <a:ext uri="{FF2B5EF4-FFF2-40B4-BE49-F238E27FC236}">
                    <a16:creationId xmlns:a16="http://schemas.microsoft.com/office/drawing/2014/main" id="{732CFA4D-9B7F-419A-8E84-7C5CA145ACB2}"/>
                  </a:ext>
                </a:extLst>
              </p:cNvPr>
              <p:cNvSpPr/>
              <p:nvPr/>
            </p:nvSpPr>
            <p:spPr>
              <a:xfrm>
                <a:off x="-5782600" y="-336300"/>
                <a:ext cx="81100" cy="16200"/>
              </a:xfrm>
              <a:custGeom>
                <a:avLst/>
                <a:gdLst/>
                <a:ahLst/>
                <a:cxnLst/>
                <a:rect l="l" t="t" r="r" b="b"/>
                <a:pathLst>
                  <a:path w="3244" h="648" extrusionOk="0">
                    <a:moveTo>
                      <a:pt x="3224" y="1"/>
                    </a:moveTo>
                    <a:cubicBezTo>
                      <a:pt x="2171" y="198"/>
                      <a:pt x="1114" y="356"/>
                      <a:pt x="64" y="558"/>
                    </a:cubicBezTo>
                    <a:cubicBezTo>
                      <a:pt x="1" y="568"/>
                      <a:pt x="14" y="647"/>
                      <a:pt x="74" y="647"/>
                    </a:cubicBezTo>
                    <a:cubicBezTo>
                      <a:pt x="1128" y="644"/>
                      <a:pt x="2227" y="426"/>
                      <a:pt x="3244" y="104"/>
                    </a:cubicBezTo>
                    <a:cubicBezTo>
                      <a:pt x="3241" y="70"/>
                      <a:pt x="3235" y="35"/>
                      <a:pt x="32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8;p65">
                <a:extLst>
                  <a:ext uri="{FF2B5EF4-FFF2-40B4-BE49-F238E27FC236}">
                    <a16:creationId xmlns:a16="http://schemas.microsoft.com/office/drawing/2014/main" id="{B70558F0-3446-470E-8AED-383E9EA5C748}"/>
                  </a:ext>
                </a:extLst>
              </p:cNvPr>
              <p:cNvSpPr/>
              <p:nvPr/>
            </p:nvSpPr>
            <p:spPr>
              <a:xfrm>
                <a:off x="-5786950" y="-351925"/>
                <a:ext cx="81150" cy="16025"/>
              </a:xfrm>
              <a:custGeom>
                <a:avLst/>
                <a:gdLst/>
                <a:ahLst/>
                <a:cxnLst/>
                <a:rect l="l" t="t" r="r" b="b"/>
                <a:pathLst>
                  <a:path w="3246" h="641" extrusionOk="0">
                    <a:moveTo>
                      <a:pt x="3205" y="0"/>
                    </a:moveTo>
                    <a:cubicBezTo>
                      <a:pt x="2158" y="198"/>
                      <a:pt x="1101" y="351"/>
                      <a:pt x="58" y="551"/>
                    </a:cubicBezTo>
                    <a:cubicBezTo>
                      <a:pt x="0" y="563"/>
                      <a:pt x="13" y="641"/>
                      <a:pt x="70" y="641"/>
                    </a:cubicBezTo>
                    <a:cubicBezTo>
                      <a:pt x="70" y="641"/>
                      <a:pt x="71" y="641"/>
                      <a:pt x="71" y="641"/>
                    </a:cubicBezTo>
                    <a:cubicBezTo>
                      <a:pt x="1132" y="638"/>
                      <a:pt x="2229" y="422"/>
                      <a:pt x="3245" y="102"/>
                    </a:cubicBezTo>
                    <a:cubicBezTo>
                      <a:pt x="3235" y="66"/>
                      <a:pt x="3222" y="33"/>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9;p65">
                <a:extLst>
                  <a:ext uri="{FF2B5EF4-FFF2-40B4-BE49-F238E27FC236}">
                    <a16:creationId xmlns:a16="http://schemas.microsoft.com/office/drawing/2014/main" id="{EDCE84D8-321F-4169-9429-779B9E9A3E86}"/>
                  </a:ext>
                </a:extLst>
              </p:cNvPr>
              <p:cNvSpPr/>
              <p:nvPr/>
            </p:nvSpPr>
            <p:spPr>
              <a:xfrm>
                <a:off x="-5791325" y="-367075"/>
                <a:ext cx="78425" cy="15425"/>
              </a:xfrm>
              <a:custGeom>
                <a:avLst/>
                <a:gdLst/>
                <a:ahLst/>
                <a:cxnLst/>
                <a:rect l="l" t="t" r="r" b="b"/>
                <a:pathLst>
                  <a:path w="3137" h="617" extrusionOk="0">
                    <a:moveTo>
                      <a:pt x="3063" y="0"/>
                    </a:moveTo>
                    <a:cubicBezTo>
                      <a:pt x="2062" y="187"/>
                      <a:pt x="1056" y="335"/>
                      <a:pt x="58" y="527"/>
                    </a:cubicBezTo>
                    <a:cubicBezTo>
                      <a:pt x="1" y="540"/>
                      <a:pt x="13" y="617"/>
                      <a:pt x="68" y="617"/>
                    </a:cubicBezTo>
                    <a:cubicBezTo>
                      <a:pt x="69" y="617"/>
                      <a:pt x="70" y="617"/>
                      <a:pt x="71" y="617"/>
                    </a:cubicBezTo>
                    <a:cubicBezTo>
                      <a:pt x="1089" y="617"/>
                      <a:pt x="2150" y="413"/>
                      <a:pt x="3136" y="115"/>
                    </a:cubicBezTo>
                    <a:cubicBezTo>
                      <a:pt x="3115" y="75"/>
                      <a:pt x="3091" y="36"/>
                      <a:pt x="3063" y="0"/>
                    </a:cubicBezTo>
                    <a:close/>
                  </a:path>
                </a:pathLst>
              </a:custGeom>
              <a:solidFill>
                <a:srgbClr val="E0B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00;p65">
                <a:extLst>
                  <a:ext uri="{FF2B5EF4-FFF2-40B4-BE49-F238E27FC236}">
                    <a16:creationId xmlns:a16="http://schemas.microsoft.com/office/drawing/2014/main" id="{09D333CF-2714-47A3-9212-EA4C605C5E65}"/>
                  </a:ext>
                </a:extLst>
              </p:cNvPr>
              <p:cNvSpPr/>
              <p:nvPr/>
            </p:nvSpPr>
            <p:spPr>
              <a:xfrm>
                <a:off x="-5876050" y="-437950"/>
                <a:ext cx="104975" cy="46250"/>
              </a:xfrm>
              <a:custGeom>
                <a:avLst/>
                <a:gdLst/>
                <a:ahLst/>
                <a:cxnLst/>
                <a:rect l="l" t="t" r="r" b="b"/>
                <a:pathLst>
                  <a:path w="4199" h="1850" extrusionOk="0">
                    <a:moveTo>
                      <a:pt x="1" y="1"/>
                    </a:moveTo>
                    <a:lnTo>
                      <a:pt x="656" y="1849"/>
                    </a:lnTo>
                    <a:cubicBezTo>
                      <a:pt x="656" y="1849"/>
                      <a:pt x="2271" y="1608"/>
                      <a:pt x="2146" y="1400"/>
                    </a:cubicBezTo>
                    <a:cubicBezTo>
                      <a:pt x="2024" y="1191"/>
                      <a:pt x="3653" y="1453"/>
                      <a:pt x="4017" y="757"/>
                    </a:cubicBezTo>
                    <a:cubicBezTo>
                      <a:pt x="4199" y="406"/>
                      <a:pt x="3731" y="218"/>
                      <a:pt x="3032" y="218"/>
                    </a:cubicBezTo>
                    <a:cubicBezTo>
                      <a:pt x="2919" y="218"/>
                      <a:pt x="2801" y="223"/>
                      <a:pt x="2679" y="233"/>
                    </a:cubicBezTo>
                    <a:cubicBezTo>
                      <a:pt x="2548" y="243"/>
                      <a:pt x="2401" y="248"/>
                      <a:pt x="2244" y="248"/>
                    </a:cubicBezTo>
                    <a:cubicBezTo>
                      <a:pt x="1348" y="248"/>
                      <a:pt x="150" y="98"/>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01;p65">
                <a:extLst>
                  <a:ext uri="{FF2B5EF4-FFF2-40B4-BE49-F238E27FC236}">
                    <a16:creationId xmlns:a16="http://schemas.microsoft.com/office/drawing/2014/main" id="{D7767D32-B099-4866-8986-2FFE1B25E46B}"/>
                  </a:ext>
                </a:extLst>
              </p:cNvPr>
              <p:cNvSpPr/>
              <p:nvPr/>
            </p:nvSpPr>
            <p:spPr>
              <a:xfrm>
                <a:off x="-6504125" y="-935025"/>
                <a:ext cx="629100" cy="632850"/>
              </a:xfrm>
              <a:custGeom>
                <a:avLst/>
                <a:gdLst/>
                <a:ahLst/>
                <a:cxnLst/>
                <a:rect l="l" t="t" r="r" b="b"/>
                <a:pathLst>
                  <a:path w="25164" h="25314" extrusionOk="0">
                    <a:moveTo>
                      <a:pt x="2727" y="1"/>
                    </a:moveTo>
                    <a:cubicBezTo>
                      <a:pt x="931" y="1"/>
                      <a:pt x="1" y="2476"/>
                      <a:pt x="646" y="5293"/>
                    </a:cubicBezTo>
                    <a:cubicBezTo>
                      <a:pt x="1722" y="10000"/>
                      <a:pt x="6576" y="16517"/>
                      <a:pt x="8875" y="19145"/>
                    </a:cubicBezTo>
                    <a:cubicBezTo>
                      <a:pt x="11172" y="21772"/>
                      <a:pt x="22882" y="25313"/>
                      <a:pt x="22882" y="25313"/>
                    </a:cubicBezTo>
                    <a:cubicBezTo>
                      <a:pt x="25164" y="21876"/>
                      <a:pt x="24321" y="18476"/>
                      <a:pt x="24321" y="18476"/>
                    </a:cubicBezTo>
                    <a:cubicBezTo>
                      <a:pt x="24321" y="18476"/>
                      <a:pt x="15708" y="14019"/>
                      <a:pt x="15272" y="13534"/>
                    </a:cubicBezTo>
                    <a:cubicBezTo>
                      <a:pt x="14837" y="13048"/>
                      <a:pt x="11772" y="11233"/>
                      <a:pt x="7293" y="3978"/>
                    </a:cubicBezTo>
                    <a:cubicBezTo>
                      <a:pt x="5524" y="1113"/>
                      <a:pt x="3931" y="1"/>
                      <a:pt x="2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02;p65">
                <a:extLst>
                  <a:ext uri="{FF2B5EF4-FFF2-40B4-BE49-F238E27FC236}">
                    <a16:creationId xmlns:a16="http://schemas.microsoft.com/office/drawing/2014/main" id="{2B49BE34-36E5-4E10-A60F-FE97559554A3}"/>
                  </a:ext>
                </a:extLst>
              </p:cNvPr>
              <p:cNvSpPr/>
              <p:nvPr/>
            </p:nvSpPr>
            <p:spPr>
              <a:xfrm>
                <a:off x="-6510125" y="-950425"/>
                <a:ext cx="599900" cy="654650"/>
              </a:xfrm>
              <a:custGeom>
                <a:avLst/>
                <a:gdLst/>
                <a:ahLst/>
                <a:cxnLst/>
                <a:rect l="l" t="t" r="r" b="b"/>
                <a:pathLst>
                  <a:path w="23996" h="26186" extrusionOk="0">
                    <a:moveTo>
                      <a:pt x="3058" y="1"/>
                    </a:moveTo>
                    <a:cubicBezTo>
                      <a:pt x="1009" y="1"/>
                      <a:pt x="0" y="2997"/>
                      <a:pt x="428" y="5849"/>
                    </a:cubicBezTo>
                    <a:cubicBezTo>
                      <a:pt x="1061" y="10084"/>
                      <a:pt x="6780" y="17853"/>
                      <a:pt x="8461" y="19674"/>
                    </a:cubicBezTo>
                    <a:cubicBezTo>
                      <a:pt x="10141" y="21494"/>
                      <a:pt x="12798" y="23541"/>
                      <a:pt x="14297" y="24334"/>
                    </a:cubicBezTo>
                    <a:cubicBezTo>
                      <a:pt x="15609" y="25028"/>
                      <a:pt x="18196" y="26185"/>
                      <a:pt x="19825" y="26185"/>
                    </a:cubicBezTo>
                    <a:cubicBezTo>
                      <a:pt x="20309" y="26185"/>
                      <a:pt x="20709" y="26083"/>
                      <a:pt x="20965" y="25835"/>
                    </a:cubicBezTo>
                    <a:cubicBezTo>
                      <a:pt x="22703" y="24153"/>
                      <a:pt x="23996" y="19978"/>
                      <a:pt x="23093" y="18053"/>
                    </a:cubicBezTo>
                    <a:cubicBezTo>
                      <a:pt x="22508" y="16808"/>
                      <a:pt x="16190" y="14358"/>
                      <a:pt x="15666" y="13871"/>
                    </a:cubicBezTo>
                    <a:cubicBezTo>
                      <a:pt x="15143" y="13383"/>
                      <a:pt x="10010" y="6502"/>
                      <a:pt x="6729" y="2472"/>
                    </a:cubicBezTo>
                    <a:cubicBezTo>
                      <a:pt x="5291" y="705"/>
                      <a:pt x="4052" y="1"/>
                      <a:pt x="3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03;p65">
                <a:extLst>
                  <a:ext uri="{FF2B5EF4-FFF2-40B4-BE49-F238E27FC236}">
                    <a16:creationId xmlns:a16="http://schemas.microsoft.com/office/drawing/2014/main" id="{80165E32-3138-43C1-B4A9-B893965C885E}"/>
                  </a:ext>
                </a:extLst>
              </p:cNvPr>
              <p:cNvSpPr/>
              <p:nvPr/>
            </p:nvSpPr>
            <p:spPr>
              <a:xfrm>
                <a:off x="-6671275" y="869050"/>
                <a:ext cx="373575" cy="167700"/>
              </a:xfrm>
              <a:custGeom>
                <a:avLst/>
                <a:gdLst/>
                <a:ahLst/>
                <a:cxnLst/>
                <a:rect l="l" t="t" r="r" b="b"/>
                <a:pathLst>
                  <a:path w="14943" h="6708" extrusionOk="0">
                    <a:moveTo>
                      <a:pt x="1195" y="0"/>
                    </a:moveTo>
                    <a:cubicBezTo>
                      <a:pt x="1195" y="0"/>
                      <a:pt x="1" y="4412"/>
                      <a:pt x="541" y="4856"/>
                    </a:cubicBezTo>
                    <a:cubicBezTo>
                      <a:pt x="945" y="5191"/>
                      <a:pt x="8581" y="6708"/>
                      <a:pt x="12472" y="6708"/>
                    </a:cubicBezTo>
                    <a:cubicBezTo>
                      <a:pt x="13767" y="6708"/>
                      <a:pt x="14648" y="6539"/>
                      <a:pt x="14706" y="6103"/>
                    </a:cubicBezTo>
                    <a:cubicBezTo>
                      <a:pt x="14943" y="4355"/>
                      <a:pt x="8691" y="1010"/>
                      <a:pt x="8691" y="1010"/>
                    </a:cubicBezTo>
                    <a:lnTo>
                      <a:pt x="1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04;p65">
                <a:extLst>
                  <a:ext uri="{FF2B5EF4-FFF2-40B4-BE49-F238E27FC236}">
                    <a16:creationId xmlns:a16="http://schemas.microsoft.com/office/drawing/2014/main" id="{92D81460-D810-4268-B2D6-155F776A1D82}"/>
                  </a:ext>
                </a:extLst>
              </p:cNvPr>
              <p:cNvSpPr/>
              <p:nvPr/>
            </p:nvSpPr>
            <p:spPr>
              <a:xfrm>
                <a:off x="-6681650" y="984350"/>
                <a:ext cx="398125" cy="68025"/>
              </a:xfrm>
              <a:custGeom>
                <a:avLst/>
                <a:gdLst/>
                <a:ahLst/>
                <a:cxnLst/>
                <a:rect l="l" t="t" r="r" b="b"/>
                <a:pathLst>
                  <a:path w="15925" h="2721" extrusionOk="0">
                    <a:moveTo>
                      <a:pt x="780" y="0"/>
                    </a:moveTo>
                    <a:cubicBezTo>
                      <a:pt x="274" y="0"/>
                      <a:pt x="0" y="763"/>
                      <a:pt x="549" y="924"/>
                    </a:cubicBezTo>
                    <a:cubicBezTo>
                      <a:pt x="3165" y="1691"/>
                      <a:pt x="5774" y="2124"/>
                      <a:pt x="8474" y="2440"/>
                    </a:cubicBezTo>
                    <a:cubicBezTo>
                      <a:pt x="9707" y="2585"/>
                      <a:pt x="10955" y="2720"/>
                      <a:pt x="12196" y="2720"/>
                    </a:cubicBezTo>
                    <a:cubicBezTo>
                      <a:pt x="13284" y="2720"/>
                      <a:pt x="14367" y="2617"/>
                      <a:pt x="15434" y="2324"/>
                    </a:cubicBezTo>
                    <a:cubicBezTo>
                      <a:pt x="15925" y="2189"/>
                      <a:pt x="15735" y="1402"/>
                      <a:pt x="15278" y="1402"/>
                    </a:cubicBezTo>
                    <a:cubicBezTo>
                      <a:pt x="15249" y="1402"/>
                      <a:pt x="15219" y="1405"/>
                      <a:pt x="15187" y="1412"/>
                    </a:cubicBezTo>
                    <a:cubicBezTo>
                      <a:pt x="14152" y="1638"/>
                      <a:pt x="13124" y="1723"/>
                      <a:pt x="12095" y="1723"/>
                    </a:cubicBezTo>
                    <a:cubicBezTo>
                      <a:pt x="10861" y="1723"/>
                      <a:pt x="9628" y="1601"/>
                      <a:pt x="8383" y="1455"/>
                    </a:cubicBezTo>
                    <a:cubicBezTo>
                      <a:pt x="5846" y="1157"/>
                      <a:pt x="3394" y="744"/>
                      <a:pt x="933" y="23"/>
                    </a:cubicBezTo>
                    <a:cubicBezTo>
                      <a:pt x="880" y="7"/>
                      <a:pt x="829" y="0"/>
                      <a:pt x="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05;p65">
                <a:extLst>
                  <a:ext uri="{FF2B5EF4-FFF2-40B4-BE49-F238E27FC236}">
                    <a16:creationId xmlns:a16="http://schemas.microsoft.com/office/drawing/2014/main" id="{E2471C99-7825-48A6-848A-8101444D6ECB}"/>
                  </a:ext>
                </a:extLst>
              </p:cNvPr>
              <p:cNvSpPr/>
              <p:nvPr/>
            </p:nvSpPr>
            <p:spPr>
              <a:xfrm>
                <a:off x="-6478325" y="892700"/>
                <a:ext cx="65625" cy="40050"/>
              </a:xfrm>
              <a:custGeom>
                <a:avLst/>
                <a:gdLst/>
                <a:ahLst/>
                <a:cxnLst/>
                <a:rect l="l" t="t" r="r" b="b"/>
                <a:pathLst>
                  <a:path w="2625" h="1602" extrusionOk="0">
                    <a:moveTo>
                      <a:pt x="1812" y="1"/>
                    </a:moveTo>
                    <a:cubicBezTo>
                      <a:pt x="1160" y="1"/>
                      <a:pt x="412" y="548"/>
                      <a:pt x="143" y="1057"/>
                    </a:cubicBezTo>
                    <a:cubicBezTo>
                      <a:pt x="0" y="1328"/>
                      <a:pt x="262" y="1602"/>
                      <a:pt x="525" y="1602"/>
                    </a:cubicBezTo>
                    <a:cubicBezTo>
                      <a:pt x="602" y="1602"/>
                      <a:pt x="679" y="1578"/>
                      <a:pt x="747" y="1523"/>
                    </a:cubicBezTo>
                    <a:cubicBezTo>
                      <a:pt x="999" y="1317"/>
                      <a:pt x="1185" y="1070"/>
                      <a:pt x="1490" y="928"/>
                    </a:cubicBezTo>
                    <a:cubicBezTo>
                      <a:pt x="1796" y="786"/>
                      <a:pt x="2140" y="775"/>
                      <a:pt x="2453" y="653"/>
                    </a:cubicBezTo>
                    <a:cubicBezTo>
                      <a:pt x="2574" y="605"/>
                      <a:pt x="2625" y="434"/>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06;p65">
                <a:extLst>
                  <a:ext uri="{FF2B5EF4-FFF2-40B4-BE49-F238E27FC236}">
                    <a16:creationId xmlns:a16="http://schemas.microsoft.com/office/drawing/2014/main" id="{CE5328D6-1DB5-441E-B7E3-16A56EB89EB0}"/>
                  </a:ext>
                </a:extLst>
              </p:cNvPr>
              <p:cNvSpPr/>
              <p:nvPr/>
            </p:nvSpPr>
            <p:spPr>
              <a:xfrm>
                <a:off x="-6454475" y="909550"/>
                <a:ext cx="65600" cy="40100"/>
              </a:xfrm>
              <a:custGeom>
                <a:avLst/>
                <a:gdLst/>
                <a:ahLst/>
                <a:cxnLst/>
                <a:rect l="l" t="t" r="r" b="b"/>
                <a:pathLst>
                  <a:path w="2624" h="1604" extrusionOk="0">
                    <a:moveTo>
                      <a:pt x="1812" y="1"/>
                    </a:moveTo>
                    <a:cubicBezTo>
                      <a:pt x="1160" y="1"/>
                      <a:pt x="412" y="548"/>
                      <a:pt x="144" y="1056"/>
                    </a:cubicBezTo>
                    <a:cubicBezTo>
                      <a:pt x="1" y="1329"/>
                      <a:pt x="263" y="1603"/>
                      <a:pt x="525" y="1603"/>
                    </a:cubicBezTo>
                    <a:cubicBezTo>
                      <a:pt x="603" y="1603"/>
                      <a:pt x="680" y="1579"/>
                      <a:pt x="747" y="1524"/>
                    </a:cubicBezTo>
                    <a:cubicBezTo>
                      <a:pt x="999" y="1318"/>
                      <a:pt x="1184" y="1071"/>
                      <a:pt x="1490" y="929"/>
                    </a:cubicBezTo>
                    <a:cubicBezTo>
                      <a:pt x="1795" y="787"/>
                      <a:pt x="2141" y="776"/>
                      <a:pt x="2453" y="652"/>
                    </a:cubicBezTo>
                    <a:cubicBezTo>
                      <a:pt x="2575" y="606"/>
                      <a:pt x="2624" y="435"/>
                      <a:pt x="2539" y="332"/>
                    </a:cubicBezTo>
                    <a:cubicBezTo>
                      <a:pt x="2342" y="97"/>
                      <a:pt x="2085"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07;p65">
                <a:extLst>
                  <a:ext uri="{FF2B5EF4-FFF2-40B4-BE49-F238E27FC236}">
                    <a16:creationId xmlns:a16="http://schemas.microsoft.com/office/drawing/2014/main" id="{A5DF1046-5889-42E0-BA08-F13043AAA994}"/>
                  </a:ext>
                </a:extLst>
              </p:cNvPr>
              <p:cNvSpPr/>
              <p:nvPr/>
            </p:nvSpPr>
            <p:spPr>
              <a:xfrm>
                <a:off x="-6430600" y="926450"/>
                <a:ext cx="65600" cy="40075"/>
              </a:xfrm>
              <a:custGeom>
                <a:avLst/>
                <a:gdLst/>
                <a:ahLst/>
                <a:cxnLst/>
                <a:rect l="l" t="t" r="r" b="b"/>
                <a:pathLst>
                  <a:path w="2624" h="1603" extrusionOk="0">
                    <a:moveTo>
                      <a:pt x="1812" y="0"/>
                    </a:moveTo>
                    <a:cubicBezTo>
                      <a:pt x="1160" y="0"/>
                      <a:pt x="412" y="548"/>
                      <a:pt x="144" y="1055"/>
                    </a:cubicBezTo>
                    <a:cubicBezTo>
                      <a:pt x="1" y="1328"/>
                      <a:pt x="262" y="1602"/>
                      <a:pt x="524" y="1602"/>
                    </a:cubicBezTo>
                    <a:cubicBezTo>
                      <a:pt x="602" y="1602"/>
                      <a:pt x="679" y="1578"/>
                      <a:pt x="746" y="1523"/>
                    </a:cubicBezTo>
                    <a:cubicBezTo>
                      <a:pt x="998" y="1317"/>
                      <a:pt x="1184" y="1070"/>
                      <a:pt x="1489" y="928"/>
                    </a:cubicBezTo>
                    <a:cubicBezTo>
                      <a:pt x="1795" y="786"/>
                      <a:pt x="2139" y="775"/>
                      <a:pt x="2452" y="652"/>
                    </a:cubicBezTo>
                    <a:cubicBezTo>
                      <a:pt x="2574" y="604"/>
                      <a:pt x="2624" y="434"/>
                      <a:pt x="2538" y="332"/>
                    </a:cubicBezTo>
                    <a:cubicBezTo>
                      <a:pt x="2341" y="97"/>
                      <a:pt x="2085" y="0"/>
                      <a:pt x="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8;p65">
                <a:extLst>
                  <a:ext uri="{FF2B5EF4-FFF2-40B4-BE49-F238E27FC236}">
                    <a16:creationId xmlns:a16="http://schemas.microsoft.com/office/drawing/2014/main" id="{B705B329-3BC4-4DE9-A115-1BE74DF1FD92}"/>
                  </a:ext>
                </a:extLst>
              </p:cNvPr>
              <p:cNvSpPr/>
              <p:nvPr/>
            </p:nvSpPr>
            <p:spPr>
              <a:xfrm>
                <a:off x="-6664100" y="-252525"/>
                <a:ext cx="367650" cy="1154875"/>
              </a:xfrm>
              <a:custGeom>
                <a:avLst/>
                <a:gdLst/>
                <a:ahLst/>
                <a:cxnLst/>
                <a:rect l="l" t="t" r="r" b="b"/>
                <a:pathLst>
                  <a:path w="14706" h="46195" extrusionOk="0">
                    <a:moveTo>
                      <a:pt x="3275" y="0"/>
                    </a:moveTo>
                    <a:cubicBezTo>
                      <a:pt x="3275" y="0"/>
                      <a:pt x="261" y="6946"/>
                      <a:pt x="2126" y="13656"/>
                    </a:cubicBezTo>
                    <a:cubicBezTo>
                      <a:pt x="3372" y="18148"/>
                      <a:pt x="4267" y="23473"/>
                      <a:pt x="4710" y="25589"/>
                    </a:cubicBezTo>
                    <a:cubicBezTo>
                      <a:pt x="5153" y="27703"/>
                      <a:pt x="1" y="43527"/>
                      <a:pt x="1336" y="44996"/>
                    </a:cubicBezTo>
                    <a:cubicBezTo>
                      <a:pt x="2103" y="45840"/>
                      <a:pt x="4060" y="46195"/>
                      <a:pt x="5725" y="46195"/>
                    </a:cubicBezTo>
                    <a:cubicBezTo>
                      <a:pt x="6957" y="46195"/>
                      <a:pt x="8029" y="46001"/>
                      <a:pt x="8342" y="45668"/>
                    </a:cubicBezTo>
                    <a:cubicBezTo>
                      <a:pt x="9078" y="44886"/>
                      <a:pt x="14018" y="28920"/>
                      <a:pt x="14361" y="25539"/>
                    </a:cubicBezTo>
                    <a:cubicBezTo>
                      <a:pt x="14705" y="22159"/>
                      <a:pt x="14005" y="57"/>
                      <a:pt x="14005" y="57"/>
                    </a:cubicBezTo>
                    <a:lnTo>
                      <a:pt x="3275" y="0"/>
                    </a:ln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09;p65">
                <a:extLst>
                  <a:ext uri="{FF2B5EF4-FFF2-40B4-BE49-F238E27FC236}">
                    <a16:creationId xmlns:a16="http://schemas.microsoft.com/office/drawing/2014/main" id="{03430748-0A73-4870-8808-BB90982DD977}"/>
                  </a:ext>
                </a:extLst>
              </p:cNvPr>
              <p:cNvSpPr/>
              <p:nvPr/>
            </p:nvSpPr>
            <p:spPr>
              <a:xfrm>
                <a:off x="-6668775" y="-294700"/>
                <a:ext cx="394400" cy="1217650"/>
              </a:xfrm>
              <a:custGeom>
                <a:avLst/>
                <a:gdLst/>
                <a:ahLst/>
                <a:cxnLst/>
                <a:rect l="l" t="t" r="r" b="b"/>
                <a:pathLst>
                  <a:path w="15776" h="48706" extrusionOk="0">
                    <a:moveTo>
                      <a:pt x="3034" y="1"/>
                    </a:moveTo>
                    <a:cubicBezTo>
                      <a:pt x="3034" y="1"/>
                      <a:pt x="396" y="7696"/>
                      <a:pt x="1609" y="14240"/>
                    </a:cubicBezTo>
                    <a:cubicBezTo>
                      <a:pt x="2823" y="20782"/>
                      <a:pt x="4580" y="26602"/>
                      <a:pt x="4553" y="27497"/>
                    </a:cubicBezTo>
                    <a:cubicBezTo>
                      <a:pt x="4526" y="28394"/>
                      <a:pt x="1" y="46956"/>
                      <a:pt x="487" y="47842"/>
                    </a:cubicBezTo>
                    <a:cubicBezTo>
                      <a:pt x="770" y="48355"/>
                      <a:pt x="3510" y="48705"/>
                      <a:pt x="5945" y="48705"/>
                    </a:cubicBezTo>
                    <a:cubicBezTo>
                      <a:pt x="7716" y="48705"/>
                      <a:pt x="9326" y="48520"/>
                      <a:pt x="9710" y="48077"/>
                    </a:cubicBezTo>
                    <a:cubicBezTo>
                      <a:pt x="10623" y="47026"/>
                      <a:pt x="15271" y="29859"/>
                      <a:pt x="15524" y="26358"/>
                    </a:cubicBezTo>
                    <a:cubicBezTo>
                      <a:pt x="15775" y="22858"/>
                      <a:pt x="15290" y="840"/>
                      <a:pt x="15290" y="840"/>
                    </a:cubicBezTo>
                    <a:lnTo>
                      <a:pt x="3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10;p65">
                <a:extLst>
                  <a:ext uri="{FF2B5EF4-FFF2-40B4-BE49-F238E27FC236}">
                    <a16:creationId xmlns:a16="http://schemas.microsoft.com/office/drawing/2014/main" id="{2630025A-096A-4661-BE26-A8DAC6F0E301}"/>
                  </a:ext>
                </a:extLst>
              </p:cNvPr>
              <p:cNvSpPr/>
              <p:nvPr/>
            </p:nvSpPr>
            <p:spPr>
              <a:xfrm>
                <a:off x="-6816500" y="936425"/>
                <a:ext cx="373250" cy="157350"/>
              </a:xfrm>
              <a:custGeom>
                <a:avLst/>
                <a:gdLst/>
                <a:ahLst/>
                <a:cxnLst/>
                <a:rect l="l" t="t" r="r" b="b"/>
                <a:pathLst>
                  <a:path w="14930" h="6294" extrusionOk="0">
                    <a:moveTo>
                      <a:pt x="1028" y="0"/>
                    </a:moveTo>
                    <a:cubicBezTo>
                      <a:pt x="1028" y="0"/>
                      <a:pt x="0" y="4452"/>
                      <a:pt x="555" y="4877"/>
                    </a:cubicBezTo>
                    <a:cubicBezTo>
                      <a:pt x="950" y="5179"/>
                      <a:pt x="7833" y="6294"/>
                      <a:pt x="11871" y="6294"/>
                    </a:cubicBezTo>
                    <a:cubicBezTo>
                      <a:pt x="13531" y="6294"/>
                      <a:pt x="14710" y="6105"/>
                      <a:pt x="14760" y="5594"/>
                    </a:cubicBezTo>
                    <a:cubicBezTo>
                      <a:pt x="14929" y="3840"/>
                      <a:pt x="8557" y="731"/>
                      <a:pt x="8557" y="731"/>
                    </a:cubicBezTo>
                    <a:lnTo>
                      <a:pt x="1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11;p65">
                <a:extLst>
                  <a:ext uri="{FF2B5EF4-FFF2-40B4-BE49-F238E27FC236}">
                    <a16:creationId xmlns:a16="http://schemas.microsoft.com/office/drawing/2014/main" id="{DE4B3AFB-3052-491E-B0EB-016C84D77718}"/>
                  </a:ext>
                </a:extLst>
              </p:cNvPr>
              <p:cNvSpPr/>
              <p:nvPr/>
            </p:nvSpPr>
            <p:spPr>
              <a:xfrm>
                <a:off x="-6826175" y="1052400"/>
                <a:ext cx="399250" cy="57675"/>
              </a:xfrm>
              <a:custGeom>
                <a:avLst/>
                <a:gdLst/>
                <a:ahLst/>
                <a:cxnLst/>
                <a:rect l="l" t="t" r="r" b="b"/>
                <a:pathLst>
                  <a:path w="15970" h="2307" extrusionOk="0">
                    <a:moveTo>
                      <a:pt x="777" y="1"/>
                    </a:moveTo>
                    <a:cubicBezTo>
                      <a:pt x="259" y="1"/>
                      <a:pt x="1" y="791"/>
                      <a:pt x="564" y="933"/>
                    </a:cubicBezTo>
                    <a:cubicBezTo>
                      <a:pt x="3205" y="1603"/>
                      <a:pt x="5830" y="1937"/>
                      <a:pt x="8539" y="2152"/>
                    </a:cubicBezTo>
                    <a:cubicBezTo>
                      <a:pt x="9544" y="2233"/>
                      <a:pt x="10558" y="2306"/>
                      <a:pt x="11568" y="2306"/>
                    </a:cubicBezTo>
                    <a:cubicBezTo>
                      <a:pt x="12891" y="2306"/>
                      <a:pt x="14208" y="2180"/>
                      <a:pt x="15490" y="1777"/>
                    </a:cubicBezTo>
                    <a:cubicBezTo>
                      <a:pt x="15970" y="1625"/>
                      <a:pt x="15762" y="861"/>
                      <a:pt x="15314" y="861"/>
                    </a:cubicBezTo>
                    <a:cubicBezTo>
                      <a:pt x="15280" y="861"/>
                      <a:pt x="15245" y="865"/>
                      <a:pt x="15208" y="874"/>
                    </a:cubicBezTo>
                    <a:cubicBezTo>
                      <a:pt x="13930" y="1204"/>
                      <a:pt x="12654" y="1314"/>
                      <a:pt x="11371" y="1314"/>
                    </a:cubicBezTo>
                    <a:cubicBezTo>
                      <a:pt x="10389" y="1314"/>
                      <a:pt x="9404" y="1250"/>
                      <a:pt x="8411" y="1171"/>
                    </a:cubicBezTo>
                    <a:cubicBezTo>
                      <a:pt x="5864" y="969"/>
                      <a:pt x="3398" y="649"/>
                      <a:pt x="914" y="18"/>
                    </a:cubicBezTo>
                    <a:cubicBezTo>
                      <a:pt x="867" y="6"/>
                      <a:pt x="821"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12;p65">
                <a:extLst>
                  <a:ext uri="{FF2B5EF4-FFF2-40B4-BE49-F238E27FC236}">
                    <a16:creationId xmlns:a16="http://schemas.microsoft.com/office/drawing/2014/main" id="{FEB754C4-3FB2-4F85-84D6-663B5F218368}"/>
                  </a:ext>
                </a:extLst>
              </p:cNvPr>
              <p:cNvSpPr/>
              <p:nvPr/>
            </p:nvSpPr>
            <p:spPr>
              <a:xfrm>
                <a:off x="-6625625" y="952225"/>
                <a:ext cx="64675" cy="41275"/>
              </a:xfrm>
              <a:custGeom>
                <a:avLst/>
                <a:gdLst/>
                <a:ahLst/>
                <a:cxnLst/>
                <a:rect l="l" t="t" r="r" b="b"/>
                <a:pathLst>
                  <a:path w="2587" h="1651" extrusionOk="0">
                    <a:moveTo>
                      <a:pt x="1802" y="1"/>
                    </a:moveTo>
                    <a:cubicBezTo>
                      <a:pt x="1140" y="1"/>
                      <a:pt x="386" y="590"/>
                      <a:pt x="132" y="1119"/>
                    </a:cubicBezTo>
                    <a:cubicBezTo>
                      <a:pt x="0" y="1392"/>
                      <a:pt x="260" y="1651"/>
                      <a:pt x="517" y="1651"/>
                    </a:cubicBezTo>
                    <a:cubicBezTo>
                      <a:pt x="599" y="1651"/>
                      <a:pt x="681" y="1625"/>
                      <a:pt x="750" y="1564"/>
                    </a:cubicBezTo>
                    <a:cubicBezTo>
                      <a:pt x="995" y="1348"/>
                      <a:pt x="1170" y="1094"/>
                      <a:pt x="1471" y="941"/>
                    </a:cubicBezTo>
                    <a:cubicBezTo>
                      <a:pt x="1771" y="787"/>
                      <a:pt x="2115" y="763"/>
                      <a:pt x="2423" y="628"/>
                    </a:cubicBezTo>
                    <a:cubicBezTo>
                      <a:pt x="2543" y="578"/>
                      <a:pt x="2586" y="406"/>
                      <a:pt x="2496" y="305"/>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13;p65">
                <a:extLst>
                  <a:ext uri="{FF2B5EF4-FFF2-40B4-BE49-F238E27FC236}">
                    <a16:creationId xmlns:a16="http://schemas.microsoft.com/office/drawing/2014/main" id="{39A2406C-60CC-40A3-BFCA-405085F6776F}"/>
                  </a:ext>
                </a:extLst>
              </p:cNvPr>
              <p:cNvSpPr/>
              <p:nvPr/>
            </p:nvSpPr>
            <p:spPr>
              <a:xfrm>
                <a:off x="-6601175" y="968225"/>
                <a:ext cx="64675" cy="41250"/>
              </a:xfrm>
              <a:custGeom>
                <a:avLst/>
                <a:gdLst/>
                <a:ahLst/>
                <a:cxnLst/>
                <a:rect l="l" t="t" r="r" b="b"/>
                <a:pathLst>
                  <a:path w="2587" h="1650" extrusionOk="0">
                    <a:moveTo>
                      <a:pt x="1802" y="1"/>
                    </a:moveTo>
                    <a:cubicBezTo>
                      <a:pt x="1140" y="1"/>
                      <a:pt x="387" y="589"/>
                      <a:pt x="133" y="1118"/>
                    </a:cubicBezTo>
                    <a:cubicBezTo>
                      <a:pt x="1" y="1391"/>
                      <a:pt x="261" y="1650"/>
                      <a:pt x="517" y="1650"/>
                    </a:cubicBezTo>
                    <a:cubicBezTo>
                      <a:pt x="599" y="1650"/>
                      <a:pt x="681" y="1624"/>
                      <a:pt x="749" y="1563"/>
                    </a:cubicBezTo>
                    <a:cubicBezTo>
                      <a:pt x="995" y="1347"/>
                      <a:pt x="1171" y="1093"/>
                      <a:pt x="1470" y="940"/>
                    </a:cubicBezTo>
                    <a:cubicBezTo>
                      <a:pt x="1770" y="786"/>
                      <a:pt x="2114" y="762"/>
                      <a:pt x="2422" y="629"/>
                    </a:cubicBezTo>
                    <a:cubicBezTo>
                      <a:pt x="2543" y="577"/>
                      <a:pt x="2587" y="405"/>
                      <a:pt x="2497" y="306"/>
                    </a:cubicBezTo>
                    <a:cubicBezTo>
                      <a:pt x="2302" y="90"/>
                      <a:pt x="2059" y="1"/>
                      <a:pt x="1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14;p65">
                <a:extLst>
                  <a:ext uri="{FF2B5EF4-FFF2-40B4-BE49-F238E27FC236}">
                    <a16:creationId xmlns:a16="http://schemas.microsoft.com/office/drawing/2014/main" id="{A7408E45-A798-42A1-9526-0CBF1552183D}"/>
                  </a:ext>
                </a:extLst>
              </p:cNvPr>
              <p:cNvSpPr/>
              <p:nvPr/>
            </p:nvSpPr>
            <p:spPr>
              <a:xfrm>
                <a:off x="-6576700" y="984200"/>
                <a:ext cx="64675" cy="41250"/>
              </a:xfrm>
              <a:custGeom>
                <a:avLst/>
                <a:gdLst/>
                <a:ahLst/>
                <a:cxnLst/>
                <a:rect l="l" t="t" r="r" b="b"/>
                <a:pathLst>
                  <a:path w="2587" h="1650" extrusionOk="0">
                    <a:moveTo>
                      <a:pt x="1801" y="1"/>
                    </a:moveTo>
                    <a:cubicBezTo>
                      <a:pt x="1140" y="1"/>
                      <a:pt x="387" y="589"/>
                      <a:pt x="132" y="1118"/>
                    </a:cubicBezTo>
                    <a:cubicBezTo>
                      <a:pt x="1" y="1391"/>
                      <a:pt x="260" y="1650"/>
                      <a:pt x="517" y="1650"/>
                    </a:cubicBezTo>
                    <a:cubicBezTo>
                      <a:pt x="599" y="1650"/>
                      <a:pt x="680" y="1624"/>
                      <a:pt x="749" y="1563"/>
                    </a:cubicBezTo>
                    <a:cubicBezTo>
                      <a:pt x="994" y="1347"/>
                      <a:pt x="1171" y="1094"/>
                      <a:pt x="1470" y="940"/>
                    </a:cubicBezTo>
                    <a:cubicBezTo>
                      <a:pt x="1769" y="788"/>
                      <a:pt x="2114" y="764"/>
                      <a:pt x="2422" y="629"/>
                    </a:cubicBezTo>
                    <a:cubicBezTo>
                      <a:pt x="2543" y="577"/>
                      <a:pt x="2587" y="405"/>
                      <a:pt x="2497" y="306"/>
                    </a:cubicBezTo>
                    <a:cubicBezTo>
                      <a:pt x="2302" y="90"/>
                      <a:pt x="2058" y="1"/>
                      <a:pt x="1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15;p65">
                <a:extLst>
                  <a:ext uri="{FF2B5EF4-FFF2-40B4-BE49-F238E27FC236}">
                    <a16:creationId xmlns:a16="http://schemas.microsoft.com/office/drawing/2014/main" id="{907E1D2D-7BF1-46FA-A76A-395EAE84105F}"/>
                  </a:ext>
                </a:extLst>
              </p:cNvPr>
              <p:cNvSpPr/>
              <p:nvPr/>
            </p:nvSpPr>
            <p:spPr>
              <a:xfrm>
                <a:off x="-6843525" y="-193275"/>
                <a:ext cx="337250" cy="1159875"/>
              </a:xfrm>
              <a:custGeom>
                <a:avLst/>
                <a:gdLst/>
                <a:ahLst/>
                <a:cxnLst/>
                <a:rect l="l" t="t" r="r" b="b"/>
                <a:pathLst>
                  <a:path w="13490" h="46395" extrusionOk="0">
                    <a:moveTo>
                      <a:pt x="13490" y="1"/>
                    </a:moveTo>
                    <a:lnTo>
                      <a:pt x="2706" y="239"/>
                    </a:lnTo>
                    <a:cubicBezTo>
                      <a:pt x="2706" y="239"/>
                      <a:pt x="1" y="7271"/>
                      <a:pt x="2186" y="13933"/>
                    </a:cubicBezTo>
                    <a:cubicBezTo>
                      <a:pt x="3648" y="18393"/>
                      <a:pt x="2919" y="23748"/>
                      <a:pt x="3462" y="25853"/>
                    </a:cubicBezTo>
                    <a:cubicBezTo>
                      <a:pt x="4004" y="27957"/>
                      <a:pt x="1439" y="43879"/>
                      <a:pt x="2847" y="45311"/>
                    </a:cubicBezTo>
                    <a:cubicBezTo>
                      <a:pt x="3605" y="46082"/>
                      <a:pt x="5387" y="46395"/>
                      <a:pt x="6984" y="46395"/>
                    </a:cubicBezTo>
                    <a:cubicBezTo>
                      <a:pt x="8357" y="46395"/>
                      <a:pt x="9592" y="46163"/>
                      <a:pt x="9918" y="45792"/>
                    </a:cubicBezTo>
                    <a:cubicBezTo>
                      <a:pt x="10624" y="44988"/>
                      <a:pt x="12968" y="28929"/>
                      <a:pt x="13156" y="25538"/>
                    </a:cubicBezTo>
                    <a:cubicBezTo>
                      <a:pt x="13345" y="22146"/>
                      <a:pt x="13490" y="1"/>
                      <a:pt x="13490" y="1"/>
                    </a:cubicBezTo>
                    <a:close/>
                  </a:path>
                </a:pathLst>
              </a:custGeom>
              <a:solidFill>
                <a:srgbClr val="F7D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16;p65">
                <a:extLst>
                  <a:ext uri="{FF2B5EF4-FFF2-40B4-BE49-F238E27FC236}">
                    <a16:creationId xmlns:a16="http://schemas.microsoft.com/office/drawing/2014/main" id="{44611CB1-02BB-4954-9BE3-3205FE29EE0E}"/>
                  </a:ext>
                </a:extLst>
              </p:cNvPr>
              <p:cNvSpPr/>
              <p:nvPr/>
            </p:nvSpPr>
            <p:spPr>
              <a:xfrm>
                <a:off x="-6845875" y="-229225"/>
                <a:ext cx="366125" cy="1216100"/>
              </a:xfrm>
              <a:custGeom>
                <a:avLst/>
                <a:gdLst/>
                <a:ahLst/>
                <a:cxnLst/>
                <a:rect l="l" t="t" r="r" b="b"/>
                <a:pathLst>
                  <a:path w="14645" h="48644" extrusionOk="0">
                    <a:moveTo>
                      <a:pt x="2292" y="1"/>
                    </a:moveTo>
                    <a:cubicBezTo>
                      <a:pt x="2292" y="1"/>
                      <a:pt x="0" y="7773"/>
                      <a:pt x="1522" y="14286"/>
                    </a:cubicBezTo>
                    <a:cubicBezTo>
                      <a:pt x="3044" y="20800"/>
                      <a:pt x="3206" y="26625"/>
                      <a:pt x="3219" y="27522"/>
                    </a:cubicBezTo>
                    <a:cubicBezTo>
                      <a:pt x="3233" y="28419"/>
                      <a:pt x="1424" y="47063"/>
                      <a:pt x="1955" y="47937"/>
                    </a:cubicBezTo>
                    <a:cubicBezTo>
                      <a:pt x="2228" y="48385"/>
                      <a:pt x="4435" y="48644"/>
                      <a:pt x="6637" y="48644"/>
                    </a:cubicBezTo>
                    <a:cubicBezTo>
                      <a:pt x="8726" y="48644"/>
                      <a:pt x="10810" y="48411"/>
                      <a:pt x="11233" y="47886"/>
                    </a:cubicBezTo>
                    <a:cubicBezTo>
                      <a:pt x="12101" y="46809"/>
                      <a:pt x="14097" y="29591"/>
                      <a:pt x="14189" y="26081"/>
                    </a:cubicBezTo>
                    <a:cubicBezTo>
                      <a:pt x="14280" y="22572"/>
                      <a:pt x="14645" y="505"/>
                      <a:pt x="14645" y="505"/>
                    </a:cubicBezTo>
                    <a:lnTo>
                      <a:pt x="22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17;p65">
                <a:extLst>
                  <a:ext uri="{FF2B5EF4-FFF2-40B4-BE49-F238E27FC236}">
                    <a16:creationId xmlns:a16="http://schemas.microsoft.com/office/drawing/2014/main" id="{B159C43A-AE78-48E3-A22E-3E412A0980B2}"/>
                  </a:ext>
                </a:extLst>
              </p:cNvPr>
              <p:cNvSpPr/>
              <p:nvPr/>
            </p:nvSpPr>
            <p:spPr>
              <a:xfrm>
                <a:off x="-6704600" y="-190575"/>
                <a:ext cx="134550" cy="109500"/>
              </a:xfrm>
              <a:custGeom>
                <a:avLst/>
                <a:gdLst/>
                <a:ahLst/>
                <a:cxnLst/>
                <a:rect l="l" t="t" r="r" b="b"/>
                <a:pathLst>
                  <a:path w="5382" h="4380" extrusionOk="0">
                    <a:moveTo>
                      <a:pt x="5250" y="1"/>
                    </a:moveTo>
                    <a:cubicBezTo>
                      <a:pt x="5207" y="1"/>
                      <a:pt x="5164" y="23"/>
                      <a:pt x="5144" y="74"/>
                    </a:cubicBezTo>
                    <a:cubicBezTo>
                      <a:pt x="4665" y="1244"/>
                      <a:pt x="4145" y="2358"/>
                      <a:pt x="3034" y="3049"/>
                    </a:cubicBezTo>
                    <a:cubicBezTo>
                      <a:pt x="2145" y="3603"/>
                      <a:pt x="1121" y="3716"/>
                      <a:pt x="160" y="4073"/>
                    </a:cubicBezTo>
                    <a:cubicBezTo>
                      <a:pt x="15" y="4127"/>
                      <a:pt x="1" y="4380"/>
                      <a:pt x="178" y="4380"/>
                    </a:cubicBezTo>
                    <a:cubicBezTo>
                      <a:pt x="182" y="4380"/>
                      <a:pt x="186" y="4380"/>
                      <a:pt x="190" y="4379"/>
                    </a:cubicBezTo>
                    <a:cubicBezTo>
                      <a:pt x="1277" y="4302"/>
                      <a:pt x="2492" y="3930"/>
                      <a:pt x="3399" y="3312"/>
                    </a:cubicBezTo>
                    <a:cubicBezTo>
                      <a:pt x="4511" y="2557"/>
                      <a:pt x="4953" y="1368"/>
                      <a:pt x="5355" y="140"/>
                    </a:cubicBezTo>
                    <a:cubicBezTo>
                      <a:pt x="5382" y="56"/>
                      <a:pt x="5317" y="1"/>
                      <a:pt x="5250"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18;p65">
                <a:extLst>
                  <a:ext uri="{FF2B5EF4-FFF2-40B4-BE49-F238E27FC236}">
                    <a16:creationId xmlns:a16="http://schemas.microsoft.com/office/drawing/2014/main" id="{CD323028-A939-423B-A020-4BFC0BDE1CA9}"/>
                  </a:ext>
                </a:extLst>
              </p:cNvPr>
              <p:cNvSpPr/>
              <p:nvPr/>
            </p:nvSpPr>
            <p:spPr>
              <a:xfrm>
                <a:off x="-6650175" y="-13375"/>
                <a:ext cx="217500" cy="150650"/>
              </a:xfrm>
              <a:custGeom>
                <a:avLst/>
                <a:gdLst/>
                <a:ahLst/>
                <a:cxnLst/>
                <a:rect l="l" t="t" r="r" b="b"/>
                <a:pathLst>
                  <a:path w="8700" h="6026" extrusionOk="0">
                    <a:moveTo>
                      <a:pt x="1978" y="1451"/>
                    </a:moveTo>
                    <a:cubicBezTo>
                      <a:pt x="1985" y="1451"/>
                      <a:pt x="1992" y="1451"/>
                      <a:pt x="2000" y="1452"/>
                    </a:cubicBezTo>
                    <a:lnTo>
                      <a:pt x="6908" y="1826"/>
                    </a:lnTo>
                    <a:cubicBezTo>
                      <a:pt x="7071" y="1839"/>
                      <a:pt x="7193" y="1980"/>
                      <a:pt x="7181" y="2144"/>
                    </a:cubicBezTo>
                    <a:lnTo>
                      <a:pt x="7017" y="4301"/>
                    </a:lnTo>
                    <a:cubicBezTo>
                      <a:pt x="7005" y="4456"/>
                      <a:pt x="6875" y="4574"/>
                      <a:pt x="6721" y="4574"/>
                    </a:cubicBezTo>
                    <a:cubicBezTo>
                      <a:pt x="6714" y="4574"/>
                      <a:pt x="6706" y="4574"/>
                      <a:pt x="6699" y="4573"/>
                    </a:cubicBezTo>
                    <a:lnTo>
                      <a:pt x="1792" y="4199"/>
                    </a:lnTo>
                    <a:cubicBezTo>
                      <a:pt x="1629" y="4187"/>
                      <a:pt x="1506" y="4045"/>
                      <a:pt x="1518" y="3882"/>
                    </a:cubicBezTo>
                    <a:lnTo>
                      <a:pt x="1683" y="1725"/>
                    </a:lnTo>
                    <a:cubicBezTo>
                      <a:pt x="1694" y="1570"/>
                      <a:pt x="1824" y="1451"/>
                      <a:pt x="1978" y="1451"/>
                    </a:cubicBezTo>
                    <a:close/>
                    <a:moveTo>
                      <a:pt x="1979" y="1"/>
                    </a:moveTo>
                    <a:cubicBezTo>
                      <a:pt x="1074" y="1"/>
                      <a:pt x="307" y="698"/>
                      <a:pt x="237" y="1615"/>
                    </a:cubicBezTo>
                    <a:lnTo>
                      <a:pt x="72" y="3771"/>
                    </a:lnTo>
                    <a:cubicBezTo>
                      <a:pt x="1" y="4733"/>
                      <a:pt x="719" y="5571"/>
                      <a:pt x="1681" y="5646"/>
                    </a:cubicBezTo>
                    <a:lnTo>
                      <a:pt x="6588" y="6020"/>
                    </a:lnTo>
                    <a:cubicBezTo>
                      <a:pt x="6632" y="6024"/>
                      <a:pt x="6676" y="6025"/>
                      <a:pt x="6720" y="6025"/>
                    </a:cubicBezTo>
                    <a:cubicBezTo>
                      <a:pt x="7626" y="6025"/>
                      <a:pt x="8392" y="5328"/>
                      <a:pt x="8463" y="4412"/>
                    </a:cubicBezTo>
                    <a:lnTo>
                      <a:pt x="8628" y="2254"/>
                    </a:lnTo>
                    <a:cubicBezTo>
                      <a:pt x="8700" y="1293"/>
                      <a:pt x="7980" y="455"/>
                      <a:pt x="7017" y="380"/>
                    </a:cubicBezTo>
                    <a:lnTo>
                      <a:pt x="2111" y="6"/>
                    </a:lnTo>
                    <a:cubicBezTo>
                      <a:pt x="2066" y="3"/>
                      <a:pt x="2022" y="1"/>
                      <a:pt x="1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19;p65">
                <a:extLst>
                  <a:ext uri="{FF2B5EF4-FFF2-40B4-BE49-F238E27FC236}">
                    <a16:creationId xmlns:a16="http://schemas.microsoft.com/office/drawing/2014/main" id="{7A9EF273-222C-4C3E-AF13-283D1BFFD13A}"/>
                  </a:ext>
                </a:extLst>
              </p:cNvPr>
              <p:cNvSpPr/>
              <p:nvPr/>
            </p:nvSpPr>
            <p:spPr>
              <a:xfrm>
                <a:off x="-6888525" y="155650"/>
                <a:ext cx="645425" cy="405075"/>
              </a:xfrm>
              <a:custGeom>
                <a:avLst/>
                <a:gdLst/>
                <a:ahLst/>
                <a:cxnLst/>
                <a:rect l="l" t="t" r="r" b="b"/>
                <a:pathLst>
                  <a:path w="25817" h="16203" extrusionOk="0">
                    <a:moveTo>
                      <a:pt x="1093" y="0"/>
                    </a:moveTo>
                    <a:lnTo>
                      <a:pt x="1" y="14317"/>
                    </a:lnTo>
                    <a:lnTo>
                      <a:pt x="24725" y="16202"/>
                    </a:lnTo>
                    <a:lnTo>
                      <a:pt x="25816" y="1886"/>
                    </a:lnTo>
                    <a:lnTo>
                      <a:pt x="1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20;p65">
                <a:extLst>
                  <a:ext uri="{FF2B5EF4-FFF2-40B4-BE49-F238E27FC236}">
                    <a16:creationId xmlns:a16="http://schemas.microsoft.com/office/drawing/2014/main" id="{AEF46557-CCE9-4CBC-854A-A0BB7D0E66E7}"/>
                  </a:ext>
                </a:extLst>
              </p:cNvPr>
              <p:cNvSpPr/>
              <p:nvPr/>
            </p:nvSpPr>
            <p:spPr>
              <a:xfrm>
                <a:off x="-6898250" y="53025"/>
                <a:ext cx="683050" cy="371900"/>
              </a:xfrm>
              <a:custGeom>
                <a:avLst/>
                <a:gdLst/>
                <a:ahLst/>
                <a:cxnLst/>
                <a:rect l="l" t="t" r="r" b="b"/>
                <a:pathLst>
                  <a:path w="27322" h="14876" extrusionOk="0">
                    <a:moveTo>
                      <a:pt x="981" y="0"/>
                    </a:moveTo>
                    <a:lnTo>
                      <a:pt x="0" y="12867"/>
                    </a:lnTo>
                    <a:lnTo>
                      <a:pt x="26341" y="14875"/>
                    </a:lnTo>
                    <a:lnTo>
                      <a:pt x="27322" y="2008"/>
                    </a:lnTo>
                    <a:lnTo>
                      <a:pt x="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21;p65">
                <a:extLst>
                  <a:ext uri="{FF2B5EF4-FFF2-40B4-BE49-F238E27FC236}">
                    <a16:creationId xmlns:a16="http://schemas.microsoft.com/office/drawing/2014/main" id="{B8600D69-CBFA-45AD-9943-37E17B9C91FA}"/>
                  </a:ext>
                </a:extLst>
              </p:cNvPr>
              <p:cNvSpPr/>
              <p:nvPr/>
            </p:nvSpPr>
            <p:spPr>
              <a:xfrm>
                <a:off x="-6815125" y="339625"/>
                <a:ext cx="42150" cy="80175"/>
              </a:xfrm>
              <a:custGeom>
                <a:avLst/>
                <a:gdLst/>
                <a:ahLst/>
                <a:cxnLst/>
                <a:rect l="l" t="t" r="r" b="b"/>
                <a:pathLst>
                  <a:path w="1686" h="3207" extrusionOk="0">
                    <a:moveTo>
                      <a:pt x="236" y="1"/>
                    </a:moveTo>
                    <a:lnTo>
                      <a:pt x="1" y="3097"/>
                    </a:lnTo>
                    <a:lnTo>
                      <a:pt x="1449" y="3206"/>
                    </a:lnTo>
                    <a:lnTo>
                      <a:pt x="1686" y="110"/>
                    </a:lnTo>
                    <a:lnTo>
                      <a:pt x="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22;p65">
                <a:extLst>
                  <a:ext uri="{FF2B5EF4-FFF2-40B4-BE49-F238E27FC236}">
                    <a16:creationId xmlns:a16="http://schemas.microsoft.com/office/drawing/2014/main" id="{6369E7FE-67D8-48AA-A821-E926DDF3B29D}"/>
                  </a:ext>
                </a:extLst>
              </p:cNvPr>
              <p:cNvSpPr/>
              <p:nvPr/>
            </p:nvSpPr>
            <p:spPr>
              <a:xfrm>
                <a:off x="-6364575" y="373975"/>
                <a:ext cx="42150" cy="80200"/>
              </a:xfrm>
              <a:custGeom>
                <a:avLst/>
                <a:gdLst/>
                <a:ahLst/>
                <a:cxnLst/>
                <a:rect l="l" t="t" r="r" b="b"/>
                <a:pathLst>
                  <a:path w="1686" h="3208" extrusionOk="0">
                    <a:moveTo>
                      <a:pt x="236" y="0"/>
                    </a:moveTo>
                    <a:lnTo>
                      <a:pt x="1" y="3097"/>
                    </a:lnTo>
                    <a:lnTo>
                      <a:pt x="1449" y="3207"/>
                    </a:lnTo>
                    <a:lnTo>
                      <a:pt x="1686" y="111"/>
                    </a:lnTo>
                    <a:lnTo>
                      <a:pt x="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23;p65">
                <a:extLst>
                  <a:ext uri="{FF2B5EF4-FFF2-40B4-BE49-F238E27FC236}">
                    <a16:creationId xmlns:a16="http://schemas.microsoft.com/office/drawing/2014/main" id="{356F72B5-E8F1-44E4-874E-D891297858C2}"/>
                  </a:ext>
                </a:extLst>
              </p:cNvPr>
              <p:cNvSpPr/>
              <p:nvPr/>
            </p:nvSpPr>
            <p:spPr>
              <a:xfrm>
                <a:off x="-6867025" y="-1018325"/>
                <a:ext cx="600750" cy="878125"/>
              </a:xfrm>
              <a:custGeom>
                <a:avLst/>
                <a:gdLst/>
                <a:ahLst/>
                <a:cxnLst/>
                <a:rect l="l" t="t" r="r" b="b"/>
                <a:pathLst>
                  <a:path w="24030" h="35125" extrusionOk="0">
                    <a:moveTo>
                      <a:pt x="11843" y="0"/>
                    </a:moveTo>
                    <a:cubicBezTo>
                      <a:pt x="11319" y="0"/>
                      <a:pt x="10824" y="67"/>
                      <a:pt x="10375" y="197"/>
                    </a:cubicBezTo>
                    <a:cubicBezTo>
                      <a:pt x="3913" y="2066"/>
                      <a:pt x="3096" y="21488"/>
                      <a:pt x="2937" y="22899"/>
                    </a:cubicBezTo>
                    <a:cubicBezTo>
                      <a:pt x="2777" y="24308"/>
                      <a:pt x="1074" y="28977"/>
                      <a:pt x="746" y="29974"/>
                    </a:cubicBezTo>
                    <a:cubicBezTo>
                      <a:pt x="420" y="30971"/>
                      <a:pt x="1" y="34648"/>
                      <a:pt x="10117" y="35098"/>
                    </a:cubicBezTo>
                    <a:cubicBezTo>
                      <a:pt x="10531" y="35116"/>
                      <a:pt x="10965" y="35125"/>
                      <a:pt x="11402" y="35125"/>
                    </a:cubicBezTo>
                    <a:cubicBezTo>
                      <a:pt x="12449" y="35125"/>
                      <a:pt x="13511" y="35077"/>
                      <a:pt x="14339" y="35010"/>
                    </a:cubicBezTo>
                    <a:cubicBezTo>
                      <a:pt x="14695" y="34980"/>
                      <a:pt x="15974" y="34957"/>
                      <a:pt x="16570" y="34830"/>
                    </a:cubicBezTo>
                    <a:cubicBezTo>
                      <a:pt x="21667" y="33739"/>
                      <a:pt x="24030" y="31010"/>
                      <a:pt x="23413" y="29980"/>
                    </a:cubicBezTo>
                    <a:cubicBezTo>
                      <a:pt x="22574" y="28575"/>
                      <a:pt x="22705" y="13321"/>
                      <a:pt x="20087" y="6452"/>
                    </a:cubicBezTo>
                    <a:cubicBezTo>
                      <a:pt x="18381" y="1979"/>
                      <a:pt x="14694" y="0"/>
                      <a:pt x="11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24;p65">
                <a:extLst>
                  <a:ext uri="{FF2B5EF4-FFF2-40B4-BE49-F238E27FC236}">
                    <a16:creationId xmlns:a16="http://schemas.microsoft.com/office/drawing/2014/main" id="{54CA2219-E223-48A2-8774-C0B0B67BF341}"/>
                  </a:ext>
                </a:extLst>
              </p:cNvPr>
              <p:cNvSpPr/>
              <p:nvPr/>
            </p:nvSpPr>
            <p:spPr>
              <a:xfrm>
                <a:off x="-6481100" y="-898725"/>
                <a:ext cx="82800" cy="742400"/>
              </a:xfrm>
              <a:custGeom>
                <a:avLst/>
                <a:gdLst/>
                <a:ahLst/>
                <a:cxnLst/>
                <a:rect l="l" t="t" r="r" b="b"/>
                <a:pathLst>
                  <a:path w="3312" h="29696" extrusionOk="0">
                    <a:moveTo>
                      <a:pt x="30" y="0"/>
                    </a:moveTo>
                    <a:cubicBezTo>
                      <a:pt x="15" y="0"/>
                      <a:pt x="0" y="12"/>
                      <a:pt x="5" y="31"/>
                    </a:cubicBezTo>
                    <a:cubicBezTo>
                      <a:pt x="1148" y="4889"/>
                      <a:pt x="1986" y="9857"/>
                      <a:pt x="2415" y="14830"/>
                    </a:cubicBezTo>
                    <a:cubicBezTo>
                      <a:pt x="2861" y="19984"/>
                      <a:pt x="2679" y="24412"/>
                      <a:pt x="2448" y="29566"/>
                    </a:cubicBezTo>
                    <a:cubicBezTo>
                      <a:pt x="2444" y="29652"/>
                      <a:pt x="2507" y="29695"/>
                      <a:pt x="2572" y="29695"/>
                    </a:cubicBezTo>
                    <a:cubicBezTo>
                      <a:pt x="2632" y="29695"/>
                      <a:pt x="2694" y="29657"/>
                      <a:pt x="2704" y="29579"/>
                    </a:cubicBezTo>
                    <a:cubicBezTo>
                      <a:pt x="3312" y="24641"/>
                      <a:pt x="3206" y="20145"/>
                      <a:pt x="2790" y="15195"/>
                    </a:cubicBezTo>
                    <a:cubicBezTo>
                      <a:pt x="2359" y="10044"/>
                      <a:pt x="1461" y="4995"/>
                      <a:pt x="55" y="19"/>
                    </a:cubicBezTo>
                    <a:cubicBezTo>
                      <a:pt x="52" y="6"/>
                      <a:pt x="41" y="0"/>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25;p65">
                <a:extLst>
                  <a:ext uri="{FF2B5EF4-FFF2-40B4-BE49-F238E27FC236}">
                    <a16:creationId xmlns:a16="http://schemas.microsoft.com/office/drawing/2014/main" id="{833B0742-AA77-4FED-B536-520DAF5F07E5}"/>
                  </a:ext>
                </a:extLst>
              </p:cNvPr>
              <p:cNvSpPr/>
              <p:nvPr/>
            </p:nvSpPr>
            <p:spPr>
              <a:xfrm>
                <a:off x="-6489575" y="-789750"/>
                <a:ext cx="22075" cy="18450"/>
              </a:xfrm>
              <a:custGeom>
                <a:avLst/>
                <a:gdLst/>
                <a:ahLst/>
                <a:cxnLst/>
                <a:rect l="l" t="t" r="r" b="b"/>
                <a:pathLst>
                  <a:path w="883" h="738" extrusionOk="0">
                    <a:moveTo>
                      <a:pt x="388" y="1"/>
                    </a:moveTo>
                    <a:cubicBezTo>
                      <a:pt x="202" y="1"/>
                      <a:pt x="26" y="124"/>
                      <a:pt x="14" y="349"/>
                    </a:cubicBezTo>
                    <a:cubicBezTo>
                      <a:pt x="1" y="592"/>
                      <a:pt x="191" y="737"/>
                      <a:pt x="393" y="737"/>
                    </a:cubicBezTo>
                    <a:cubicBezTo>
                      <a:pt x="481" y="737"/>
                      <a:pt x="571" y="710"/>
                      <a:pt x="647" y="651"/>
                    </a:cubicBezTo>
                    <a:lnTo>
                      <a:pt x="656" y="653"/>
                    </a:lnTo>
                    <a:cubicBezTo>
                      <a:pt x="864" y="554"/>
                      <a:pt x="882" y="235"/>
                      <a:pt x="685" y="115"/>
                    </a:cubicBezTo>
                    <a:lnTo>
                      <a:pt x="676" y="115"/>
                    </a:lnTo>
                    <a:cubicBezTo>
                      <a:pt x="594" y="38"/>
                      <a:pt x="489" y="1"/>
                      <a:pt x="3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226;p65">
                <a:extLst>
                  <a:ext uri="{FF2B5EF4-FFF2-40B4-BE49-F238E27FC236}">
                    <a16:creationId xmlns:a16="http://schemas.microsoft.com/office/drawing/2014/main" id="{60BF119B-6EDE-4D02-AD58-9C26C374C453}"/>
                  </a:ext>
                </a:extLst>
              </p:cNvPr>
              <p:cNvSpPr/>
              <p:nvPr/>
            </p:nvSpPr>
            <p:spPr>
              <a:xfrm>
                <a:off x="-6476325" y="-566250"/>
                <a:ext cx="22025" cy="18450"/>
              </a:xfrm>
              <a:custGeom>
                <a:avLst/>
                <a:gdLst/>
                <a:ahLst/>
                <a:cxnLst/>
                <a:rect l="l" t="t" r="r" b="b"/>
                <a:pathLst>
                  <a:path w="881" h="738" extrusionOk="0">
                    <a:moveTo>
                      <a:pt x="386" y="1"/>
                    </a:moveTo>
                    <a:cubicBezTo>
                      <a:pt x="201" y="1"/>
                      <a:pt x="24" y="125"/>
                      <a:pt x="13" y="350"/>
                    </a:cubicBezTo>
                    <a:cubicBezTo>
                      <a:pt x="0" y="592"/>
                      <a:pt x="190" y="737"/>
                      <a:pt x="391" y="737"/>
                    </a:cubicBezTo>
                    <a:cubicBezTo>
                      <a:pt x="479" y="737"/>
                      <a:pt x="569" y="710"/>
                      <a:pt x="646" y="651"/>
                    </a:cubicBezTo>
                    <a:lnTo>
                      <a:pt x="655" y="652"/>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227;p65">
                <a:extLst>
                  <a:ext uri="{FF2B5EF4-FFF2-40B4-BE49-F238E27FC236}">
                    <a16:creationId xmlns:a16="http://schemas.microsoft.com/office/drawing/2014/main" id="{44074CF6-BFD3-4B7C-81F8-53FB3D42806A}"/>
                  </a:ext>
                </a:extLst>
              </p:cNvPr>
              <p:cNvSpPr/>
              <p:nvPr/>
            </p:nvSpPr>
            <p:spPr>
              <a:xfrm>
                <a:off x="-6465550" y="-208725"/>
                <a:ext cx="22025" cy="18475"/>
              </a:xfrm>
              <a:custGeom>
                <a:avLst/>
                <a:gdLst/>
                <a:ahLst/>
                <a:cxnLst/>
                <a:rect l="l" t="t" r="r" b="b"/>
                <a:pathLst>
                  <a:path w="881" h="739" extrusionOk="0">
                    <a:moveTo>
                      <a:pt x="386" y="1"/>
                    </a:moveTo>
                    <a:cubicBezTo>
                      <a:pt x="200" y="1"/>
                      <a:pt x="24" y="124"/>
                      <a:pt x="13" y="350"/>
                    </a:cubicBezTo>
                    <a:cubicBezTo>
                      <a:pt x="0" y="593"/>
                      <a:pt x="190" y="738"/>
                      <a:pt x="391" y="738"/>
                    </a:cubicBezTo>
                    <a:cubicBezTo>
                      <a:pt x="479" y="738"/>
                      <a:pt x="569" y="711"/>
                      <a:pt x="646" y="652"/>
                    </a:cubicBezTo>
                    <a:lnTo>
                      <a:pt x="655" y="653"/>
                    </a:lnTo>
                    <a:cubicBezTo>
                      <a:pt x="864" y="556"/>
                      <a:pt x="881" y="236"/>
                      <a:pt x="683" y="115"/>
                    </a:cubicBezTo>
                    <a:lnTo>
                      <a:pt x="674" y="115"/>
                    </a:lnTo>
                    <a:cubicBezTo>
                      <a:pt x="592" y="37"/>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228;p65">
                <a:extLst>
                  <a:ext uri="{FF2B5EF4-FFF2-40B4-BE49-F238E27FC236}">
                    <a16:creationId xmlns:a16="http://schemas.microsoft.com/office/drawing/2014/main" id="{409417FE-E26D-4973-9B6B-5AE53480B32B}"/>
                  </a:ext>
                </a:extLst>
              </p:cNvPr>
              <p:cNvSpPr/>
              <p:nvPr/>
            </p:nvSpPr>
            <p:spPr>
              <a:xfrm>
                <a:off x="-6465550" y="-451050"/>
                <a:ext cx="22025" cy="18450"/>
              </a:xfrm>
              <a:custGeom>
                <a:avLst/>
                <a:gdLst/>
                <a:ahLst/>
                <a:cxnLst/>
                <a:rect l="l" t="t" r="r" b="b"/>
                <a:pathLst>
                  <a:path w="881" h="738" extrusionOk="0">
                    <a:moveTo>
                      <a:pt x="386" y="1"/>
                    </a:moveTo>
                    <a:cubicBezTo>
                      <a:pt x="200" y="1"/>
                      <a:pt x="24" y="124"/>
                      <a:pt x="13" y="350"/>
                    </a:cubicBezTo>
                    <a:cubicBezTo>
                      <a:pt x="0" y="593"/>
                      <a:pt x="190" y="738"/>
                      <a:pt x="392" y="738"/>
                    </a:cubicBezTo>
                    <a:cubicBezTo>
                      <a:pt x="480" y="738"/>
                      <a:pt x="570" y="711"/>
                      <a:pt x="647" y="652"/>
                    </a:cubicBezTo>
                    <a:lnTo>
                      <a:pt x="656" y="654"/>
                    </a:lnTo>
                    <a:cubicBezTo>
                      <a:pt x="864" y="555"/>
                      <a:pt x="881" y="236"/>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29;p65">
                <a:extLst>
                  <a:ext uri="{FF2B5EF4-FFF2-40B4-BE49-F238E27FC236}">
                    <a16:creationId xmlns:a16="http://schemas.microsoft.com/office/drawing/2014/main" id="{02166A66-ACFB-4593-91A3-FFE2AAFB1DD5}"/>
                  </a:ext>
                </a:extLst>
              </p:cNvPr>
              <p:cNvSpPr/>
              <p:nvPr/>
            </p:nvSpPr>
            <p:spPr>
              <a:xfrm>
                <a:off x="-6480300" y="-684850"/>
                <a:ext cx="22025" cy="18450"/>
              </a:xfrm>
              <a:custGeom>
                <a:avLst/>
                <a:gdLst/>
                <a:ahLst/>
                <a:cxnLst/>
                <a:rect l="l" t="t" r="r" b="b"/>
                <a:pathLst>
                  <a:path w="881" h="738" extrusionOk="0">
                    <a:moveTo>
                      <a:pt x="386" y="1"/>
                    </a:moveTo>
                    <a:cubicBezTo>
                      <a:pt x="201" y="1"/>
                      <a:pt x="25" y="124"/>
                      <a:pt x="13" y="349"/>
                    </a:cubicBezTo>
                    <a:cubicBezTo>
                      <a:pt x="0" y="592"/>
                      <a:pt x="190" y="738"/>
                      <a:pt x="392" y="738"/>
                    </a:cubicBezTo>
                    <a:cubicBezTo>
                      <a:pt x="480" y="738"/>
                      <a:pt x="570" y="710"/>
                      <a:pt x="647" y="651"/>
                    </a:cubicBezTo>
                    <a:lnTo>
                      <a:pt x="656" y="653"/>
                    </a:lnTo>
                    <a:cubicBezTo>
                      <a:pt x="864" y="554"/>
                      <a:pt x="881" y="235"/>
                      <a:pt x="683" y="115"/>
                    </a:cubicBezTo>
                    <a:lnTo>
                      <a:pt x="674" y="115"/>
                    </a:lnTo>
                    <a:cubicBezTo>
                      <a:pt x="592" y="38"/>
                      <a:pt x="488" y="1"/>
                      <a:pt x="3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30;p65">
                <a:extLst>
                  <a:ext uri="{FF2B5EF4-FFF2-40B4-BE49-F238E27FC236}">
                    <a16:creationId xmlns:a16="http://schemas.microsoft.com/office/drawing/2014/main" id="{C1398C3F-6A4C-4CFD-BA70-CC52AFFEEA77}"/>
                  </a:ext>
                </a:extLst>
              </p:cNvPr>
              <p:cNvSpPr/>
              <p:nvPr/>
            </p:nvSpPr>
            <p:spPr>
              <a:xfrm>
                <a:off x="-6461275" y="-338775"/>
                <a:ext cx="22050" cy="18450"/>
              </a:xfrm>
              <a:custGeom>
                <a:avLst/>
                <a:gdLst/>
                <a:ahLst/>
                <a:cxnLst/>
                <a:rect l="l" t="t" r="r" b="b"/>
                <a:pathLst>
                  <a:path w="882" h="738" extrusionOk="0">
                    <a:moveTo>
                      <a:pt x="387" y="1"/>
                    </a:moveTo>
                    <a:cubicBezTo>
                      <a:pt x="202" y="1"/>
                      <a:pt x="25" y="124"/>
                      <a:pt x="14" y="350"/>
                    </a:cubicBezTo>
                    <a:cubicBezTo>
                      <a:pt x="0" y="592"/>
                      <a:pt x="191" y="738"/>
                      <a:pt x="393" y="738"/>
                    </a:cubicBezTo>
                    <a:cubicBezTo>
                      <a:pt x="481" y="738"/>
                      <a:pt x="570" y="710"/>
                      <a:pt x="647" y="652"/>
                    </a:cubicBezTo>
                    <a:lnTo>
                      <a:pt x="656" y="654"/>
                    </a:lnTo>
                    <a:cubicBezTo>
                      <a:pt x="864" y="555"/>
                      <a:pt x="882" y="236"/>
                      <a:pt x="684" y="115"/>
                    </a:cubicBezTo>
                    <a:lnTo>
                      <a:pt x="675" y="115"/>
                    </a:lnTo>
                    <a:cubicBezTo>
                      <a:pt x="593" y="38"/>
                      <a:pt x="489" y="1"/>
                      <a:pt x="3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31;p65">
                <a:extLst>
                  <a:ext uri="{FF2B5EF4-FFF2-40B4-BE49-F238E27FC236}">
                    <a16:creationId xmlns:a16="http://schemas.microsoft.com/office/drawing/2014/main" id="{449B0610-F355-4562-88FB-6FA02D66E967}"/>
                  </a:ext>
                </a:extLst>
              </p:cNvPr>
              <p:cNvSpPr/>
              <p:nvPr/>
            </p:nvSpPr>
            <p:spPr>
              <a:xfrm>
                <a:off x="-6850775" y="-1027175"/>
                <a:ext cx="668375" cy="999450"/>
              </a:xfrm>
              <a:custGeom>
                <a:avLst/>
                <a:gdLst/>
                <a:ahLst/>
                <a:cxnLst/>
                <a:rect l="l" t="t" r="r" b="b"/>
                <a:pathLst>
                  <a:path w="26735" h="39978" extrusionOk="0">
                    <a:moveTo>
                      <a:pt x="13144" y="0"/>
                    </a:moveTo>
                    <a:cubicBezTo>
                      <a:pt x="12168" y="0"/>
                      <a:pt x="11046" y="202"/>
                      <a:pt x="9742" y="671"/>
                    </a:cubicBezTo>
                    <a:cubicBezTo>
                      <a:pt x="6043" y="2000"/>
                      <a:pt x="4384" y="6531"/>
                      <a:pt x="3445" y="13024"/>
                    </a:cubicBezTo>
                    <a:cubicBezTo>
                      <a:pt x="2506" y="19519"/>
                      <a:pt x="361" y="32258"/>
                      <a:pt x="171" y="34430"/>
                    </a:cubicBezTo>
                    <a:cubicBezTo>
                      <a:pt x="0" y="36382"/>
                      <a:pt x="6801" y="39977"/>
                      <a:pt x="11260" y="39977"/>
                    </a:cubicBezTo>
                    <a:cubicBezTo>
                      <a:pt x="11762" y="39977"/>
                      <a:pt x="12233" y="39932"/>
                      <a:pt x="12662" y="39834"/>
                    </a:cubicBezTo>
                    <a:cubicBezTo>
                      <a:pt x="13216" y="39706"/>
                      <a:pt x="9611" y="3816"/>
                      <a:pt x="10091" y="2298"/>
                    </a:cubicBezTo>
                    <a:cubicBezTo>
                      <a:pt x="10328" y="1549"/>
                      <a:pt x="11387" y="1112"/>
                      <a:pt x="12668" y="1112"/>
                    </a:cubicBezTo>
                    <a:cubicBezTo>
                      <a:pt x="13986" y="1112"/>
                      <a:pt x="15539" y="1575"/>
                      <a:pt x="16671" y="2640"/>
                    </a:cubicBezTo>
                    <a:cubicBezTo>
                      <a:pt x="18902" y="4740"/>
                      <a:pt x="21482" y="15912"/>
                      <a:pt x="22184" y="23972"/>
                    </a:cubicBezTo>
                    <a:cubicBezTo>
                      <a:pt x="22884" y="32031"/>
                      <a:pt x="22102" y="37429"/>
                      <a:pt x="22711" y="38012"/>
                    </a:cubicBezTo>
                    <a:cubicBezTo>
                      <a:pt x="22775" y="38074"/>
                      <a:pt x="22863" y="38102"/>
                      <a:pt x="22970" y="38102"/>
                    </a:cubicBezTo>
                    <a:cubicBezTo>
                      <a:pt x="23877" y="38102"/>
                      <a:pt x="26129" y="36064"/>
                      <a:pt x="26415" y="35248"/>
                    </a:cubicBezTo>
                    <a:cubicBezTo>
                      <a:pt x="26735" y="34336"/>
                      <a:pt x="21680" y="8104"/>
                      <a:pt x="19865" y="5181"/>
                    </a:cubicBezTo>
                    <a:cubicBezTo>
                      <a:pt x="18430" y="2872"/>
                      <a:pt x="16823"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32;p65">
                <a:extLst>
                  <a:ext uri="{FF2B5EF4-FFF2-40B4-BE49-F238E27FC236}">
                    <a16:creationId xmlns:a16="http://schemas.microsoft.com/office/drawing/2014/main" id="{71A18B29-FE06-4E75-B115-F6B2AA099A20}"/>
                  </a:ext>
                </a:extLst>
              </p:cNvPr>
              <p:cNvSpPr/>
              <p:nvPr/>
            </p:nvSpPr>
            <p:spPr>
              <a:xfrm>
                <a:off x="-6622650" y="-1404175"/>
                <a:ext cx="314550" cy="505550"/>
              </a:xfrm>
              <a:custGeom>
                <a:avLst/>
                <a:gdLst/>
                <a:ahLst/>
                <a:cxnLst/>
                <a:rect l="l" t="t" r="r" b="b"/>
                <a:pathLst>
                  <a:path w="12582" h="20222" extrusionOk="0">
                    <a:moveTo>
                      <a:pt x="6030" y="1"/>
                    </a:moveTo>
                    <a:cubicBezTo>
                      <a:pt x="3990" y="1"/>
                      <a:pt x="1969" y="512"/>
                      <a:pt x="1219" y="1256"/>
                    </a:cubicBezTo>
                    <a:cubicBezTo>
                      <a:pt x="1" y="2461"/>
                      <a:pt x="459" y="7543"/>
                      <a:pt x="604" y="9606"/>
                    </a:cubicBezTo>
                    <a:cubicBezTo>
                      <a:pt x="679" y="10801"/>
                      <a:pt x="638" y="14051"/>
                      <a:pt x="818" y="14985"/>
                    </a:cubicBezTo>
                    <a:cubicBezTo>
                      <a:pt x="921" y="15528"/>
                      <a:pt x="2942" y="20040"/>
                      <a:pt x="5014" y="20216"/>
                    </a:cubicBezTo>
                    <a:cubicBezTo>
                      <a:pt x="5057" y="20220"/>
                      <a:pt x="5099" y="20222"/>
                      <a:pt x="5140" y="20222"/>
                    </a:cubicBezTo>
                    <a:cubicBezTo>
                      <a:pt x="7235" y="20222"/>
                      <a:pt x="5975" y="15539"/>
                      <a:pt x="6056" y="15121"/>
                    </a:cubicBezTo>
                    <a:cubicBezTo>
                      <a:pt x="6077" y="15018"/>
                      <a:pt x="6092" y="14910"/>
                      <a:pt x="6108" y="14802"/>
                    </a:cubicBezTo>
                    <a:cubicBezTo>
                      <a:pt x="6135" y="14629"/>
                      <a:pt x="6154" y="14459"/>
                      <a:pt x="6168" y="14292"/>
                    </a:cubicBezTo>
                    <a:cubicBezTo>
                      <a:pt x="6234" y="13623"/>
                      <a:pt x="6241" y="13042"/>
                      <a:pt x="6241" y="13042"/>
                    </a:cubicBezTo>
                    <a:cubicBezTo>
                      <a:pt x="6241" y="13042"/>
                      <a:pt x="6273" y="13051"/>
                      <a:pt x="6334" y="13068"/>
                    </a:cubicBezTo>
                    <a:cubicBezTo>
                      <a:pt x="6588" y="13135"/>
                      <a:pt x="7313" y="13304"/>
                      <a:pt x="8164" y="13304"/>
                    </a:cubicBezTo>
                    <a:cubicBezTo>
                      <a:pt x="9461" y="13304"/>
                      <a:pt x="11051" y="12911"/>
                      <a:pt x="11708" y="11164"/>
                    </a:cubicBezTo>
                    <a:cubicBezTo>
                      <a:pt x="12582" y="8848"/>
                      <a:pt x="12386" y="3064"/>
                      <a:pt x="10535" y="1311"/>
                    </a:cubicBezTo>
                    <a:cubicBezTo>
                      <a:pt x="9549" y="378"/>
                      <a:pt x="7783" y="1"/>
                      <a:pt x="60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33;p65">
                <a:extLst>
                  <a:ext uri="{FF2B5EF4-FFF2-40B4-BE49-F238E27FC236}">
                    <a16:creationId xmlns:a16="http://schemas.microsoft.com/office/drawing/2014/main" id="{3C9F29F6-A11F-4634-B7FE-D329F968EFDB}"/>
                  </a:ext>
                </a:extLst>
              </p:cNvPr>
              <p:cNvSpPr/>
              <p:nvPr/>
            </p:nvSpPr>
            <p:spPr>
              <a:xfrm>
                <a:off x="-6442725" y="-1162650"/>
                <a:ext cx="39000" cy="22500"/>
              </a:xfrm>
              <a:custGeom>
                <a:avLst/>
                <a:gdLst/>
                <a:ahLst/>
                <a:cxnLst/>
                <a:rect l="l" t="t" r="r" b="b"/>
                <a:pathLst>
                  <a:path w="1560" h="900" extrusionOk="0">
                    <a:moveTo>
                      <a:pt x="64" y="1"/>
                    </a:moveTo>
                    <a:cubicBezTo>
                      <a:pt x="31" y="1"/>
                      <a:pt x="0" y="25"/>
                      <a:pt x="8" y="70"/>
                    </a:cubicBezTo>
                    <a:cubicBezTo>
                      <a:pt x="97" y="586"/>
                      <a:pt x="512" y="899"/>
                      <a:pt x="964" y="899"/>
                    </a:cubicBezTo>
                    <a:cubicBezTo>
                      <a:pt x="1152" y="899"/>
                      <a:pt x="1347" y="845"/>
                      <a:pt x="1527" y="728"/>
                    </a:cubicBezTo>
                    <a:cubicBezTo>
                      <a:pt x="1559" y="707"/>
                      <a:pt x="1545" y="660"/>
                      <a:pt x="1512" y="660"/>
                    </a:cubicBezTo>
                    <a:cubicBezTo>
                      <a:pt x="1507" y="660"/>
                      <a:pt x="1501" y="661"/>
                      <a:pt x="1495" y="664"/>
                    </a:cubicBezTo>
                    <a:cubicBezTo>
                      <a:pt x="1358" y="723"/>
                      <a:pt x="1218" y="751"/>
                      <a:pt x="1081" y="751"/>
                    </a:cubicBezTo>
                    <a:cubicBezTo>
                      <a:pt x="656" y="751"/>
                      <a:pt x="266" y="482"/>
                      <a:pt x="125" y="46"/>
                    </a:cubicBezTo>
                    <a:cubicBezTo>
                      <a:pt x="114" y="15"/>
                      <a:pt x="89"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34;p65">
                <a:extLst>
                  <a:ext uri="{FF2B5EF4-FFF2-40B4-BE49-F238E27FC236}">
                    <a16:creationId xmlns:a16="http://schemas.microsoft.com/office/drawing/2014/main" id="{8A513400-8797-482C-A010-34700E224D3E}"/>
                  </a:ext>
                </a:extLst>
              </p:cNvPr>
              <p:cNvSpPr/>
              <p:nvPr/>
            </p:nvSpPr>
            <p:spPr>
              <a:xfrm>
                <a:off x="-6356825" y="-1223150"/>
                <a:ext cx="17300" cy="21225"/>
              </a:xfrm>
              <a:custGeom>
                <a:avLst/>
                <a:gdLst/>
                <a:ahLst/>
                <a:cxnLst/>
                <a:rect l="l" t="t" r="r" b="b"/>
                <a:pathLst>
                  <a:path w="692" h="849" extrusionOk="0">
                    <a:moveTo>
                      <a:pt x="360" y="0"/>
                    </a:moveTo>
                    <a:cubicBezTo>
                      <a:pt x="187" y="0"/>
                      <a:pt x="37" y="172"/>
                      <a:pt x="20" y="397"/>
                    </a:cubicBezTo>
                    <a:cubicBezTo>
                      <a:pt x="0" y="632"/>
                      <a:pt x="132" y="834"/>
                      <a:pt x="313" y="848"/>
                    </a:cubicBezTo>
                    <a:cubicBezTo>
                      <a:pt x="320" y="848"/>
                      <a:pt x="327" y="849"/>
                      <a:pt x="334" y="849"/>
                    </a:cubicBezTo>
                    <a:cubicBezTo>
                      <a:pt x="506" y="849"/>
                      <a:pt x="655" y="674"/>
                      <a:pt x="674" y="450"/>
                    </a:cubicBezTo>
                    <a:cubicBezTo>
                      <a:pt x="692" y="215"/>
                      <a:pt x="562" y="13"/>
                      <a:pt x="379" y="1"/>
                    </a:cubicBezTo>
                    <a:cubicBezTo>
                      <a:pt x="372" y="0"/>
                      <a:pt x="366" y="0"/>
                      <a:pt x="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35;p65">
                <a:extLst>
                  <a:ext uri="{FF2B5EF4-FFF2-40B4-BE49-F238E27FC236}">
                    <a16:creationId xmlns:a16="http://schemas.microsoft.com/office/drawing/2014/main" id="{0F5E1AA1-FD7F-4D55-8AC5-E90EC067532D}"/>
                  </a:ext>
                </a:extLst>
              </p:cNvPr>
              <p:cNvSpPr/>
              <p:nvPr/>
            </p:nvSpPr>
            <p:spPr>
              <a:xfrm>
                <a:off x="-6458175" y="-1220475"/>
                <a:ext cx="17350" cy="21275"/>
              </a:xfrm>
              <a:custGeom>
                <a:avLst/>
                <a:gdLst/>
                <a:ahLst/>
                <a:cxnLst/>
                <a:rect l="l" t="t" r="r" b="b"/>
                <a:pathLst>
                  <a:path w="694" h="851" extrusionOk="0">
                    <a:moveTo>
                      <a:pt x="361" y="1"/>
                    </a:moveTo>
                    <a:cubicBezTo>
                      <a:pt x="188" y="1"/>
                      <a:pt x="37" y="175"/>
                      <a:pt x="20" y="401"/>
                    </a:cubicBezTo>
                    <a:cubicBezTo>
                      <a:pt x="0" y="635"/>
                      <a:pt x="132" y="837"/>
                      <a:pt x="313" y="850"/>
                    </a:cubicBezTo>
                    <a:cubicBezTo>
                      <a:pt x="320" y="851"/>
                      <a:pt x="326" y="851"/>
                      <a:pt x="332" y="851"/>
                    </a:cubicBezTo>
                    <a:cubicBezTo>
                      <a:pt x="506" y="851"/>
                      <a:pt x="657" y="677"/>
                      <a:pt x="674" y="452"/>
                    </a:cubicBezTo>
                    <a:cubicBezTo>
                      <a:pt x="693" y="219"/>
                      <a:pt x="560" y="17"/>
                      <a:pt x="381" y="2"/>
                    </a:cubicBezTo>
                    <a:cubicBezTo>
                      <a:pt x="374" y="1"/>
                      <a:pt x="368"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36;p65">
                <a:extLst>
                  <a:ext uri="{FF2B5EF4-FFF2-40B4-BE49-F238E27FC236}">
                    <a16:creationId xmlns:a16="http://schemas.microsoft.com/office/drawing/2014/main" id="{BA57E39C-420C-4C3C-BF3E-C8ED7227596B}"/>
                  </a:ext>
                </a:extLst>
              </p:cNvPr>
              <p:cNvSpPr/>
              <p:nvPr/>
            </p:nvSpPr>
            <p:spPr>
              <a:xfrm>
                <a:off x="-6367425" y="-1278200"/>
                <a:ext cx="43025" cy="21000"/>
              </a:xfrm>
              <a:custGeom>
                <a:avLst/>
                <a:gdLst/>
                <a:ahLst/>
                <a:cxnLst/>
                <a:rect l="l" t="t" r="r" b="b"/>
                <a:pathLst>
                  <a:path w="1721" h="840" extrusionOk="0">
                    <a:moveTo>
                      <a:pt x="697" y="1"/>
                    </a:moveTo>
                    <a:cubicBezTo>
                      <a:pt x="336" y="1"/>
                      <a:pt x="55" y="125"/>
                      <a:pt x="31" y="311"/>
                    </a:cubicBezTo>
                    <a:cubicBezTo>
                      <a:pt x="1" y="536"/>
                      <a:pt x="348" y="765"/>
                      <a:pt x="807" y="825"/>
                    </a:cubicBezTo>
                    <a:cubicBezTo>
                      <a:pt x="882" y="834"/>
                      <a:pt x="956" y="839"/>
                      <a:pt x="1026" y="839"/>
                    </a:cubicBezTo>
                    <a:cubicBezTo>
                      <a:pt x="1386" y="839"/>
                      <a:pt x="1667" y="716"/>
                      <a:pt x="1690" y="530"/>
                    </a:cubicBezTo>
                    <a:cubicBezTo>
                      <a:pt x="1720" y="305"/>
                      <a:pt x="1373" y="76"/>
                      <a:pt x="914" y="15"/>
                    </a:cubicBezTo>
                    <a:cubicBezTo>
                      <a:pt x="839" y="5"/>
                      <a:pt x="766" y="1"/>
                      <a:pt x="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37;p65">
                <a:extLst>
                  <a:ext uri="{FF2B5EF4-FFF2-40B4-BE49-F238E27FC236}">
                    <a16:creationId xmlns:a16="http://schemas.microsoft.com/office/drawing/2014/main" id="{4C635689-CE31-4534-9C39-D0E59BFD7DCD}"/>
                  </a:ext>
                </a:extLst>
              </p:cNvPr>
              <p:cNvSpPr/>
              <p:nvPr/>
            </p:nvSpPr>
            <p:spPr>
              <a:xfrm>
                <a:off x="-6475275" y="-1273875"/>
                <a:ext cx="43350" cy="22075"/>
              </a:xfrm>
              <a:custGeom>
                <a:avLst/>
                <a:gdLst/>
                <a:ahLst/>
                <a:cxnLst/>
                <a:rect l="l" t="t" r="r" b="b"/>
                <a:pathLst>
                  <a:path w="1734" h="883" extrusionOk="0">
                    <a:moveTo>
                      <a:pt x="1140" y="1"/>
                    </a:moveTo>
                    <a:cubicBezTo>
                      <a:pt x="1026" y="1"/>
                      <a:pt x="902" y="15"/>
                      <a:pt x="774" y="46"/>
                    </a:cubicBezTo>
                    <a:cubicBezTo>
                      <a:pt x="324" y="152"/>
                      <a:pt x="1" y="414"/>
                      <a:pt x="53" y="634"/>
                    </a:cubicBezTo>
                    <a:cubicBezTo>
                      <a:pt x="89" y="791"/>
                      <a:pt x="310" y="883"/>
                      <a:pt x="598" y="883"/>
                    </a:cubicBezTo>
                    <a:cubicBezTo>
                      <a:pt x="711" y="883"/>
                      <a:pt x="834" y="869"/>
                      <a:pt x="961" y="839"/>
                    </a:cubicBezTo>
                    <a:cubicBezTo>
                      <a:pt x="1410" y="732"/>
                      <a:pt x="1733" y="471"/>
                      <a:pt x="1683" y="251"/>
                    </a:cubicBezTo>
                    <a:cubicBezTo>
                      <a:pt x="1646" y="93"/>
                      <a:pt x="1427" y="1"/>
                      <a:pt x="11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38;p65">
                <a:extLst>
                  <a:ext uri="{FF2B5EF4-FFF2-40B4-BE49-F238E27FC236}">
                    <a16:creationId xmlns:a16="http://schemas.microsoft.com/office/drawing/2014/main" id="{8C0615F7-E1B2-4DDB-9FDF-D31F338C4741}"/>
                  </a:ext>
                </a:extLst>
              </p:cNvPr>
              <p:cNvSpPr/>
              <p:nvPr/>
            </p:nvSpPr>
            <p:spPr>
              <a:xfrm>
                <a:off x="-6397275" y="-1260025"/>
                <a:ext cx="31675" cy="90350"/>
              </a:xfrm>
              <a:custGeom>
                <a:avLst/>
                <a:gdLst/>
                <a:ahLst/>
                <a:cxnLst/>
                <a:rect l="l" t="t" r="r" b="b"/>
                <a:pathLst>
                  <a:path w="1267" h="3614" extrusionOk="0">
                    <a:moveTo>
                      <a:pt x="553" y="0"/>
                    </a:moveTo>
                    <a:cubicBezTo>
                      <a:pt x="526" y="0"/>
                      <a:pt x="499" y="21"/>
                      <a:pt x="502" y="56"/>
                    </a:cubicBezTo>
                    <a:cubicBezTo>
                      <a:pt x="562" y="659"/>
                      <a:pt x="894" y="3138"/>
                      <a:pt x="725" y="3318"/>
                    </a:cubicBezTo>
                    <a:cubicBezTo>
                      <a:pt x="687" y="3358"/>
                      <a:pt x="637" y="3373"/>
                      <a:pt x="580" y="3373"/>
                    </a:cubicBezTo>
                    <a:cubicBezTo>
                      <a:pt x="432" y="3373"/>
                      <a:pt x="245" y="3266"/>
                      <a:pt x="158" y="3216"/>
                    </a:cubicBezTo>
                    <a:cubicBezTo>
                      <a:pt x="142" y="3207"/>
                      <a:pt x="126" y="3203"/>
                      <a:pt x="111" y="3203"/>
                    </a:cubicBezTo>
                    <a:cubicBezTo>
                      <a:pt x="42" y="3203"/>
                      <a:pt x="0" y="3294"/>
                      <a:pt x="64" y="3351"/>
                    </a:cubicBezTo>
                    <a:cubicBezTo>
                      <a:pt x="217" y="3488"/>
                      <a:pt x="478" y="3614"/>
                      <a:pt x="724" y="3614"/>
                    </a:cubicBezTo>
                    <a:cubicBezTo>
                      <a:pt x="750" y="3614"/>
                      <a:pt x="775" y="3613"/>
                      <a:pt x="800" y="3610"/>
                    </a:cubicBezTo>
                    <a:cubicBezTo>
                      <a:pt x="1267" y="3559"/>
                      <a:pt x="849" y="994"/>
                      <a:pt x="601" y="38"/>
                    </a:cubicBezTo>
                    <a:cubicBezTo>
                      <a:pt x="594" y="12"/>
                      <a:pt x="573" y="0"/>
                      <a:pt x="5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239;p65">
                <a:extLst>
                  <a:ext uri="{FF2B5EF4-FFF2-40B4-BE49-F238E27FC236}">
                    <a16:creationId xmlns:a16="http://schemas.microsoft.com/office/drawing/2014/main" id="{226EC221-A262-4358-92D2-CD523325CB63}"/>
                  </a:ext>
                </a:extLst>
              </p:cNvPr>
              <p:cNvSpPr/>
              <p:nvPr/>
            </p:nvSpPr>
            <p:spPr>
              <a:xfrm>
                <a:off x="-6642925" y="-1440125"/>
                <a:ext cx="323800" cy="252450"/>
              </a:xfrm>
              <a:custGeom>
                <a:avLst/>
                <a:gdLst/>
                <a:ahLst/>
                <a:cxnLst/>
                <a:rect l="l" t="t" r="r" b="b"/>
                <a:pathLst>
                  <a:path w="12952" h="10098" extrusionOk="0">
                    <a:moveTo>
                      <a:pt x="8982" y="1"/>
                    </a:moveTo>
                    <a:cubicBezTo>
                      <a:pt x="6692" y="1"/>
                      <a:pt x="1826" y="1952"/>
                      <a:pt x="932" y="3140"/>
                    </a:cubicBezTo>
                    <a:cubicBezTo>
                      <a:pt x="1" y="4376"/>
                      <a:pt x="586" y="9763"/>
                      <a:pt x="1270" y="10033"/>
                    </a:cubicBezTo>
                    <a:cubicBezTo>
                      <a:pt x="1382" y="10077"/>
                      <a:pt x="1492" y="10097"/>
                      <a:pt x="1601" y="10097"/>
                    </a:cubicBezTo>
                    <a:cubicBezTo>
                      <a:pt x="3343" y="10097"/>
                      <a:pt x="4647" y="4776"/>
                      <a:pt x="4647" y="4776"/>
                    </a:cubicBezTo>
                    <a:lnTo>
                      <a:pt x="4647" y="4776"/>
                    </a:lnTo>
                    <a:cubicBezTo>
                      <a:pt x="4647" y="4776"/>
                      <a:pt x="4312" y="6400"/>
                      <a:pt x="5473" y="6400"/>
                    </a:cubicBezTo>
                    <a:cubicBezTo>
                      <a:pt x="5491" y="6400"/>
                      <a:pt x="5509" y="6400"/>
                      <a:pt x="5527" y="6399"/>
                    </a:cubicBezTo>
                    <a:cubicBezTo>
                      <a:pt x="6668" y="6351"/>
                      <a:pt x="8520" y="4539"/>
                      <a:pt x="10660" y="4349"/>
                    </a:cubicBezTo>
                    <a:cubicBezTo>
                      <a:pt x="10702" y="4345"/>
                      <a:pt x="10743" y="4344"/>
                      <a:pt x="10784" y="4344"/>
                    </a:cubicBezTo>
                    <a:cubicBezTo>
                      <a:pt x="11937" y="4344"/>
                      <a:pt x="12709" y="5763"/>
                      <a:pt x="12709" y="5763"/>
                    </a:cubicBezTo>
                    <a:cubicBezTo>
                      <a:pt x="12709" y="5763"/>
                      <a:pt x="12951" y="4089"/>
                      <a:pt x="12787" y="3293"/>
                    </a:cubicBezTo>
                    <a:cubicBezTo>
                      <a:pt x="12622" y="2495"/>
                      <a:pt x="11824" y="2161"/>
                      <a:pt x="11824" y="2161"/>
                    </a:cubicBezTo>
                    <a:cubicBezTo>
                      <a:pt x="11824" y="2161"/>
                      <a:pt x="11401" y="181"/>
                      <a:pt x="9249" y="11"/>
                    </a:cubicBezTo>
                    <a:cubicBezTo>
                      <a:pt x="9165" y="4"/>
                      <a:pt x="9075" y="1"/>
                      <a:pt x="8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240;p65">
                <a:extLst>
                  <a:ext uri="{FF2B5EF4-FFF2-40B4-BE49-F238E27FC236}">
                    <a16:creationId xmlns:a16="http://schemas.microsoft.com/office/drawing/2014/main" id="{CFF7F887-5EDE-4080-821F-7D239A82E90F}"/>
                  </a:ext>
                </a:extLst>
              </p:cNvPr>
              <p:cNvSpPr/>
              <p:nvPr/>
            </p:nvSpPr>
            <p:spPr>
              <a:xfrm>
                <a:off x="-6664575" y="-1243825"/>
                <a:ext cx="94050" cy="83950"/>
              </a:xfrm>
              <a:custGeom>
                <a:avLst/>
                <a:gdLst/>
                <a:ahLst/>
                <a:cxnLst/>
                <a:rect l="l" t="t" r="r" b="b"/>
                <a:pathLst>
                  <a:path w="3762" h="3358" extrusionOk="0">
                    <a:moveTo>
                      <a:pt x="2258" y="0"/>
                    </a:moveTo>
                    <a:cubicBezTo>
                      <a:pt x="2137" y="0"/>
                      <a:pt x="2009" y="11"/>
                      <a:pt x="1875" y="35"/>
                    </a:cubicBezTo>
                    <a:cubicBezTo>
                      <a:pt x="484" y="282"/>
                      <a:pt x="0" y="2501"/>
                      <a:pt x="1729" y="3230"/>
                    </a:cubicBezTo>
                    <a:cubicBezTo>
                      <a:pt x="1954" y="3324"/>
                      <a:pt x="2197" y="3357"/>
                      <a:pt x="2426" y="3357"/>
                    </a:cubicBezTo>
                    <a:cubicBezTo>
                      <a:pt x="2966" y="3357"/>
                      <a:pt x="3433" y="3173"/>
                      <a:pt x="3433" y="3173"/>
                    </a:cubicBezTo>
                    <a:lnTo>
                      <a:pt x="3761" y="650"/>
                    </a:lnTo>
                    <a:cubicBezTo>
                      <a:pt x="3761" y="650"/>
                      <a:pt x="3208" y="0"/>
                      <a:pt x="2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41;p65">
                <a:extLst>
                  <a:ext uri="{FF2B5EF4-FFF2-40B4-BE49-F238E27FC236}">
                    <a16:creationId xmlns:a16="http://schemas.microsoft.com/office/drawing/2014/main" id="{7E87EE2B-F225-4F6A-9129-FA6E5A20CC53}"/>
                  </a:ext>
                </a:extLst>
              </p:cNvPr>
              <p:cNvSpPr/>
              <p:nvPr/>
            </p:nvSpPr>
            <p:spPr>
              <a:xfrm>
                <a:off x="-6630775" y="-1226500"/>
                <a:ext cx="41000" cy="52550"/>
              </a:xfrm>
              <a:custGeom>
                <a:avLst/>
                <a:gdLst/>
                <a:ahLst/>
                <a:cxnLst/>
                <a:rect l="l" t="t" r="r" b="b"/>
                <a:pathLst>
                  <a:path w="1640" h="2102" extrusionOk="0">
                    <a:moveTo>
                      <a:pt x="405" y="0"/>
                    </a:moveTo>
                    <a:cubicBezTo>
                      <a:pt x="372" y="0"/>
                      <a:pt x="350" y="53"/>
                      <a:pt x="389" y="63"/>
                    </a:cubicBezTo>
                    <a:cubicBezTo>
                      <a:pt x="1013" y="252"/>
                      <a:pt x="1231" y="1018"/>
                      <a:pt x="1287" y="1518"/>
                    </a:cubicBezTo>
                    <a:cubicBezTo>
                      <a:pt x="1098" y="1408"/>
                      <a:pt x="868" y="1334"/>
                      <a:pt x="648" y="1334"/>
                    </a:cubicBezTo>
                    <a:cubicBezTo>
                      <a:pt x="399" y="1334"/>
                      <a:pt x="162" y="1429"/>
                      <a:pt x="15" y="1672"/>
                    </a:cubicBezTo>
                    <a:cubicBezTo>
                      <a:pt x="1" y="1684"/>
                      <a:pt x="14" y="1703"/>
                      <a:pt x="28" y="1703"/>
                    </a:cubicBezTo>
                    <a:cubicBezTo>
                      <a:pt x="33" y="1703"/>
                      <a:pt x="37" y="1701"/>
                      <a:pt x="42" y="1697"/>
                    </a:cubicBezTo>
                    <a:cubicBezTo>
                      <a:pt x="170" y="1614"/>
                      <a:pt x="324" y="1578"/>
                      <a:pt x="480" y="1578"/>
                    </a:cubicBezTo>
                    <a:cubicBezTo>
                      <a:pt x="820" y="1578"/>
                      <a:pt x="1172" y="1751"/>
                      <a:pt x="1306" y="2000"/>
                    </a:cubicBezTo>
                    <a:cubicBezTo>
                      <a:pt x="1343" y="2069"/>
                      <a:pt x="1382" y="2101"/>
                      <a:pt x="1419" y="2101"/>
                    </a:cubicBezTo>
                    <a:cubicBezTo>
                      <a:pt x="1503" y="2101"/>
                      <a:pt x="1576" y="1929"/>
                      <a:pt x="1595" y="1630"/>
                    </a:cubicBezTo>
                    <a:cubicBezTo>
                      <a:pt x="1640" y="930"/>
                      <a:pt x="1201" y="33"/>
                      <a:pt x="407" y="0"/>
                    </a:cubicBezTo>
                    <a:cubicBezTo>
                      <a:pt x="406" y="0"/>
                      <a:pt x="406"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42;p65">
                <a:extLst>
                  <a:ext uri="{FF2B5EF4-FFF2-40B4-BE49-F238E27FC236}">
                    <a16:creationId xmlns:a16="http://schemas.microsoft.com/office/drawing/2014/main" id="{250B9419-FE61-4734-B59A-652D70C24F5B}"/>
                  </a:ext>
                </a:extLst>
              </p:cNvPr>
              <p:cNvSpPr/>
              <p:nvPr/>
            </p:nvSpPr>
            <p:spPr>
              <a:xfrm>
                <a:off x="-6646500" y="-1030325"/>
                <a:ext cx="165725" cy="224425"/>
              </a:xfrm>
              <a:custGeom>
                <a:avLst/>
                <a:gdLst/>
                <a:ahLst/>
                <a:cxnLst/>
                <a:rect l="l" t="t" r="r" b="b"/>
                <a:pathLst>
                  <a:path w="6629" h="8977" extrusionOk="0">
                    <a:moveTo>
                      <a:pt x="1754" y="1"/>
                    </a:moveTo>
                    <a:cubicBezTo>
                      <a:pt x="1754" y="1"/>
                      <a:pt x="376" y="1060"/>
                      <a:pt x="296" y="1747"/>
                    </a:cubicBezTo>
                    <a:cubicBezTo>
                      <a:pt x="0" y="4309"/>
                      <a:pt x="4464" y="8977"/>
                      <a:pt x="4464" y="8977"/>
                    </a:cubicBezTo>
                    <a:cubicBezTo>
                      <a:pt x="4464" y="8977"/>
                      <a:pt x="5266" y="5997"/>
                      <a:pt x="6628" y="5144"/>
                    </a:cubicBezTo>
                    <a:cubicBezTo>
                      <a:pt x="6628" y="5144"/>
                      <a:pt x="4377" y="4670"/>
                      <a:pt x="17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43;p65">
                <a:extLst>
                  <a:ext uri="{FF2B5EF4-FFF2-40B4-BE49-F238E27FC236}">
                    <a16:creationId xmlns:a16="http://schemas.microsoft.com/office/drawing/2014/main" id="{D84BE9D7-E721-4286-8FB0-E416D997C54D}"/>
                  </a:ext>
                </a:extLst>
              </p:cNvPr>
              <p:cNvSpPr/>
              <p:nvPr/>
            </p:nvSpPr>
            <p:spPr>
              <a:xfrm>
                <a:off x="-6480850" y="-1007150"/>
                <a:ext cx="69875" cy="176100"/>
              </a:xfrm>
              <a:custGeom>
                <a:avLst/>
                <a:gdLst/>
                <a:ahLst/>
                <a:cxnLst/>
                <a:rect l="l" t="t" r="r" b="b"/>
                <a:pathLst>
                  <a:path w="2795" h="7044" extrusionOk="0">
                    <a:moveTo>
                      <a:pt x="469" y="0"/>
                    </a:moveTo>
                    <a:lnTo>
                      <a:pt x="469" y="0"/>
                    </a:lnTo>
                    <a:cubicBezTo>
                      <a:pt x="469" y="0"/>
                      <a:pt x="860" y="2390"/>
                      <a:pt x="1" y="4216"/>
                    </a:cubicBezTo>
                    <a:cubicBezTo>
                      <a:pt x="1" y="4216"/>
                      <a:pt x="1516" y="5199"/>
                      <a:pt x="1967" y="7044"/>
                    </a:cubicBezTo>
                    <a:cubicBezTo>
                      <a:pt x="1967" y="7044"/>
                      <a:pt x="2794" y="4072"/>
                      <a:pt x="2096" y="1830"/>
                    </a:cubicBezTo>
                    <a:cubicBezTo>
                      <a:pt x="1843" y="1019"/>
                      <a:pt x="469" y="0"/>
                      <a:pt x="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44;p65">
                <a:extLst>
                  <a:ext uri="{FF2B5EF4-FFF2-40B4-BE49-F238E27FC236}">
                    <a16:creationId xmlns:a16="http://schemas.microsoft.com/office/drawing/2014/main" id="{E741C16C-07C0-443A-A04B-59D11EAA9FCE}"/>
                  </a:ext>
                </a:extLst>
              </p:cNvPr>
              <p:cNvSpPr/>
              <p:nvPr/>
            </p:nvSpPr>
            <p:spPr>
              <a:xfrm>
                <a:off x="-6644000" y="-989500"/>
                <a:ext cx="243875" cy="193925"/>
              </a:xfrm>
              <a:custGeom>
                <a:avLst/>
                <a:gdLst/>
                <a:ahLst/>
                <a:cxnLst/>
                <a:rect l="l" t="t" r="r" b="b"/>
                <a:pathLst>
                  <a:path w="9755" h="7757" extrusionOk="0">
                    <a:moveTo>
                      <a:pt x="228" y="1"/>
                    </a:moveTo>
                    <a:cubicBezTo>
                      <a:pt x="216" y="1"/>
                      <a:pt x="198" y="47"/>
                      <a:pt x="193" y="84"/>
                    </a:cubicBezTo>
                    <a:cubicBezTo>
                      <a:pt x="0" y="1462"/>
                      <a:pt x="1052" y="4593"/>
                      <a:pt x="4490" y="7671"/>
                    </a:cubicBezTo>
                    <a:cubicBezTo>
                      <a:pt x="4511" y="7728"/>
                      <a:pt x="4568" y="7757"/>
                      <a:pt x="4627" y="7757"/>
                    </a:cubicBezTo>
                    <a:cubicBezTo>
                      <a:pt x="4699" y="7757"/>
                      <a:pt x="4775" y="7712"/>
                      <a:pt x="4786" y="7620"/>
                    </a:cubicBezTo>
                    <a:cubicBezTo>
                      <a:pt x="4973" y="6096"/>
                      <a:pt x="5644" y="4879"/>
                      <a:pt x="6501" y="3637"/>
                    </a:cubicBezTo>
                    <a:lnTo>
                      <a:pt x="6501" y="3635"/>
                    </a:lnTo>
                    <a:cubicBezTo>
                      <a:pt x="7656" y="4613"/>
                      <a:pt x="8152" y="6145"/>
                      <a:pt x="8409" y="6684"/>
                    </a:cubicBezTo>
                    <a:cubicBezTo>
                      <a:pt x="8410" y="6686"/>
                      <a:pt x="8412" y="6687"/>
                      <a:pt x="8413" y="6687"/>
                    </a:cubicBezTo>
                    <a:cubicBezTo>
                      <a:pt x="8515" y="6687"/>
                      <a:pt x="9755" y="2817"/>
                      <a:pt x="8695" y="1042"/>
                    </a:cubicBezTo>
                    <a:cubicBezTo>
                      <a:pt x="8672" y="1003"/>
                      <a:pt x="8632" y="986"/>
                      <a:pt x="8595" y="986"/>
                    </a:cubicBezTo>
                    <a:cubicBezTo>
                      <a:pt x="8542" y="986"/>
                      <a:pt x="8497" y="1022"/>
                      <a:pt x="8527" y="1079"/>
                    </a:cubicBezTo>
                    <a:cubicBezTo>
                      <a:pt x="9256" y="2441"/>
                      <a:pt x="8527" y="5507"/>
                      <a:pt x="8436" y="6139"/>
                    </a:cubicBezTo>
                    <a:cubicBezTo>
                      <a:pt x="8128" y="5142"/>
                      <a:pt x="7508" y="3897"/>
                      <a:pt x="6506" y="3608"/>
                    </a:cubicBezTo>
                    <a:cubicBezTo>
                      <a:pt x="6505" y="3608"/>
                      <a:pt x="6505" y="3608"/>
                      <a:pt x="6504" y="3608"/>
                    </a:cubicBezTo>
                    <a:cubicBezTo>
                      <a:pt x="6500" y="3608"/>
                      <a:pt x="6501" y="3615"/>
                      <a:pt x="6498" y="3619"/>
                    </a:cubicBezTo>
                    <a:cubicBezTo>
                      <a:pt x="6495" y="3610"/>
                      <a:pt x="6488" y="3602"/>
                      <a:pt x="6478" y="3602"/>
                    </a:cubicBezTo>
                    <a:cubicBezTo>
                      <a:pt x="6474" y="3602"/>
                      <a:pt x="6470" y="3603"/>
                      <a:pt x="6465" y="3607"/>
                    </a:cubicBezTo>
                    <a:cubicBezTo>
                      <a:pt x="5338" y="4520"/>
                      <a:pt x="4744" y="5916"/>
                      <a:pt x="4527" y="7326"/>
                    </a:cubicBezTo>
                    <a:cubicBezTo>
                      <a:pt x="3460" y="6396"/>
                      <a:pt x="2525" y="5006"/>
                      <a:pt x="1784" y="3840"/>
                    </a:cubicBezTo>
                    <a:cubicBezTo>
                      <a:pt x="1043" y="2678"/>
                      <a:pt x="363" y="1412"/>
                      <a:pt x="235" y="20"/>
                    </a:cubicBezTo>
                    <a:cubicBezTo>
                      <a:pt x="234" y="6"/>
                      <a:pt x="231" y="1"/>
                      <a:pt x="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45;p65">
                <a:extLst>
                  <a:ext uri="{FF2B5EF4-FFF2-40B4-BE49-F238E27FC236}">
                    <a16:creationId xmlns:a16="http://schemas.microsoft.com/office/drawing/2014/main" id="{5A676A07-5D5A-4328-B5AA-B39402F14985}"/>
                  </a:ext>
                </a:extLst>
              </p:cNvPr>
              <p:cNvSpPr/>
              <p:nvPr/>
            </p:nvSpPr>
            <p:spPr>
              <a:xfrm>
                <a:off x="-6919125" y="-900425"/>
                <a:ext cx="348200" cy="857500"/>
              </a:xfrm>
              <a:custGeom>
                <a:avLst/>
                <a:gdLst/>
                <a:ahLst/>
                <a:cxnLst/>
                <a:rect l="l" t="t" r="r" b="b"/>
                <a:pathLst>
                  <a:path w="13928" h="34300" extrusionOk="0">
                    <a:moveTo>
                      <a:pt x="8718" y="1"/>
                    </a:moveTo>
                    <a:cubicBezTo>
                      <a:pt x="7626" y="1"/>
                      <a:pt x="6398" y="773"/>
                      <a:pt x="5424" y="2642"/>
                    </a:cubicBezTo>
                    <a:cubicBezTo>
                      <a:pt x="2630" y="7998"/>
                      <a:pt x="0" y="18198"/>
                      <a:pt x="389" y="20263"/>
                    </a:cubicBezTo>
                    <a:cubicBezTo>
                      <a:pt x="1087" y="23959"/>
                      <a:pt x="8334" y="33620"/>
                      <a:pt x="10167" y="34195"/>
                    </a:cubicBezTo>
                    <a:cubicBezTo>
                      <a:pt x="10395" y="34266"/>
                      <a:pt x="10625" y="34299"/>
                      <a:pt x="10852" y="34299"/>
                    </a:cubicBezTo>
                    <a:cubicBezTo>
                      <a:pt x="12451" y="34299"/>
                      <a:pt x="13927" y="32664"/>
                      <a:pt x="13814" y="31278"/>
                    </a:cubicBezTo>
                    <a:cubicBezTo>
                      <a:pt x="13684" y="29698"/>
                      <a:pt x="7426" y="18998"/>
                      <a:pt x="7713" y="18301"/>
                    </a:cubicBezTo>
                    <a:cubicBezTo>
                      <a:pt x="8134" y="17288"/>
                      <a:pt x="10721" y="9309"/>
                      <a:pt x="11396" y="4182"/>
                    </a:cubicBezTo>
                    <a:cubicBezTo>
                      <a:pt x="11714" y="1769"/>
                      <a:pt x="10371" y="1"/>
                      <a:pt x="8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46;p65">
                <a:extLst>
                  <a:ext uri="{FF2B5EF4-FFF2-40B4-BE49-F238E27FC236}">
                    <a16:creationId xmlns:a16="http://schemas.microsoft.com/office/drawing/2014/main" id="{FF3AAAEE-2969-4D8B-8647-1FDA02097EF5}"/>
                  </a:ext>
                </a:extLst>
              </p:cNvPr>
              <p:cNvSpPr/>
              <p:nvPr/>
            </p:nvSpPr>
            <p:spPr>
              <a:xfrm>
                <a:off x="-6713375" y="-141600"/>
                <a:ext cx="223125" cy="206425"/>
              </a:xfrm>
              <a:custGeom>
                <a:avLst/>
                <a:gdLst/>
                <a:ahLst/>
                <a:cxnLst/>
                <a:rect l="l" t="t" r="r" b="b"/>
                <a:pathLst>
                  <a:path w="8925" h="8257" extrusionOk="0">
                    <a:moveTo>
                      <a:pt x="5211" y="0"/>
                    </a:moveTo>
                    <a:cubicBezTo>
                      <a:pt x="4693" y="0"/>
                      <a:pt x="1" y="1341"/>
                      <a:pt x="1" y="1341"/>
                    </a:cubicBezTo>
                    <a:cubicBezTo>
                      <a:pt x="166" y="1704"/>
                      <a:pt x="559" y="2952"/>
                      <a:pt x="1887" y="4065"/>
                    </a:cubicBezTo>
                    <a:cubicBezTo>
                      <a:pt x="3217" y="5172"/>
                      <a:pt x="4148" y="4900"/>
                      <a:pt x="5037" y="5665"/>
                    </a:cubicBezTo>
                    <a:cubicBezTo>
                      <a:pt x="5511" y="6072"/>
                      <a:pt x="5843" y="7460"/>
                      <a:pt x="6576" y="8089"/>
                    </a:cubicBezTo>
                    <a:cubicBezTo>
                      <a:pt x="6680" y="8179"/>
                      <a:pt x="6874" y="8231"/>
                      <a:pt x="7106" y="8251"/>
                    </a:cubicBezTo>
                    <a:cubicBezTo>
                      <a:pt x="7148" y="8253"/>
                      <a:pt x="7194" y="8255"/>
                      <a:pt x="7243" y="8255"/>
                    </a:cubicBezTo>
                    <a:cubicBezTo>
                      <a:pt x="7254" y="8255"/>
                      <a:pt x="7266" y="8255"/>
                      <a:pt x="7277" y="8255"/>
                    </a:cubicBezTo>
                    <a:cubicBezTo>
                      <a:pt x="7311" y="8256"/>
                      <a:pt x="7344" y="8257"/>
                      <a:pt x="7378" y="8257"/>
                    </a:cubicBezTo>
                    <a:cubicBezTo>
                      <a:pt x="7501" y="8257"/>
                      <a:pt x="7624" y="8250"/>
                      <a:pt x="7747" y="8237"/>
                    </a:cubicBezTo>
                    <a:cubicBezTo>
                      <a:pt x="7801" y="8230"/>
                      <a:pt x="7850" y="8225"/>
                      <a:pt x="7904" y="8218"/>
                    </a:cubicBezTo>
                    <a:cubicBezTo>
                      <a:pt x="8064" y="8195"/>
                      <a:pt x="8221" y="8168"/>
                      <a:pt x="8357" y="8126"/>
                    </a:cubicBezTo>
                    <a:cubicBezTo>
                      <a:pt x="8410" y="8114"/>
                      <a:pt x="8462" y="8098"/>
                      <a:pt x="8513" y="8078"/>
                    </a:cubicBezTo>
                    <a:cubicBezTo>
                      <a:pt x="8740" y="7999"/>
                      <a:pt x="8892" y="7908"/>
                      <a:pt x="8898" y="7800"/>
                    </a:cubicBezTo>
                    <a:cubicBezTo>
                      <a:pt x="8924" y="7428"/>
                      <a:pt x="8612" y="4970"/>
                      <a:pt x="7358" y="3233"/>
                    </a:cubicBezTo>
                    <a:cubicBezTo>
                      <a:pt x="6710" y="2328"/>
                      <a:pt x="5412" y="144"/>
                      <a:pt x="5254" y="8"/>
                    </a:cubicBezTo>
                    <a:cubicBezTo>
                      <a:pt x="5247" y="3"/>
                      <a:pt x="5233" y="0"/>
                      <a:pt x="5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47;p65">
                <a:extLst>
                  <a:ext uri="{FF2B5EF4-FFF2-40B4-BE49-F238E27FC236}">
                    <a16:creationId xmlns:a16="http://schemas.microsoft.com/office/drawing/2014/main" id="{4E91AA3B-CD84-4C89-9F73-ED06093ED3DA}"/>
                  </a:ext>
                </a:extLst>
              </p:cNvPr>
              <p:cNvSpPr/>
              <p:nvPr/>
            </p:nvSpPr>
            <p:spPr>
              <a:xfrm>
                <a:off x="-6527125" y="-18750"/>
                <a:ext cx="26575" cy="80325"/>
              </a:xfrm>
              <a:custGeom>
                <a:avLst/>
                <a:gdLst/>
                <a:ahLst/>
                <a:cxnLst/>
                <a:rect l="l" t="t" r="r" b="b"/>
                <a:pathLst>
                  <a:path w="1063" h="3213" extrusionOk="0">
                    <a:moveTo>
                      <a:pt x="31" y="1"/>
                    </a:moveTo>
                    <a:cubicBezTo>
                      <a:pt x="16" y="1"/>
                      <a:pt x="0" y="15"/>
                      <a:pt x="6" y="29"/>
                    </a:cubicBezTo>
                    <a:cubicBezTo>
                      <a:pt x="412" y="1053"/>
                      <a:pt x="674" y="2135"/>
                      <a:pt x="907" y="3212"/>
                    </a:cubicBezTo>
                    <a:cubicBezTo>
                      <a:pt x="960" y="3200"/>
                      <a:pt x="1012" y="3184"/>
                      <a:pt x="1063" y="3164"/>
                    </a:cubicBezTo>
                    <a:cubicBezTo>
                      <a:pt x="820" y="2074"/>
                      <a:pt x="560" y="1020"/>
                      <a:pt x="48" y="11"/>
                    </a:cubicBezTo>
                    <a:cubicBezTo>
                      <a:pt x="44" y="4"/>
                      <a:pt x="37" y="1"/>
                      <a:pt x="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48;p65">
                <a:extLst>
                  <a:ext uri="{FF2B5EF4-FFF2-40B4-BE49-F238E27FC236}">
                    <a16:creationId xmlns:a16="http://schemas.microsoft.com/office/drawing/2014/main" id="{7A43C098-C5E9-4114-A7C0-0AF7972D6895}"/>
                  </a:ext>
                </a:extLst>
              </p:cNvPr>
              <p:cNvSpPr/>
              <p:nvPr/>
            </p:nvSpPr>
            <p:spPr>
              <a:xfrm>
                <a:off x="-6542325" y="-15525"/>
                <a:ext cx="26550" cy="79875"/>
              </a:xfrm>
              <a:custGeom>
                <a:avLst/>
                <a:gdLst/>
                <a:ahLst/>
                <a:cxnLst/>
                <a:rect l="l" t="t" r="r" b="b"/>
                <a:pathLst>
                  <a:path w="1062" h="3195" extrusionOk="0">
                    <a:moveTo>
                      <a:pt x="26" y="0"/>
                    </a:moveTo>
                    <a:cubicBezTo>
                      <a:pt x="13" y="0"/>
                      <a:pt x="0" y="13"/>
                      <a:pt x="8" y="29"/>
                    </a:cubicBezTo>
                    <a:cubicBezTo>
                      <a:pt x="403" y="1050"/>
                      <a:pt x="671" y="2124"/>
                      <a:pt x="905" y="3194"/>
                    </a:cubicBezTo>
                    <a:cubicBezTo>
                      <a:pt x="959" y="3187"/>
                      <a:pt x="1008" y="3182"/>
                      <a:pt x="1062" y="3175"/>
                    </a:cubicBezTo>
                    <a:cubicBezTo>
                      <a:pt x="816" y="2081"/>
                      <a:pt x="556" y="1021"/>
                      <a:pt x="43" y="11"/>
                    </a:cubicBezTo>
                    <a:cubicBezTo>
                      <a:pt x="39" y="4"/>
                      <a:pt x="32" y="0"/>
                      <a:pt x="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49;p65">
                <a:extLst>
                  <a:ext uri="{FF2B5EF4-FFF2-40B4-BE49-F238E27FC236}">
                    <a16:creationId xmlns:a16="http://schemas.microsoft.com/office/drawing/2014/main" id="{0B2B4E6D-7E6B-4B8A-8106-D6D20784C652}"/>
                  </a:ext>
                </a:extLst>
              </p:cNvPr>
              <p:cNvSpPr/>
              <p:nvPr/>
            </p:nvSpPr>
            <p:spPr>
              <a:xfrm>
                <a:off x="-6557625" y="-12325"/>
                <a:ext cx="26175" cy="77125"/>
              </a:xfrm>
              <a:custGeom>
                <a:avLst/>
                <a:gdLst/>
                <a:ahLst/>
                <a:cxnLst/>
                <a:rect l="l" t="t" r="r" b="b"/>
                <a:pathLst>
                  <a:path w="1047" h="3085" extrusionOk="0">
                    <a:moveTo>
                      <a:pt x="32" y="0"/>
                    </a:moveTo>
                    <a:cubicBezTo>
                      <a:pt x="18" y="0"/>
                      <a:pt x="0" y="15"/>
                      <a:pt x="7" y="30"/>
                    </a:cubicBezTo>
                    <a:cubicBezTo>
                      <a:pt x="388" y="1013"/>
                      <a:pt x="653" y="2044"/>
                      <a:pt x="876" y="3080"/>
                    </a:cubicBezTo>
                    <a:cubicBezTo>
                      <a:pt x="918" y="3082"/>
                      <a:pt x="964" y="3084"/>
                      <a:pt x="1013" y="3084"/>
                    </a:cubicBezTo>
                    <a:cubicBezTo>
                      <a:pt x="1024" y="3084"/>
                      <a:pt x="1036" y="3084"/>
                      <a:pt x="1047" y="3084"/>
                    </a:cubicBezTo>
                    <a:cubicBezTo>
                      <a:pt x="807" y="2022"/>
                      <a:pt x="546" y="993"/>
                      <a:pt x="44" y="9"/>
                    </a:cubicBezTo>
                    <a:cubicBezTo>
                      <a:pt x="42" y="3"/>
                      <a:pt x="37" y="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50;p65">
                <a:extLst>
                  <a:ext uri="{FF2B5EF4-FFF2-40B4-BE49-F238E27FC236}">
                    <a16:creationId xmlns:a16="http://schemas.microsoft.com/office/drawing/2014/main" id="{D3F0164A-AE78-42BC-8A64-66E783B40EC5}"/>
                  </a:ext>
                </a:extLst>
              </p:cNvPr>
              <p:cNvSpPr/>
              <p:nvPr/>
            </p:nvSpPr>
            <p:spPr>
              <a:xfrm>
                <a:off x="-6921925" y="-885250"/>
                <a:ext cx="340800" cy="819850"/>
              </a:xfrm>
              <a:custGeom>
                <a:avLst/>
                <a:gdLst/>
                <a:ahLst/>
                <a:cxnLst/>
                <a:rect l="l" t="t" r="r" b="b"/>
                <a:pathLst>
                  <a:path w="13632" h="32794" extrusionOk="0">
                    <a:moveTo>
                      <a:pt x="9279" y="0"/>
                    </a:moveTo>
                    <a:cubicBezTo>
                      <a:pt x="7752" y="0"/>
                      <a:pt x="5907" y="1133"/>
                      <a:pt x="4847" y="3037"/>
                    </a:cubicBezTo>
                    <a:cubicBezTo>
                      <a:pt x="2501" y="7256"/>
                      <a:pt x="99" y="15677"/>
                      <a:pt x="50" y="19166"/>
                    </a:cubicBezTo>
                    <a:cubicBezTo>
                      <a:pt x="0" y="22656"/>
                      <a:pt x="7987" y="32793"/>
                      <a:pt x="7987" y="32793"/>
                    </a:cubicBezTo>
                    <a:cubicBezTo>
                      <a:pt x="11982" y="31764"/>
                      <a:pt x="13632" y="28674"/>
                      <a:pt x="13632" y="28674"/>
                    </a:cubicBezTo>
                    <a:cubicBezTo>
                      <a:pt x="13632" y="28674"/>
                      <a:pt x="7842" y="18064"/>
                      <a:pt x="7843" y="17411"/>
                    </a:cubicBezTo>
                    <a:cubicBezTo>
                      <a:pt x="7843" y="16760"/>
                      <a:pt x="9283" y="13900"/>
                      <a:pt x="11465" y="5656"/>
                    </a:cubicBezTo>
                    <a:cubicBezTo>
                      <a:pt x="12520" y="1671"/>
                      <a:pt x="11134" y="0"/>
                      <a:pt x="9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51;p65">
                <a:extLst>
                  <a:ext uri="{FF2B5EF4-FFF2-40B4-BE49-F238E27FC236}">
                    <a16:creationId xmlns:a16="http://schemas.microsoft.com/office/drawing/2014/main" id="{CCE6AA95-1CA4-40EA-A490-79D451C010DD}"/>
                  </a:ext>
                </a:extLst>
              </p:cNvPr>
              <p:cNvSpPr/>
              <p:nvPr/>
            </p:nvSpPr>
            <p:spPr>
              <a:xfrm>
                <a:off x="-6932175" y="-930050"/>
                <a:ext cx="351100" cy="843900"/>
              </a:xfrm>
              <a:custGeom>
                <a:avLst/>
                <a:gdLst/>
                <a:ahLst/>
                <a:cxnLst/>
                <a:rect l="l" t="t" r="r" b="b"/>
                <a:pathLst>
                  <a:path w="14044" h="33756" extrusionOk="0">
                    <a:moveTo>
                      <a:pt x="10308" y="1"/>
                    </a:moveTo>
                    <a:cubicBezTo>
                      <a:pt x="8460" y="1"/>
                      <a:pt x="6109" y="1783"/>
                      <a:pt x="4958" y="4478"/>
                    </a:cubicBezTo>
                    <a:cubicBezTo>
                      <a:pt x="3276" y="8416"/>
                      <a:pt x="0" y="17979"/>
                      <a:pt x="32" y="20457"/>
                    </a:cubicBezTo>
                    <a:cubicBezTo>
                      <a:pt x="64" y="22934"/>
                      <a:pt x="2128" y="25988"/>
                      <a:pt x="2905" y="27497"/>
                    </a:cubicBezTo>
                    <a:cubicBezTo>
                      <a:pt x="3681" y="29006"/>
                      <a:pt x="4377" y="33668"/>
                      <a:pt x="6796" y="33753"/>
                    </a:cubicBezTo>
                    <a:cubicBezTo>
                      <a:pt x="6828" y="33754"/>
                      <a:pt x="6861" y="33755"/>
                      <a:pt x="6895" y="33755"/>
                    </a:cubicBezTo>
                    <a:cubicBezTo>
                      <a:pt x="9317" y="33755"/>
                      <a:pt x="13037" y="30718"/>
                      <a:pt x="13645" y="28710"/>
                    </a:cubicBezTo>
                    <a:cubicBezTo>
                      <a:pt x="14043" y="27395"/>
                      <a:pt x="8955" y="19785"/>
                      <a:pt x="8892" y="19073"/>
                    </a:cubicBezTo>
                    <a:cubicBezTo>
                      <a:pt x="8829" y="18359"/>
                      <a:pt x="12277" y="10356"/>
                      <a:pt x="12843" y="4843"/>
                    </a:cubicBezTo>
                    <a:cubicBezTo>
                      <a:pt x="13196" y="1411"/>
                      <a:pt x="11951" y="1"/>
                      <a:pt x="10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52;p65">
                <a:extLst>
                  <a:ext uri="{FF2B5EF4-FFF2-40B4-BE49-F238E27FC236}">
                    <a16:creationId xmlns:a16="http://schemas.microsoft.com/office/drawing/2014/main" id="{526D835A-5494-4014-A048-06A4F716F256}"/>
                  </a:ext>
                </a:extLst>
              </p:cNvPr>
              <p:cNvSpPr/>
              <p:nvPr/>
            </p:nvSpPr>
            <p:spPr>
              <a:xfrm>
                <a:off x="-6709700" y="-730225"/>
                <a:ext cx="121425" cy="537725"/>
              </a:xfrm>
              <a:custGeom>
                <a:avLst/>
                <a:gdLst/>
                <a:ahLst/>
                <a:cxnLst/>
                <a:rect l="l" t="t" r="r" b="b"/>
                <a:pathLst>
                  <a:path w="4857" h="21509" extrusionOk="0">
                    <a:moveTo>
                      <a:pt x="2933" y="1"/>
                    </a:moveTo>
                    <a:cubicBezTo>
                      <a:pt x="2910" y="1"/>
                      <a:pt x="2888" y="14"/>
                      <a:pt x="2881" y="45"/>
                    </a:cubicBezTo>
                    <a:cubicBezTo>
                      <a:pt x="2476" y="2013"/>
                      <a:pt x="1989" y="3963"/>
                      <a:pt x="1422" y="5895"/>
                    </a:cubicBezTo>
                    <a:cubicBezTo>
                      <a:pt x="1180" y="6722"/>
                      <a:pt x="919" y="7544"/>
                      <a:pt x="641" y="8359"/>
                    </a:cubicBezTo>
                    <a:cubicBezTo>
                      <a:pt x="427" y="8986"/>
                      <a:pt x="1" y="9726"/>
                      <a:pt x="31" y="10403"/>
                    </a:cubicBezTo>
                    <a:cubicBezTo>
                      <a:pt x="69" y="11250"/>
                      <a:pt x="4786" y="20454"/>
                      <a:pt x="4421" y="21346"/>
                    </a:cubicBezTo>
                    <a:cubicBezTo>
                      <a:pt x="4385" y="21436"/>
                      <a:pt x="4473" y="21508"/>
                      <a:pt x="4555" y="21508"/>
                    </a:cubicBezTo>
                    <a:cubicBezTo>
                      <a:pt x="4596" y="21508"/>
                      <a:pt x="4636" y="21490"/>
                      <a:pt x="4658" y="21446"/>
                    </a:cubicBezTo>
                    <a:cubicBezTo>
                      <a:pt x="4857" y="21045"/>
                      <a:pt x="4821" y="20804"/>
                      <a:pt x="4671" y="20385"/>
                    </a:cubicBezTo>
                    <a:cubicBezTo>
                      <a:pt x="4354" y="19498"/>
                      <a:pt x="423" y="11089"/>
                      <a:pt x="355" y="10698"/>
                    </a:cubicBezTo>
                    <a:cubicBezTo>
                      <a:pt x="239" y="10025"/>
                      <a:pt x="550" y="9453"/>
                      <a:pt x="764" y="8840"/>
                    </a:cubicBezTo>
                    <a:cubicBezTo>
                      <a:pt x="1096" y="7891"/>
                      <a:pt x="1404" y="6933"/>
                      <a:pt x="1687" y="5968"/>
                    </a:cubicBezTo>
                    <a:cubicBezTo>
                      <a:pt x="1811" y="5535"/>
                      <a:pt x="1928" y="5103"/>
                      <a:pt x="2040" y="4669"/>
                    </a:cubicBezTo>
                    <a:cubicBezTo>
                      <a:pt x="2055" y="4663"/>
                      <a:pt x="2069" y="4654"/>
                      <a:pt x="2078" y="4639"/>
                    </a:cubicBezTo>
                    <a:cubicBezTo>
                      <a:pt x="2552" y="3913"/>
                      <a:pt x="2898" y="2909"/>
                      <a:pt x="3151" y="2085"/>
                    </a:cubicBezTo>
                    <a:cubicBezTo>
                      <a:pt x="3166" y="2036"/>
                      <a:pt x="3123" y="2000"/>
                      <a:pt x="3082" y="2000"/>
                    </a:cubicBezTo>
                    <a:cubicBezTo>
                      <a:pt x="3061" y="2000"/>
                      <a:pt x="3040" y="2009"/>
                      <a:pt x="3028" y="2032"/>
                    </a:cubicBezTo>
                    <a:cubicBezTo>
                      <a:pt x="2793" y="2463"/>
                      <a:pt x="2542" y="2957"/>
                      <a:pt x="2332" y="3458"/>
                    </a:cubicBezTo>
                    <a:cubicBezTo>
                      <a:pt x="2590" y="2339"/>
                      <a:pt x="2811" y="1212"/>
                      <a:pt x="2998" y="76"/>
                    </a:cubicBezTo>
                    <a:cubicBezTo>
                      <a:pt x="3005" y="31"/>
                      <a:pt x="2967" y="1"/>
                      <a:pt x="2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3;p65">
                <a:extLst>
                  <a:ext uri="{FF2B5EF4-FFF2-40B4-BE49-F238E27FC236}">
                    <a16:creationId xmlns:a16="http://schemas.microsoft.com/office/drawing/2014/main" id="{8E32C7E5-E131-4D23-84B2-CF38D507B369}"/>
                  </a:ext>
                </a:extLst>
              </p:cNvPr>
              <p:cNvSpPr/>
              <p:nvPr/>
            </p:nvSpPr>
            <p:spPr>
              <a:xfrm>
                <a:off x="-6311350" y="-768475"/>
                <a:ext cx="96975" cy="452325"/>
              </a:xfrm>
              <a:custGeom>
                <a:avLst/>
                <a:gdLst/>
                <a:ahLst/>
                <a:cxnLst/>
                <a:rect l="l" t="t" r="r" b="b"/>
                <a:pathLst>
                  <a:path w="3879" h="18093" extrusionOk="0">
                    <a:moveTo>
                      <a:pt x="51" y="1"/>
                    </a:moveTo>
                    <a:cubicBezTo>
                      <a:pt x="26" y="1"/>
                      <a:pt x="0" y="21"/>
                      <a:pt x="9" y="53"/>
                    </a:cubicBezTo>
                    <a:cubicBezTo>
                      <a:pt x="1451" y="6009"/>
                      <a:pt x="2807" y="12046"/>
                      <a:pt x="3853" y="18082"/>
                    </a:cubicBezTo>
                    <a:cubicBezTo>
                      <a:pt x="3854" y="18089"/>
                      <a:pt x="3859" y="18092"/>
                      <a:pt x="3864" y="18092"/>
                    </a:cubicBezTo>
                    <a:cubicBezTo>
                      <a:pt x="3871" y="18092"/>
                      <a:pt x="3879" y="18086"/>
                      <a:pt x="3877" y="18076"/>
                    </a:cubicBezTo>
                    <a:cubicBezTo>
                      <a:pt x="2969" y="11957"/>
                      <a:pt x="1783" y="5986"/>
                      <a:pt x="89" y="30"/>
                    </a:cubicBezTo>
                    <a:cubicBezTo>
                      <a:pt x="83" y="10"/>
                      <a:pt x="67" y="1"/>
                      <a:pt x="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4;p65">
                <a:extLst>
                  <a:ext uri="{FF2B5EF4-FFF2-40B4-BE49-F238E27FC236}">
                    <a16:creationId xmlns:a16="http://schemas.microsoft.com/office/drawing/2014/main" id="{2F6DF0DF-6147-47F2-B9EF-C3B931E91159}"/>
                  </a:ext>
                </a:extLst>
              </p:cNvPr>
              <p:cNvSpPr/>
              <p:nvPr/>
            </p:nvSpPr>
            <p:spPr>
              <a:xfrm>
                <a:off x="-6840125" y="-196700"/>
                <a:ext cx="95925" cy="112375"/>
              </a:xfrm>
              <a:custGeom>
                <a:avLst/>
                <a:gdLst/>
                <a:ahLst/>
                <a:cxnLst/>
                <a:rect l="l" t="t" r="r" b="b"/>
                <a:pathLst>
                  <a:path w="3837" h="4495" extrusionOk="0">
                    <a:moveTo>
                      <a:pt x="36" y="1"/>
                    </a:moveTo>
                    <a:cubicBezTo>
                      <a:pt x="19" y="1"/>
                      <a:pt x="1" y="16"/>
                      <a:pt x="7" y="35"/>
                    </a:cubicBezTo>
                    <a:cubicBezTo>
                      <a:pt x="263" y="835"/>
                      <a:pt x="552" y="1615"/>
                      <a:pt x="855" y="2398"/>
                    </a:cubicBezTo>
                    <a:cubicBezTo>
                      <a:pt x="1045" y="2887"/>
                      <a:pt x="1180" y="3472"/>
                      <a:pt x="1482" y="3906"/>
                    </a:cubicBezTo>
                    <a:cubicBezTo>
                      <a:pt x="1772" y="4322"/>
                      <a:pt x="2261" y="4495"/>
                      <a:pt x="2760" y="4495"/>
                    </a:cubicBezTo>
                    <a:cubicBezTo>
                      <a:pt x="3117" y="4495"/>
                      <a:pt x="3479" y="4407"/>
                      <a:pt x="3777" y="4256"/>
                    </a:cubicBezTo>
                    <a:cubicBezTo>
                      <a:pt x="3836" y="4228"/>
                      <a:pt x="3805" y="4139"/>
                      <a:pt x="3745" y="4138"/>
                    </a:cubicBezTo>
                    <a:cubicBezTo>
                      <a:pt x="3718" y="4137"/>
                      <a:pt x="3692" y="4137"/>
                      <a:pt x="3665" y="4137"/>
                    </a:cubicBezTo>
                    <a:cubicBezTo>
                      <a:pt x="3414" y="4137"/>
                      <a:pt x="3169" y="4163"/>
                      <a:pt x="2927" y="4163"/>
                    </a:cubicBezTo>
                    <a:cubicBezTo>
                      <a:pt x="2663" y="4163"/>
                      <a:pt x="2404" y="4132"/>
                      <a:pt x="2148" y="4002"/>
                    </a:cubicBezTo>
                    <a:cubicBezTo>
                      <a:pt x="1607" y="3726"/>
                      <a:pt x="1447" y="3135"/>
                      <a:pt x="1219" y="2603"/>
                    </a:cubicBezTo>
                    <a:cubicBezTo>
                      <a:pt x="846" y="1730"/>
                      <a:pt x="478" y="865"/>
                      <a:pt x="58" y="14"/>
                    </a:cubicBezTo>
                    <a:cubicBezTo>
                      <a:pt x="53" y="5"/>
                      <a:pt x="44" y="1"/>
                      <a:pt x="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55;p65">
                <a:extLst>
                  <a:ext uri="{FF2B5EF4-FFF2-40B4-BE49-F238E27FC236}">
                    <a16:creationId xmlns:a16="http://schemas.microsoft.com/office/drawing/2014/main" id="{D5224BEC-2633-48C5-8D0D-0267CC113D5F}"/>
                  </a:ext>
                </a:extLst>
              </p:cNvPr>
              <p:cNvSpPr/>
              <p:nvPr/>
            </p:nvSpPr>
            <p:spPr>
              <a:xfrm>
                <a:off x="-5442675" y="-960475"/>
                <a:ext cx="300775" cy="646575"/>
              </a:xfrm>
              <a:custGeom>
                <a:avLst/>
                <a:gdLst/>
                <a:ahLst/>
                <a:cxnLst/>
                <a:rect l="l" t="t" r="r" b="b"/>
                <a:pathLst>
                  <a:path w="12031" h="25863" extrusionOk="0">
                    <a:moveTo>
                      <a:pt x="6398" y="1"/>
                    </a:moveTo>
                    <a:cubicBezTo>
                      <a:pt x="4573" y="1"/>
                      <a:pt x="2809" y="2048"/>
                      <a:pt x="3363" y="4222"/>
                    </a:cubicBezTo>
                    <a:cubicBezTo>
                      <a:pt x="4574" y="8975"/>
                      <a:pt x="5635" y="13144"/>
                      <a:pt x="5687" y="13518"/>
                    </a:cubicBezTo>
                    <a:cubicBezTo>
                      <a:pt x="5779" y="14180"/>
                      <a:pt x="236" y="22988"/>
                      <a:pt x="92" y="24387"/>
                    </a:cubicBezTo>
                    <a:cubicBezTo>
                      <a:pt x="0" y="25273"/>
                      <a:pt x="1409" y="25863"/>
                      <a:pt x="2753" y="25863"/>
                    </a:cubicBezTo>
                    <a:cubicBezTo>
                      <a:pt x="3532" y="25863"/>
                      <a:pt x="4290" y="25664"/>
                      <a:pt x="4719" y="25209"/>
                    </a:cubicBezTo>
                    <a:cubicBezTo>
                      <a:pt x="5912" y="23946"/>
                      <a:pt x="11277" y="17677"/>
                      <a:pt x="11751" y="14558"/>
                    </a:cubicBezTo>
                    <a:cubicBezTo>
                      <a:pt x="12031" y="12716"/>
                      <a:pt x="11583" y="7820"/>
                      <a:pt x="9057" y="2106"/>
                    </a:cubicBezTo>
                    <a:cubicBezTo>
                      <a:pt x="8392" y="601"/>
                      <a:pt x="7386" y="1"/>
                      <a:pt x="6398"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56;p65">
                <a:extLst>
                  <a:ext uri="{FF2B5EF4-FFF2-40B4-BE49-F238E27FC236}">
                    <a16:creationId xmlns:a16="http://schemas.microsoft.com/office/drawing/2014/main" id="{A7680C69-52FC-41F5-A789-809351347C8C}"/>
                  </a:ext>
                </a:extLst>
              </p:cNvPr>
              <p:cNvSpPr/>
              <p:nvPr/>
            </p:nvSpPr>
            <p:spPr>
              <a:xfrm>
                <a:off x="-5506225" y="-351100"/>
                <a:ext cx="181575" cy="198525"/>
              </a:xfrm>
              <a:custGeom>
                <a:avLst/>
                <a:gdLst/>
                <a:ahLst/>
                <a:cxnLst/>
                <a:rect l="l" t="t" r="r" b="b"/>
                <a:pathLst>
                  <a:path w="7263" h="7941" extrusionOk="0">
                    <a:moveTo>
                      <a:pt x="2708" y="0"/>
                    </a:moveTo>
                    <a:cubicBezTo>
                      <a:pt x="2667" y="0"/>
                      <a:pt x="2642" y="4"/>
                      <a:pt x="2634" y="12"/>
                    </a:cubicBezTo>
                    <a:cubicBezTo>
                      <a:pt x="2510" y="135"/>
                      <a:pt x="1438" y="2311"/>
                      <a:pt x="944" y="3168"/>
                    </a:cubicBezTo>
                    <a:cubicBezTo>
                      <a:pt x="0" y="4819"/>
                      <a:pt x="1120" y="7587"/>
                      <a:pt x="1316" y="7855"/>
                    </a:cubicBezTo>
                    <a:cubicBezTo>
                      <a:pt x="1361" y="7916"/>
                      <a:pt x="1454" y="7941"/>
                      <a:pt x="1577" y="7941"/>
                    </a:cubicBezTo>
                    <a:cubicBezTo>
                      <a:pt x="1613" y="7941"/>
                      <a:pt x="1651" y="7939"/>
                      <a:pt x="1691" y="7935"/>
                    </a:cubicBezTo>
                    <a:cubicBezTo>
                      <a:pt x="1732" y="7933"/>
                      <a:pt x="1770" y="7929"/>
                      <a:pt x="1809" y="7918"/>
                    </a:cubicBezTo>
                    <a:cubicBezTo>
                      <a:pt x="1986" y="7890"/>
                      <a:pt x="2160" y="7840"/>
                      <a:pt x="2326" y="7774"/>
                    </a:cubicBezTo>
                    <a:cubicBezTo>
                      <a:pt x="2362" y="7762"/>
                      <a:pt x="2396" y="7749"/>
                      <a:pt x="2430" y="7734"/>
                    </a:cubicBezTo>
                    <a:cubicBezTo>
                      <a:pt x="2608" y="7665"/>
                      <a:pt x="2779" y="7580"/>
                      <a:pt x="2942" y="7481"/>
                    </a:cubicBezTo>
                    <a:cubicBezTo>
                      <a:pt x="2980" y="7457"/>
                      <a:pt x="3016" y="7435"/>
                      <a:pt x="3050" y="7412"/>
                    </a:cubicBezTo>
                    <a:cubicBezTo>
                      <a:pt x="3239" y="7276"/>
                      <a:pt x="3367" y="7137"/>
                      <a:pt x="3381" y="7010"/>
                    </a:cubicBezTo>
                    <a:cubicBezTo>
                      <a:pt x="3436" y="6473"/>
                      <a:pt x="3274" y="5150"/>
                      <a:pt x="3655" y="4747"/>
                    </a:cubicBezTo>
                    <a:cubicBezTo>
                      <a:pt x="4371" y="3993"/>
                      <a:pt x="5114" y="3994"/>
                      <a:pt x="5845" y="3402"/>
                    </a:cubicBezTo>
                    <a:cubicBezTo>
                      <a:pt x="7041" y="2440"/>
                      <a:pt x="7150" y="1162"/>
                      <a:pt x="7263" y="834"/>
                    </a:cubicBezTo>
                    <a:cubicBezTo>
                      <a:pt x="7263" y="834"/>
                      <a:pt x="3310"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57;p65">
                <a:extLst>
                  <a:ext uri="{FF2B5EF4-FFF2-40B4-BE49-F238E27FC236}">
                    <a16:creationId xmlns:a16="http://schemas.microsoft.com/office/drawing/2014/main" id="{136CEFDB-2BD2-4CB4-AB78-169DD1C4BE35}"/>
                  </a:ext>
                </a:extLst>
              </p:cNvPr>
              <p:cNvSpPr/>
              <p:nvPr/>
            </p:nvSpPr>
            <p:spPr>
              <a:xfrm>
                <a:off x="-5478700" y="-213700"/>
                <a:ext cx="17725" cy="60975"/>
              </a:xfrm>
              <a:custGeom>
                <a:avLst/>
                <a:gdLst/>
                <a:ahLst/>
                <a:cxnLst/>
                <a:rect l="l" t="t" r="r" b="b"/>
                <a:pathLst>
                  <a:path w="709" h="2439" extrusionOk="0">
                    <a:moveTo>
                      <a:pt x="48" y="1"/>
                    </a:moveTo>
                    <a:cubicBezTo>
                      <a:pt x="25" y="1"/>
                      <a:pt x="1" y="16"/>
                      <a:pt x="1" y="44"/>
                    </a:cubicBezTo>
                    <a:cubicBezTo>
                      <a:pt x="83" y="882"/>
                      <a:pt x="247" y="1675"/>
                      <a:pt x="590" y="2439"/>
                    </a:cubicBezTo>
                    <a:cubicBezTo>
                      <a:pt x="631" y="2437"/>
                      <a:pt x="669" y="2433"/>
                      <a:pt x="708" y="2424"/>
                    </a:cubicBezTo>
                    <a:cubicBezTo>
                      <a:pt x="479" y="1635"/>
                      <a:pt x="247" y="839"/>
                      <a:pt x="90" y="32"/>
                    </a:cubicBezTo>
                    <a:cubicBezTo>
                      <a:pt x="86" y="11"/>
                      <a:pt x="6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58;p65">
                <a:extLst>
                  <a:ext uri="{FF2B5EF4-FFF2-40B4-BE49-F238E27FC236}">
                    <a16:creationId xmlns:a16="http://schemas.microsoft.com/office/drawing/2014/main" id="{26180ABF-BCF2-4AC3-A6E0-A0E032939BF7}"/>
                  </a:ext>
                </a:extLst>
              </p:cNvPr>
              <p:cNvSpPr/>
              <p:nvPr/>
            </p:nvSpPr>
            <p:spPr>
              <a:xfrm>
                <a:off x="-5462950" y="-217825"/>
                <a:ext cx="17500" cy="61100"/>
              </a:xfrm>
              <a:custGeom>
                <a:avLst/>
                <a:gdLst/>
                <a:ahLst/>
                <a:cxnLst/>
                <a:rect l="l" t="t" r="r" b="b"/>
                <a:pathLst>
                  <a:path w="700" h="2444" extrusionOk="0">
                    <a:moveTo>
                      <a:pt x="46" y="0"/>
                    </a:moveTo>
                    <a:cubicBezTo>
                      <a:pt x="23" y="0"/>
                      <a:pt x="0" y="15"/>
                      <a:pt x="2" y="40"/>
                    </a:cubicBezTo>
                    <a:cubicBezTo>
                      <a:pt x="77" y="884"/>
                      <a:pt x="247" y="1679"/>
                      <a:pt x="595" y="2443"/>
                    </a:cubicBezTo>
                    <a:cubicBezTo>
                      <a:pt x="631" y="2431"/>
                      <a:pt x="665" y="2418"/>
                      <a:pt x="699" y="2403"/>
                    </a:cubicBezTo>
                    <a:cubicBezTo>
                      <a:pt x="475" y="1619"/>
                      <a:pt x="246" y="832"/>
                      <a:pt x="87" y="31"/>
                    </a:cubicBezTo>
                    <a:cubicBezTo>
                      <a:pt x="83" y="10"/>
                      <a:pt x="65"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59;p65">
                <a:extLst>
                  <a:ext uri="{FF2B5EF4-FFF2-40B4-BE49-F238E27FC236}">
                    <a16:creationId xmlns:a16="http://schemas.microsoft.com/office/drawing/2014/main" id="{C937D1AC-F14A-4487-8DB2-295A11171880}"/>
                  </a:ext>
                </a:extLst>
              </p:cNvPr>
              <p:cNvSpPr/>
              <p:nvPr/>
            </p:nvSpPr>
            <p:spPr>
              <a:xfrm>
                <a:off x="-5446825" y="-223450"/>
                <a:ext cx="16850" cy="59400"/>
              </a:xfrm>
              <a:custGeom>
                <a:avLst/>
                <a:gdLst/>
                <a:ahLst/>
                <a:cxnLst/>
                <a:rect l="l" t="t" r="r" b="b"/>
                <a:pathLst>
                  <a:path w="674" h="2376" extrusionOk="0">
                    <a:moveTo>
                      <a:pt x="46" y="1"/>
                    </a:moveTo>
                    <a:cubicBezTo>
                      <a:pt x="23" y="1"/>
                      <a:pt x="0" y="15"/>
                      <a:pt x="4" y="44"/>
                    </a:cubicBezTo>
                    <a:cubicBezTo>
                      <a:pt x="77" y="858"/>
                      <a:pt x="238" y="1630"/>
                      <a:pt x="565" y="2375"/>
                    </a:cubicBezTo>
                    <a:cubicBezTo>
                      <a:pt x="604" y="2351"/>
                      <a:pt x="640" y="2329"/>
                      <a:pt x="674" y="2306"/>
                    </a:cubicBezTo>
                    <a:cubicBezTo>
                      <a:pt x="458" y="1557"/>
                      <a:pt x="240" y="798"/>
                      <a:pt x="90" y="33"/>
                    </a:cubicBezTo>
                    <a:cubicBezTo>
                      <a:pt x="86" y="11"/>
                      <a:pt x="66" y="1"/>
                      <a:pt x="46"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60;p65">
                <a:extLst>
                  <a:ext uri="{FF2B5EF4-FFF2-40B4-BE49-F238E27FC236}">
                    <a16:creationId xmlns:a16="http://schemas.microsoft.com/office/drawing/2014/main" id="{0E001795-3AA5-468C-9F89-D46E5F674AAF}"/>
                  </a:ext>
                </a:extLst>
              </p:cNvPr>
              <p:cNvSpPr/>
              <p:nvPr/>
            </p:nvSpPr>
            <p:spPr>
              <a:xfrm>
                <a:off x="-5456325" y="-969000"/>
                <a:ext cx="328200" cy="676025"/>
              </a:xfrm>
              <a:custGeom>
                <a:avLst/>
                <a:gdLst/>
                <a:ahLst/>
                <a:cxnLst/>
                <a:rect l="l" t="t" r="r" b="b"/>
                <a:pathLst>
                  <a:path w="13128" h="27041" extrusionOk="0">
                    <a:moveTo>
                      <a:pt x="6797" y="1"/>
                    </a:moveTo>
                    <a:cubicBezTo>
                      <a:pt x="5091" y="1"/>
                      <a:pt x="3355" y="1286"/>
                      <a:pt x="3433" y="3914"/>
                    </a:cubicBezTo>
                    <a:cubicBezTo>
                      <a:pt x="3487" y="5690"/>
                      <a:pt x="5991" y="13150"/>
                      <a:pt x="5974" y="13876"/>
                    </a:cubicBezTo>
                    <a:cubicBezTo>
                      <a:pt x="5958" y="14600"/>
                      <a:pt x="90" y="23607"/>
                      <a:pt x="39" y="24764"/>
                    </a:cubicBezTo>
                    <a:cubicBezTo>
                      <a:pt x="0" y="25651"/>
                      <a:pt x="2697" y="27041"/>
                      <a:pt x="4906" y="27041"/>
                    </a:cubicBezTo>
                    <a:cubicBezTo>
                      <a:pt x="5582" y="27041"/>
                      <a:pt x="6212" y="26910"/>
                      <a:pt x="6705" y="26596"/>
                    </a:cubicBezTo>
                    <a:cubicBezTo>
                      <a:pt x="7296" y="26219"/>
                      <a:pt x="12318" y="18018"/>
                      <a:pt x="12722" y="14878"/>
                    </a:cubicBezTo>
                    <a:cubicBezTo>
                      <a:pt x="13127" y="11739"/>
                      <a:pt x="11031" y="4508"/>
                      <a:pt x="9621" y="1696"/>
                    </a:cubicBezTo>
                    <a:cubicBezTo>
                      <a:pt x="9057" y="572"/>
                      <a:pt x="7934" y="1"/>
                      <a:pt x="67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61;p65">
                <a:extLst>
                  <a:ext uri="{FF2B5EF4-FFF2-40B4-BE49-F238E27FC236}">
                    <a16:creationId xmlns:a16="http://schemas.microsoft.com/office/drawing/2014/main" id="{B78CE50D-38FD-49A6-906E-1CBC4CA9D2C2}"/>
                  </a:ext>
                </a:extLst>
              </p:cNvPr>
              <p:cNvSpPr/>
              <p:nvPr/>
            </p:nvSpPr>
            <p:spPr>
              <a:xfrm>
                <a:off x="-5470650" y="-395000"/>
                <a:ext cx="522225" cy="1437225"/>
              </a:xfrm>
              <a:custGeom>
                <a:avLst/>
                <a:gdLst/>
                <a:ahLst/>
                <a:cxnLst/>
                <a:rect l="l" t="t" r="r" b="b"/>
                <a:pathLst>
                  <a:path w="20889" h="57489" extrusionOk="0">
                    <a:moveTo>
                      <a:pt x="6998" y="1"/>
                    </a:moveTo>
                    <a:cubicBezTo>
                      <a:pt x="4847" y="1"/>
                      <a:pt x="2478" y="1584"/>
                      <a:pt x="1886" y="5110"/>
                    </a:cubicBezTo>
                    <a:cubicBezTo>
                      <a:pt x="448" y="13667"/>
                      <a:pt x="0" y="27327"/>
                      <a:pt x="130" y="29184"/>
                    </a:cubicBezTo>
                    <a:cubicBezTo>
                      <a:pt x="258" y="31038"/>
                      <a:pt x="14473" y="52122"/>
                      <a:pt x="14507" y="52638"/>
                    </a:cubicBezTo>
                    <a:cubicBezTo>
                      <a:pt x="14507" y="52638"/>
                      <a:pt x="13992" y="53425"/>
                      <a:pt x="13409" y="54366"/>
                    </a:cubicBezTo>
                    <a:cubicBezTo>
                      <a:pt x="13406" y="54371"/>
                      <a:pt x="13403" y="54375"/>
                      <a:pt x="13401" y="54381"/>
                    </a:cubicBezTo>
                    <a:cubicBezTo>
                      <a:pt x="12575" y="55703"/>
                      <a:pt x="11611" y="57325"/>
                      <a:pt x="11755" y="57460"/>
                    </a:cubicBezTo>
                    <a:cubicBezTo>
                      <a:pt x="11777" y="57479"/>
                      <a:pt x="11813" y="57489"/>
                      <a:pt x="11861" y="57489"/>
                    </a:cubicBezTo>
                    <a:cubicBezTo>
                      <a:pt x="12969" y="57489"/>
                      <a:pt x="20652" y="52490"/>
                      <a:pt x="20824" y="51905"/>
                    </a:cubicBezTo>
                    <a:cubicBezTo>
                      <a:pt x="20888" y="51671"/>
                      <a:pt x="20266" y="50805"/>
                      <a:pt x="19733" y="50039"/>
                    </a:cubicBezTo>
                    <a:cubicBezTo>
                      <a:pt x="19347" y="49494"/>
                      <a:pt x="19017" y="49001"/>
                      <a:pt x="19002" y="48834"/>
                    </a:cubicBezTo>
                    <a:cubicBezTo>
                      <a:pt x="17681" y="33336"/>
                      <a:pt x="8277" y="27660"/>
                      <a:pt x="8131" y="26069"/>
                    </a:cubicBezTo>
                    <a:cubicBezTo>
                      <a:pt x="7987" y="24476"/>
                      <a:pt x="15532" y="9192"/>
                      <a:pt x="10145" y="1548"/>
                    </a:cubicBezTo>
                    <a:cubicBezTo>
                      <a:pt x="9435" y="540"/>
                      <a:pt x="8253" y="1"/>
                      <a:pt x="69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62;p65">
                <a:extLst>
                  <a:ext uri="{FF2B5EF4-FFF2-40B4-BE49-F238E27FC236}">
                    <a16:creationId xmlns:a16="http://schemas.microsoft.com/office/drawing/2014/main" id="{1B524B50-C95B-401B-B346-B0D8A35B2AFE}"/>
                  </a:ext>
                </a:extLst>
              </p:cNvPr>
              <p:cNvSpPr/>
              <p:nvPr/>
            </p:nvSpPr>
            <p:spPr>
              <a:xfrm>
                <a:off x="-5180375" y="856000"/>
                <a:ext cx="231950" cy="186225"/>
              </a:xfrm>
              <a:custGeom>
                <a:avLst/>
                <a:gdLst/>
                <a:ahLst/>
                <a:cxnLst/>
                <a:rect l="l" t="t" r="r" b="b"/>
                <a:pathLst>
                  <a:path w="9278" h="7449" extrusionOk="0">
                    <a:moveTo>
                      <a:pt x="8122" y="0"/>
                    </a:moveTo>
                    <a:cubicBezTo>
                      <a:pt x="4007" y="4192"/>
                      <a:pt x="2458" y="5202"/>
                      <a:pt x="1921" y="5202"/>
                    </a:cubicBezTo>
                    <a:cubicBezTo>
                      <a:pt x="1461" y="5202"/>
                      <a:pt x="1744" y="4459"/>
                      <a:pt x="1790" y="4341"/>
                    </a:cubicBezTo>
                    <a:lnTo>
                      <a:pt x="1790" y="4341"/>
                    </a:lnTo>
                    <a:cubicBezTo>
                      <a:pt x="964" y="5663"/>
                      <a:pt x="0" y="7285"/>
                      <a:pt x="144" y="7420"/>
                    </a:cubicBezTo>
                    <a:cubicBezTo>
                      <a:pt x="166" y="7439"/>
                      <a:pt x="202" y="7449"/>
                      <a:pt x="250" y="7449"/>
                    </a:cubicBezTo>
                    <a:cubicBezTo>
                      <a:pt x="1358" y="7449"/>
                      <a:pt x="9041" y="2450"/>
                      <a:pt x="9213" y="1865"/>
                    </a:cubicBezTo>
                    <a:cubicBezTo>
                      <a:pt x="9277" y="1631"/>
                      <a:pt x="8655" y="765"/>
                      <a:pt x="8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63;p65">
                <a:extLst>
                  <a:ext uri="{FF2B5EF4-FFF2-40B4-BE49-F238E27FC236}">
                    <a16:creationId xmlns:a16="http://schemas.microsoft.com/office/drawing/2014/main" id="{49744417-DE77-4BBC-B98E-325C72DB0632}"/>
                  </a:ext>
                </a:extLst>
              </p:cNvPr>
              <p:cNvSpPr/>
              <p:nvPr/>
            </p:nvSpPr>
            <p:spPr>
              <a:xfrm>
                <a:off x="-5453150" y="-396525"/>
                <a:ext cx="524725" cy="1468975"/>
              </a:xfrm>
              <a:custGeom>
                <a:avLst/>
                <a:gdLst/>
                <a:ahLst/>
                <a:cxnLst/>
                <a:rect l="l" t="t" r="r" b="b"/>
                <a:pathLst>
                  <a:path w="20989" h="58759" extrusionOk="0">
                    <a:moveTo>
                      <a:pt x="11391" y="1"/>
                    </a:moveTo>
                    <a:cubicBezTo>
                      <a:pt x="9227" y="1"/>
                      <a:pt x="6854" y="1637"/>
                      <a:pt x="6292" y="5243"/>
                    </a:cubicBezTo>
                    <a:cubicBezTo>
                      <a:pt x="5186" y="12360"/>
                      <a:pt x="4780" y="25969"/>
                      <a:pt x="4761" y="27832"/>
                    </a:cubicBezTo>
                    <a:cubicBezTo>
                      <a:pt x="4723" y="30782"/>
                      <a:pt x="5662" y="54695"/>
                      <a:pt x="5671" y="55153"/>
                    </a:cubicBezTo>
                    <a:cubicBezTo>
                      <a:pt x="5671" y="55153"/>
                      <a:pt x="4611" y="55755"/>
                      <a:pt x="3422" y="56455"/>
                    </a:cubicBezTo>
                    <a:cubicBezTo>
                      <a:pt x="1831" y="57398"/>
                      <a:pt x="1" y="58523"/>
                      <a:pt x="146" y="58649"/>
                    </a:cubicBezTo>
                    <a:cubicBezTo>
                      <a:pt x="235" y="58725"/>
                      <a:pt x="599" y="58759"/>
                      <a:pt x="1147" y="58759"/>
                    </a:cubicBezTo>
                    <a:cubicBezTo>
                      <a:pt x="3922" y="58759"/>
                      <a:pt x="11404" y="57898"/>
                      <a:pt x="11537" y="57384"/>
                    </a:cubicBezTo>
                    <a:cubicBezTo>
                      <a:pt x="11589" y="57173"/>
                      <a:pt x="11347" y="56609"/>
                      <a:pt x="11122" y="56063"/>
                    </a:cubicBezTo>
                    <a:cubicBezTo>
                      <a:pt x="10920" y="55569"/>
                      <a:pt x="10745" y="55093"/>
                      <a:pt x="10823" y="54915"/>
                    </a:cubicBezTo>
                    <a:cubicBezTo>
                      <a:pt x="17476" y="39591"/>
                      <a:pt x="13764" y="27625"/>
                      <a:pt x="13568" y="26039"/>
                    </a:cubicBezTo>
                    <a:cubicBezTo>
                      <a:pt x="13382" y="24451"/>
                      <a:pt x="20989" y="9946"/>
                      <a:pt x="14446" y="1443"/>
                    </a:cubicBezTo>
                    <a:cubicBezTo>
                      <a:pt x="13719" y="500"/>
                      <a:pt x="12587" y="1"/>
                      <a:pt x="11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64;p65">
                <a:extLst>
                  <a:ext uri="{FF2B5EF4-FFF2-40B4-BE49-F238E27FC236}">
                    <a16:creationId xmlns:a16="http://schemas.microsoft.com/office/drawing/2014/main" id="{DF291372-3B12-4911-A12D-E62F1903E0C2}"/>
                  </a:ext>
                </a:extLst>
              </p:cNvPr>
              <p:cNvSpPr/>
              <p:nvPr/>
            </p:nvSpPr>
            <p:spPr>
              <a:xfrm>
                <a:off x="-5453150" y="1005050"/>
                <a:ext cx="289700" cy="67400"/>
              </a:xfrm>
              <a:custGeom>
                <a:avLst/>
                <a:gdLst/>
                <a:ahLst/>
                <a:cxnLst/>
                <a:rect l="l" t="t" r="r" b="b"/>
                <a:pathLst>
                  <a:path w="11588" h="2696" extrusionOk="0">
                    <a:moveTo>
                      <a:pt x="11122" y="0"/>
                    </a:moveTo>
                    <a:cubicBezTo>
                      <a:pt x="7043" y="1026"/>
                      <a:pt x="4926" y="1350"/>
                      <a:pt x="3878" y="1350"/>
                    </a:cubicBezTo>
                    <a:cubicBezTo>
                      <a:pt x="2085" y="1350"/>
                      <a:pt x="3426" y="401"/>
                      <a:pt x="3426" y="401"/>
                    </a:cubicBezTo>
                    <a:lnTo>
                      <a:pt x="3422" y="392"/>
                    </a:lnTo>
                    <a:cubicBezTo>
                      <a:pt x="1829" y="1335"/>
                      <a:pt x="1" y="2460"/>
                      <a:pt x="144" y="2586"/>
                    </a:cubicBezTo>
                    <a:cubicBezTo>
                      <a:pt x="234" y="2662"/>
                      <a:pt x="598" y="2696"/>
                      <a:pt x="1146" y="2696"/>
                    </a:cubicBezTo>
                    <a:cubicBezTo>
                      <a:pt x="3922" y="2696"/>
                      <a:pt x="11404" y="1835"/>
                      <a:pt x="11537" y="1321"/>
                    </a:cubicBezTo>
                    <a:cubicBezTo>
                      <a:pt x="11588" y="1110"/>
                      <a:pt x="11345" y="546"/>
                      <a:pt x="1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65;p65">
                <a:extLst>
                  <a:ext uri="{FF2B5EF4-FFF2-40B4-BE49-F238E27FC236}">
                    <a16:creationId xmlns:a16="http://schemas.microsoft.com/office/drawing/2014/main" id="{2B059891-962A-4CDC-90E7-A76674A1B7BF}"/>
                  </a:ext>
                </a:extLst>
              </p:cNvPr>
              <p:cNvSpPr/>
              <p:nvPr/>
            </p:nvSpPr>
            <p:spPr>
              <a:xfrm>
                <a:off x="-5140375" y="508750"/>
                <a:ext cx="59500" cy="359400"/>
              </a:xfrm>
              <a:custGeom>
                <a:avLst/>
                <a:gdLst/>
                <a:ahLst/>
                <a:cxnLst/>
                <a:rect l="l" t="t" r="r" b="b"/>
                <a:pathLst>
                  <a:path w="2380" h="14376" extrusionOk="0">
                    <a:moveTo>
                      <a:pt x="2306" y="0"/>
                    </a:moveTo>
                    <a:cubicBezTo>
                      <a:pt x="2288" y="0"/>
                      <a:pt x="2270" y="12"/>
                      <a:pt x="2269" y="36"/>
                    </a:cubicBezTo>
                    <a:cubicBezTo>
                      <a:pt x="2062" y="4830"/>
                      <a:pt x="1143" y="9662"/>
                      <a:pt x="11" y="14308"/>
                    </a:cubicBezTo>
                    <a:cubicBezTo>
                      <a:pt x="1" y="14350"/>
                      <a:pt x="31" y="14375"/>
                      <a:pt x="63" y="14375"/>
                    </a:cubicBezTo>
                    <a:cubicBezTo>
                      <a:pt x="84" y="14375"/>
                      <a:pt x="106" y="14363"/>
                      <a:pt x="115" y="14337"/>
                    </a:cubicBezTo>
                    <a:cubicBezTo>
                      <a:pt x="1787" y="9881"/>
                      <a:pt x="2380" y="4771"/>
                      <a:pt x="2342" y="36"/>
                    </a:cubicBezTo>
                    <a:cubicBezTo>
                      <a:pt x="2341" y="12"/>
                      <a:pt x="2324" y="0"/>
                      <a:pt x="2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66;p65">
                <a:extLst>
                  <a:ext uri="{FF2B5EF4-FFF2-40B4-BE49-F238E27FC236}">
                    <a16:creationId xmlns:a16="http://schemas.microsoft.com/office/drawing/2014/main" id="{EB684D6D-6642-46CF-B618-2FFC20597BCA}"/>
                  </a:ext>
                </a:extLst>
              </p:cNvPr>
              <p:cNvSpPr/>
              <p:nvPr/>
            </p:nvSpPr>
            <p:spPr>
              <a:xfrm>
                <a:off x="-5350525" y="-183350"/>
                <a:ext cx="46775" cy="763150"/>
              </a:xfrm>
              <a:custGeom>
                <a:avLst/>
                <a:gdLst/>
                <a:ahLst/>
                <a:cxnLst/>
                <a:rect l="l" t="t" r="r" b="b"/>
                <a:pathLst>
                  <a:path w="1871" h="30526" extrusionOk="0">
                    <a:moveTo>
                      <a:pt x="1798" y="0"/>
                    </a:moveTo>
                    <a:cubicBezTo>
                      <a:pt x="1763" y="0"/>
                      <a:pt x="1729" y="22"/>
                      <a:pt x="1727" y="66"/>
                    </a:cubicBezTo>
                    <a:cubicBezTo>
                      <a:pt x="1527" y="5198"/>
                      <a:pt x="1105" y="10298"/>
                      <a:pt x="545" y="15401"/>
                    </a:cubicBezTo>
                    <a:cubicBezTo>
                      <a:pt x="0" y="20367"/>
                      <a:pt x="93" y="25244"/>
                      <a:pt x="804" y="30190"/>
                    </a:cubicBezTo>
                    <a:cubicBezTo>
                      <a:pt x="819" y="30296"/>
                      <a:pt x="931" y="30526"/>
                      <a:pt x="963" y="30526"/>
                    </a:cubicBezTo>
                    <a:cubicBezTo>
                      <a:pt x="970" y="30526"/>
                      <a:pt x="973" y="30516"/>
                      <a:pt x="972" y="30494"/>
                    </a:cubicBezTo>
                    <a:cubicBezTo>
                      <a:pt x="789" y="28041"/>
                      <a:pt x="553" y="25273"/>
                      <a:pt x="485" y="22813"/>
                    </a:cubicBezTo>
                    <a:cubicBezTo>
                      <a:pt x="416" y="20257"/>
                      <a:pt x="641" y="17725"/>
                      <a:pt x="910" y="15187"/>
                    </a:cubicBezTo>
                    <a:cubicBezTo>
                      <a:pt x="1445" y="10159"/>
                      <a:pt x="1822" y="5129"/>
                      <a:pt x="1870" y="71"/>
                    </a:cubicBezTo>
                    <a:cubicBezTo>
                      <a:pt x="1870" y="24"/>
                      <a:pt x="1834" y="0"/>
                      <a:pt x="1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67;p65">
                <a:extLst>
                  <a:ext uri="{FF2B5EF4-FFF2-40B4-BE49-F238E27FC236}">
                    <a16:creationId xmlns:a16="http://schemas.microsoft.com/office/drawing/2014/main" id="{4464BB16-E7BB-4B54-8A87-EF89C7B047A4}"/>
                  </a:ext>
                </a:extLst>
              </p:cNvPr>
              <p:cNvSpPr/>
              <p:nvPr/>
            </p:nvSpPr>
            <p:spPr>
              <a:xfrm>
                <a:off x="-5483825" y="-417925"/>
                <a:ext cx="561350" cy="894850"/>
              </a:xfrm>
              <a:custGeom>
                <a:avLst/>
                <a:gdLst/>
                <a:ahLst/>
                <a:cxnLst/>
                <a:rect l="l" t="t" r="r" b="b"/>
                <a:pathLst>
                  <a:path w="22454" h="35794" extrusionOk="0">
                    <a:moveTo>
                      <a:pt x="3281" y="1"/>
                    </a:moveTo>
                    <a:cubicBezTo>
                      <a:pt x="3281" y="1"/>
                      <a:pt x="411" y="11511"/>
                      <a:pt x="191" y="21622"/>
                    </a:cubicBezTo>
                    <a:cubicBezTo>
                      <a:pt x="1" y="30351"/>
                      <a:pt x="638" y="34536"/>
                      <a:pt x="638" y="34536"/>
                    </a:cubicBezTo>
                    <a:cubicBezTo>
                      <a:pt x="638" y="34536"/>
                      <a:pt x="4592" y="35794"/>
                      <a:pt x="9386" y="35794"/>
                    </a:cubicBezTo>
                    <a:cubicBezTo>
                      <a:pt x="10178" y="35794"/>
                      <a:pt x="10993" y="35760"/>
                      <a:pt x="11817" y="35680"/>
                    </a:cubicBezTo>
                    <a:cubicBezTo>
                      <a:pt x="11770" y="31063"/>
                      <a:pt x="12768" y="22635"/>
                      <a:pt x="12768" y="22635"/>
                    </a:cubicBezTo>
                    <a:cubicBezTo>
                      <a:pt x="12768" y="22635"/>
                      <a:pt x="14658" y="30129"/>
                      <a:pt x="15205" y="35067"/>
                    </a:cubicBezTo>
                    <a:cubicBezTo>
                      <a:pt x="16493" y="34722"/>
                      <a:pt x="17753" y="34217"/>
                      <a:pt x="18938" y="33523"/>
                    </a:cubicBezTo>
                    <a:cubicBezTo>
                      <a:pt x="18938" y="33523"/>
                      <a:pt x="18154" y="24384"/>
                      <a:pt x="18332" y="21234"/>
                    </a:cubicBezTo>
                    <a:cubicBezTo>
                      <a:pt x="18509" y="18084"/>
                      <a:pt x="22454" y="8872"/>
                      <a:pt x="17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68;p65">
                <a:extLst>
                  <a:ext uri="{FF2B5EF4-FFF2-40B4-BE49-F238E27FC236}">
                    <a16:creationId xmlns:a16="http://schemas.microsoft.com/office/drawing/2014/main" id="{7BC73FD6-2AF5-41B6-8609-7A97BDAEF7E6}"/>
                  </a:ext>
                </a:extLst>
              </p:cNvPr>
              <p:cNvSpPr/>
              <p:nvPr/>
            </p:nvSpPr>
            <p:spPr>
              <a:xfrm>
                <a:off x="-5361050" y="-1410300"/>
                <a:ext cx="417175" cy="660500"/>
              </a:xfrm>
              <a:custGeom>
                <a:avLst/>
                <a:gdLst/>
                <a:ahLst/>
                <a:cxnLst/>
                <a:rect l="l" t="t" r="r" b="b"/>
                <a:pathLst>
                  <a:path w="16687" h="26420" extrusionOk="0">
                    <a:moveTo>
                      <a:pt x="7438" y="0"/>
                    </a:moveTo>
                    <a:cubicBezTo>
                      <a:pt x="5068" y="0"/>
                      <a:pt x="3606" y="1683"/>
                      <a:pt x="2731" y="2367"/>
                    </a:cubicBezTo>
                    <a:cubicBezTo>
                      <a:pt x="2731" y="2367"/>
                      <a:pt x="5578" y="3089"/>
                      <a:pt x="5750" y="3867"/>
                    </a:cubicBezTo>
                    <a:cubicBezTo>
                      <a:pt x="5922" y="4645"/>
                      <a:pt x="1" y="25002"/>
                      <a:pt x="8871" y="26299"/>
                    </a:cubicBezTo>
                    <a:cubicBezTo>
                      <a:pt x="9431" y="26381"/>
                      <a:pt x="9947" y="26419"/>
                      <a:pt x="10422" y="26419"/>
                    </a:cubicBezTo>
                    <a:cubicBezTo>
                      <a:pt x="16687" y="26419"/>
                      <a:pt x="15702" y="19756"/>
                      <a:pt x="13683" y="19134"/>
                    </a:cubicBezTo>
                    <a:cubicBezTo>
                      <a:pt x="11513" y="18465"/>
                      <a:pt x="13608" y="1652"/>
                      <a:pt x="9116" y="266"/>
                    </a:cubicBezTo>
                    <a:cubicBezTo>
                      <a:pt x="8512" y="80"/>
                      <a:pt x="7953" y="0"/>
                      <a:pt x="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69;p65">
                <a:extLst>
                  <a:ext uri="{FF2B5EF4-FFF2-40B4-BE49-F238E27FC236}">
                    <a16:creationId xmlns:a16="http://schemas.microsoft.com/office/drawing/2014/main" id="{25988BBB-D29F-4555-B147-F61B94BAC37D}"/>
                  </a:ext>
                </a:extLst>
              </p:cNvPr>
              <p:cNvSpPr/>
              <p:nvPr/>
            </p:nvSpPr>
            <p:spPr>
              <a:xfrm>
                <a:off x="-5487450" y="-1011875"/>
                <a:ext cx="499875" cy="666250"/>
              </a:xfrm>
              <a:custGeom>
                <a:avLst/>
                <a:gdLst/>
                <a:ahLst/>
                <a:cxnLst/>
                <a:rect l="l" t="t" r="r" b="b"/>
                <a:pathLst>
                  <a:path w="19995" h="26650" extrusionOk="0">
                    <a:moveTo>
                      <a:pt x="9820" y="1"/>
                    </a:moveTo>
                    <a:cubicBezTo>
                      <a:pt x="8093" y="1"/>
                      <a:pt x="6346" y="1257"/>
                      <a:pt x="5133" y="2390"/>
                    </a:cubicBezTo>
                    <a:cubicBezTo>
                      <a:pt x="2309" y="5029"/>
                      <a:pt x="523" y="11176"/>
                      <a:pt x="367" y="12403"/>
                    </a:cubicBezTo>
                    <a:cubicBezTo>
                      <a:pt x="0" y="15296"/>
                      <a:pt x="2501" y="16830"/>
                      <a:pt x="2501" y="16830"/>
                    </a:cubicBezTo>
                    <a:lnTo>
                      <a:pt x="3121" y="25063"/>
                    </a:lnTo>
                    <a:cubicBezTo>
                      <a:pt x="3121" y="25063"/>
                      <a:pt x="5283" y="26650"/>
                      <a:pt x="9055" y="26650"/>
                    </a:cubicBezTo>
                    <a:cubicBezTo>
                      <a:pt x="11345" y="26650"/>
                      <a:pt x="14230" y="26065"/>
                      <a:pt x="17584" y="24185"/>
                    </a:cubicBezTo>
                    <a:cubicBezTo>
                      <a:pt x="17584" y="24185"/>
                      <a:pt x="19995" y="7312"/>
                      <a:pt x="11960" y="780"/>
                    </a:cubicBezTo>
                    <a:cubicBezTo>
                      <a:pt x="11278" y="226"/>
                      <a:pt x="10551" y="1"/>
                      <a:pt x="98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70;p65">
                <a:extLst>
                  <a:ext uri="{FF2B5EF4-FFF2-40B4-BE49-F238E27FC236}">
                    <a16:creationId xmlns:a16="http://schemas.microsoft.com/office/drawing/2014/main" id="{22D4C62D-5C24-496C-8A3D-E6200C8AE143}"/>
                  </a:ext>
                </a:extLst>
              </p:cNvPr>
              <p:cNvSpPr/>
              <p:nvPr/>
            </p:nvSpPr>
            <p:spPr>
              <a:xfrm>
                <a:off x="-5406400" y="-616425"/>
                <a:ext cx="190000" cy="39100"/>
              </a:xfrm>
              <a:custGeom>
                <a:avLst/>
                <a:gdLst/>
                <a:ahLst/>
                <a:cxnLst/>
                <a:rect l="l" t="t" r="r" b="b"/>
                <a:pathLst>
                  <a:path w="7600" h="1564" extrusionOk="0">
                    <a:moveTo>
                      <a:pt x="92" y="1"/>
                    </a:moveTo>
                    <a:cubicBezTo>
                      <a:pt x="34" y="1"/>
                      <a:pt x="1" y="88"/>
                      <a:pt x="60" y="132"/>
                    </a:cubicBezTo>
                    <a:cubicBezTo>
                      <a:pt x="1319" y="1069"/>
                      <a:pt x="2612" y="1564"/>
                      <a:pt x="3905" y="1564"/>
                    </a:cubicBezTo>
                    <a:cubicBezTo>
                      <a:pt x="5120" y="1564"/>
                      <a:pt x="6335" y="1128"/>
                      <a:pt x="7524" y="213"/>
                    </a:cubicBezTo>
                    <a:cubicBezTo>
                      <a:pt x="7600" y="155"/>
                      <a:pt x="7559" y="47"/>
                      <a:pt x="7480" y="47"/>
                    </a:cubicBezTo>
                    <a:cubicBezTo>
                      <a:pt x="7466" y="47"/>
                      <a:pt x="7451" y="51"/>
                      <a:pt x="7434" y="59"/>
                    </a:cubicBezTo>
                    <a:cubicBezTo>
                      <a:pt x="6285" y="629"/>
                      <a:pt x="5240" y="1211"/>
                      <a:pt x="3945" y="1211"/>
                    </a:cubicBezTo>
                    <a:cubicBezTo>
                      <a:pt x="3853" y="1211"/>
                      <a:pt x="3760" y="1208"/>
                      <a:pt x="3666" y="1202"/>
                    </a:cubicBezTo>
                    <a:cubicBezTo>
                      <a:pt x="2414" y="1121"/>
                      <a:pt x="1195" y="663"/>
                      <a:pt x="128" y="12"/>
                    </a:cubicBezTo>
                    <a:cubicBezTo>
                      <a:pt x="116" y="4"/>
                      <a:pt x="103" y="1"/>
                      <a:pt x="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71;p65">
                <a:extLst>
                  <a:ext uri="{FF2B5EF4-FFF2-40B4-BE49-F238E27FC236}">
                    <a16:creationId xmlns:a16="http://schemas.microsoft.com/office/drawing/2014/main" id="{97539FC0-B071-4C35-8C59-4FD6E658CF9C}"/>
                  </a:ext>
                </a:extLst>
              </p:cNvPr>
              <p:cNvSpPr/>
              <p:nvPr/>
            </p:nvSpPr>
            <p:spPr>
              <a:xfrm>
                <a:off x="-5423750" y="-605950"/>
                <a:ext cx="31875" cy="15400"/>
              </a:xfrm>
              <a:custGeom>
                <a:avLst/>
                <a:gdLst/>
                <a:ahLst/>
                <a:cxnLst/>
                <a:rect l="l" t="t" r="r" b="b"/>
                <a:pathLst>
                  <a:path w="1275" h="616" extrusionOk="0">
                    <a:moveTo>
                      <a:pt x="68" y="1"/>
                    </a:moveTo>
                    <a:cubicBezTo>
                      <a:pt x="13" y="1"/>
                      <a:pt x="0" y="83"/>
                      <a:pt x="56" y="108"/>
                    </a:cubicBezTo>
                    <a:cubicBezTo>
                      <a:pt x="261" y="193"/>
                      <a:pt x="459" y="291"/>
                      <a:pt x="655" y="392"/>
                    </a:cubicBezTo>
                    <a:cubicBezTo>
                      <a:pt x="812" y="473"/>
                      <a:pt x="969" y="579"/>
                      <a:pt x="1141" y="614"/>
                    </a:cubicBezTo>
                    <a:cubicBezTo>
                      <a:pt x="1147" y="615"/>
                      <a:pt x="1153" y="615"/>
                      <a:pt x="1158" y="615"/>
                    </a:cubicBezTo>
                    <a:cubicBezTo>
                      <a:pt x="1226" y="615"/>
                      <a:pt x="1274" y="534"/>
                      <a:pt x="1220" y="479"/>
                    </a:cubicBezTo>
                    <a:cubicBezTo>
                      <a:pt x="953" y="207"/>
                      <a:pt x="442" y="101"/>
                      <a:pt x="86" y="3"/>
                    </a:cubicBezTo>
                    <a:cubicBezTo>
                      <a:pt x="80" y="2"/>
                      <a:pt x="74" y="1"/>
                      <a:pt x="68" y="1"/>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72;p65">
                <a:extLst>
                  <a:ext uri="{FF2B5EF4-FFF2-40B4-BE49-F238E27FC236}">
                    <a16:creationId xmlns:a16="http://schemas.microsoft.com/office/drawing/2014/main" id="{BE0C205F-EB66-416C-BA63-36A3C6E5673F}"/>
                  </a:ext>
                </a:extLst>
              </p:cNvPr>
              <p:cNvSpPr/>
              <p:nvPr/>
            </p:nvSpPr>
            <p:spPr>
              <a:xfrm>
                <a:off x="-5506900" y="-1350400"/>
                <a:ext cx="307950" cy="440425"/>
              </a:xfrm>
              <a:custGeom>
                <a:avLst/>
                <a:gdLst/>
                <a:ahLst/>
                <a:cxnLst/>
                <a:rect l="l" t="t" r="r" b="b"/>
                <a:pathLst>
                  <a:path w="12318" h="17617" extrusionOk="0">
                    <a:moveTo>
                      <a:pt x="6433" y="0"/>
                    </a:moveTo>
                    <a:cubicBezTo>
                      <a:pt x="4706" y="0"/>
                      <a:pt x="2960" y="374"/>
                      <a:pt x="1991" y="1296"/>
                    </a:cubicBezTo>
                    <a:cubicBezTo>
                      <a:pt x="180" y="3017"/>
                      <a:pt x="0" y="8682"/>
                      <a:pt x="865" y="10951"/>
                    </a:cubicBezTo>
                    <a:cubicBezTo>
                      <a:pt x="1509" y="12656"/>
                      <a:pt x="3059" y="13040"/>
                      <a:pt x="4327" y="13040"/>
                    </a:cubicBezTo>
                    <a:cubicBezTo>
                      <a:pt x="5278" y="13040"/>
                      <a:pt x="6070" y="12824"/>
                      <a:pt x="6205" y="12787"/>
                    </a:cubicBezTo>
                    <a:cubicBezTo>
                      <a:pt x="6209" y="12787"/>
                      <a:pt x="6215" y="12786"/>
                      <a:pt x="6218" y="12781"/>
                    </a:cubicBezTo>
                    <a:cubicBezTo>
                      <a:pt x="6221" y="12780"/>
                      <a:pt x="6224" y="12777"/>
                      <a:pt x="6227" y="12777"/>
                    </a:cubicBezTo>
                    <a:lnTo>
                      <a:pt x="6227" y="12781"/>
                    </a:lnTo>
                    <a:cubicBezTo>
                      <a:pt x="6229" y="12837"/>
                      <a:pt x="6237" y="13377"/>
                      <a:pt x="6297" y="14002"/>
                    </a:cubicBezTo>
                    <a:cubicBezTo>
                      <a:pt x="6314" y="14185"/>
                      <a:pt x="6339" y="14372"/>
                      <a:pt x="6371" y="14555"/>
                    </a:cubicBezTo>
                    <a:cubicBezTo>
                      <a:pt x="6381" y="14646"/>
                      <a:pt x="6396" y="14733"/>
                      <a:pt x="6411" y="14819"/>
                    </a:cubicBezTo>
                    <a:cubicBezTo>
                      <a:pt x="6487" y="15217"/>
                      <a:pt x="4758" y="17617"/>
                      <a:pt x="6572" y="17617"/>
                    </a:cubicBezTo>
                    <a:cubicBezTo>
                      <a:pt x="6650" y="17617"/>
                      <a:pt x="6734" y="17612"/>
                      <a:pt x="6826" y="17603"/>
                    </a:cubicBezTo>
                    <a:cubicBezTo>
                      <a:pt x="8132" y="17471"/>
                      <a:pt x="11439" y="15200"/>
                      <a:pt x="11539" y="14673"/>
                    </a:cubicBezTo>
                    <a:cubicBezTo>
                      <a:pt x="11718" y="13755"/>
                      <a:pt x="11667" y="10568"/>
                      <a:pt x="11739" y="9404"/>
                    </a:cubicBezTo>
                    <a:cubicBezTo>
                      <a:pt x="11881" y="7376"/>
                      <a:pt x="12318" y="2396"/>
                      <a:pt x="11119" y="1218"/>
                    </a:cubicBezTo>
                    <a:cubicBezTo>
                      <a:pt x="10386" y="495"/>
                      <a:pt x="8421" y="0"/>
                      <a:pt x="64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73;p65">
                <a:extLst>
                  <a:ext uri="{FF2B5EF4-FFF2-40B4-BE49-F238E27FC236}">
                    <a16:creationId xmlns:a16="http://schemas.microsoft.com/office/drawing/2014/main" id="{DBB65E6B-FBBE-4101-A37D-0500AB56C1B3}"/>
                  </a:ext>
                </a:extLst>
              </p:cNvPr>
              <p:cNvSpPr/>
              <p:nvPr/>
            </p:nvSpPr>
            <p:spPr>
              <a:xfrm>
                <a:off x="-5476050" y="-1184250"/>
                <a:ext cx="16975" cy="20850"/>
              </a:xfrm>
              <a:custGeom>
                <a:avLst/>
                <a:gdLst/>
                <a:ahLst/>
                <a:cxnLst/>
                <a:rect l="l" t="t" r="r" b="b"/>
                <a:pathLst>
                  <a:path w="679" h="834" extrusionOk="0">
                    <a:moveTo>
                      <a:pt x="327" y="0"/>
                    </a:moveTo>
                    <a:cubicBezTo>
                      <a:pt x="320" y="0"/>
                      <a:pt x="313" y="1"/>
                      <a:pt x="306" y="1"/>
                    </a:cubicBezTo>
                    <a:cubicBezTo>
                      <a:pt x="128" y="16"/>
                      <a:pt x="1" y="214"/>
                      <a:pt x="19" y="443"/>
                    </a:cubicBezTo>
                    <a:cubicBezTo>
                      <a:pt x="36" y="663"/>
                      <a:pt x="184" y="834"/>
                      <a:pt x="353" y="834"/>
                    </a:cubicBezTo>
                    <a:cubicBezTo>
                      <a:pt x="359" y="834"/>
                      <a:pt x="366" y="834"/>
                      <a:pt x="372" y="833"/>
                    </a:cubicBezTo>
                    <a:cubicBezTo>
                      <a:pt x="550" y="818"/>
                      <a:pt x="679" y="621"/>
                      <a:pt x="659" y="392"/>
                    </a:cubicBezTo>
                    <a:cubicBezTo>
                      <a:pt x="642" y="171"/>
                      <a:pt x="495" y="0"/>
                      <a:pt x="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74;p65">
                <a:extLst>
                  <a:ext uri="{FF2B5EF4-FFF2-40B4-BE49-F238E27FC236}">
                    <a16:creationId xmlns:a16="http://schemas.microsoft.com/office/drawing/2014/main" id="{FAA0F578-FF41-4B89-B19C-0246A82A8C82}"/>
                  </a:ext>
                </a:extLst>
              </p:cNvPr>
              <p:cNvSpPr/>
              <p:nvPr/>
            </p:nvSpPr>
            <p:spPr>
              <a:xfrm>
                <a:off x="-5376750" y="-1181825"/>
                <a:ext cx="16975" cy="20875"/>
              </a:xfrm>
              <a:custGeom>
                <a:avLst/>
                <a:gdLst/>
                <a:ahLst/>
                <a:cxnLst/>
                <a:rect l="l" t="t" r="r" b="b"/>
                <a:pathLst>
                  <a:path w="679" h="835" extrusionOk="0">
                    <a:moveTo>
                      <a:pt x="325" y="1"/>
                    </a:moveTo>
                    <a:cubicBezTo>
                      <a:pt x="319" y="1"/>
                      <a:pt x="312" y="1"/>
                      <a:pt x="306" y="2"/>
                    </a:cubicBezTo>
                    <a:cubicBezTo>
                      <a:pt x="129" y="16"/>
                      <a:pt x="0" y="214"/>
                      <a:pt x="20" y="444"/>
                    </a:cubicBezTo>
                    <a:cubicBezTo>
                      <a:pt x="37" y="664"/>
                      <a:pt x="184" y="834"/>
                      <a:pt x="352" y="834"/>
                    </a:cubicBezTo>
                    <a:cubicBezTo>
                      <a:pt x="359" y="834"/>
                      <a:pt x="366" y="834"/>
                      <a:pt x="373" y="834"/>
                    </a:cubicBezTo>
                    <a:cubicBezTo>
                      <a:pt x="551" y="820"/>
                      <a:pt x="678" y="621"/>
                      <a:pt x="660" y="392"/>
                    </a:cubicBezTo>
                    <a:cubicBezTo>
                      <a:pt x="643" y="171"/>
                      <a:pt x="495"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75;p65">
                <a:extLst>
                  <a:ext uri="{FF2B5EF4-FFF2-40B4-BE49-F238E27FC236}">
                    <a16:creationId xmlns:a16="http://schemas.microsoft.com/office/drawing/2014/main" id="{E1E3B93B-1C55-4172-B89D-004E9E7A443A}"/>
                  </a:ext>
                </a:extLst>
              </p:cNvPr>
              <p:cNvSpPr/>
              <p:nvPr/>
            </p:nvSpPr>
            <p:spPr>
              <a:xfrm>
                <a:off x="-5491000" y="-1238125"/>
                <a:ext cx="42150" cy="20575"/>
              </a:xfrm>
              <a:custGeom>
                <a:avLst/>
                <a:gdLst/>
                <a:ahLst/>
                <a:cxnLst/>
                <a:rect l="l" t="t" r="r" b="b"/>
                <a:pathLst>
                  <a:path w="1686" h="823" extrusionOk="0">
                    <a:moveTo>
                      <a:pt x="1007" y="0"/>
                    </a:moveTo>
                    <a:cubicBezTo>
                      <a:pt x="938" y="0"/>
                      <a:pt x="865" y="5"/>
                      <a:pt x="790" y="15"/>
                    </a:cubicBezTo>
                    <a:cubicBezTo>
                      <a:pt x="341" y="75"/>
                      <a:pt x="0" y="301"/>
                      <a:pt x="30" y="519"/>
                    </a:cubicBezTo>
                    <a:cubicBezTo>
                      <a:pt x="54" y="703"/>
                      <a:pt x="329" y="823"/>
                      <a:pt x="680" y="823"/>
                    </a:cubicBezTo>
                    <a:cubicBezTo>
                      <a:pt x="749" y="823"/>
                      <a:pt x="822" y="818"/>
                      <a:pt x="897" y="808"/>
                    </a:cubicBezTo>
                    <a:cubicBezTo>
                      <a:pt x="1346" y="748"/>
                      <a:pt x="1685" y="522"/>
                      <a:pt x="1657" y="302"/>
                    </a:cubicBezTo>
                    <a:cubicBezTo>
                      <a:pt x="1632" y="120"/>
                      <a:pt x="1358" y="0"/>
                      <a:pt x="1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76;p65">
                <a:extLst>
                  <a:ext uri="{FF2B5EF4-FFF2-40B4-BE49-F238E27FC236}">
                    <a16:creationId xmlns:a16="http://schemas.microsoft.com/office/drawing/2014/main" id="{DF9CA546-C885-42B3-B573-F6F308087E65}"/>
                  </a:ext>
                </a:extLst>
              </p:cNvPr>
              <p:cNvSpPr/>
              <p:nvPr/>
            </p:nvSpPr>
            <p:spPr>
              <a:xfrm>
                <a:off x="-5385625" y="-1234125"/>
                <a:ext cx="42500" cy="21625"/>
              </a:xfrm>
              <a:custGeom>
                <a:avLst/>
                <a:gdLst/>
                <a:ahLst/>
                <a:cxnLst/>
                <a:rect l="l" t="t" r="r" b="b"/>
                <a:pathLst>
                  <a:path w="1700" h="865" extrusionOk="0">
                    <a:moveTo>
                      <a:pt x="587" y="1"/>
                    </a:moveTo>
                    <a:cubicBezTo>
                      <a:pt x="304" y="1"/>
                      <a:pt x="87" y="92"/>
                      <a:pt x="50" y="247"/>
                    </a:cubicBezTo>
                    <a:cubicBezTo>
                      <a:pt x="1" y="462"/>
                      <a:pt x="318" y="720"/>
                      <a:pt x="759" y="821"/>
                    </a:cubicBezTo>
                    <a:cubicBezTo>
                      <a:pt x="882" y="850"/>
                      <a:pt x="1002" y="864"/>
                      <a:pt x="1112" y="864"/>
                    </a:cubicBezTo>
                    <a:cubicBezTo>
                      <a:pt x="1395" y="864"/>
                      <a:pt x="1613" y="773"/>
                      <a:pt x="1648" y="618"/>
                    </a:cubicBezTo>
                    <a:cubicBezTo>
                      <a:pt x="1699" y="402"/>
                      <a:pt x="1381" y="145"/>
                      <a:pt x="941" y="43"/>
                    </a:cubicBezTo>
                    <a:cubicBezTo>
                      <a:pt x="817" y="14"/>
                      <a:pt x="697" y="1"/>
                      <a:pt x="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77;p65">
                <a:extLst>
                  <a:ext uri="{FF2B5EF4-FFF2-40B4-BE49-F238E27FC236}">
                    <a16:creationId xmlns:a16="http://schemas.microsoft.com/office/drawing/2014/main" id="{65DF1FE4-7DF7-41FF-A3C6-07263E6B7DA8}"/>
                  </a:ext>
                </a:extLst>
              </p:cNvPr>
              <p:cNvSpPr/>
              <p:nvPr/>
            </p:nvSpPr>
            <p:spPr>
              <a:xfrm>
                <a:off x="-5450425" y="-1220475"/>
                <a:ext cx="31050" cy="88625"/>
              </a:xfrm>
              <a:custGeom>
                <a:avLst/>
                <a:gdLst/>
                <a:ahLst/>
                <a:cxnLst/>
                <a:rect l="l" t="t" r="r" b="b"/>
                <a:pathLst>
                  <a:path w="1242" h="3545" extrusionOk="0">
                    <a:moveTo>
                      <a:pt x="693" y="1"/>
                    </a:moveTo>
                    <a:cubicBezTo>
                      <a:pt x="672" y="1"/>
                      <a:pt x="652" y="13"/>
                      <a:pt x="646" y="39"/>
                    </a:cubicBezTo>
                    <a:cubicBezTo>
                      <a:pt x="405" y="976"/>
                      <a:pt x="1" y="3491"/>
                      <a:pt x="459" y="3541"/>
                    </a:cubicBezTo>
                    <a:cubicBezTo>
                      <a:pt x="482" y="3543"/>
                      <a:pt x="506" y="3545"/>
                      <a:pt x="530" y="3545"/>
                    </a:cubicBezTo>
                    <a:cubicBezTo>
                      <a:pt x="771" y="3545"/>
                      <a:pt x="1029" y="3420"/>
                      <a:pt x="1179" y="3285"/>
                    </a:cubicBezTo>
                    <a:cubicBezTo>
                      <a:pt x="1241" y="3228"/>
                      <a:pt x="1201" y="3140"/>
                      <a:pt x="1133" y="3140"/>
                    </a:cubicBezTo>
                    <a:cubicBezTo>
                      <a:pt x="1119" y="3140"/>
                      <a:pt x="1103" y="3144"/>
                      <a:pt x="1087" y="3153"/>
                    </a:cubicBezTo>
                    <a:cubicBezTo>
                      <a:pt x="1002" y="3203"/>
                      <a:pt x="818" y="3309"/>
                      <a:pt x="672" y="3309"/>
                    </a:cubicBezTo>
                    <a:cubicBezTo>
                      <a:pt x="617" y="3309"/>
                      <a:pt x="568" y="3294"/>
                      <a:pt x="531" y="3255"/>
                    </a:cubicBezTo>
                    <a:cubicBezTo>
                      <a:pt x="365" y="3078"/>
                      <a:pt x="685" y="647"/>
                      <a:pt x="742" y="57"/>
                    </a:cubicBezTo>
                    <a:cubicBezTo>
                      <a:pt x="748" y="21"/>
                      <a:pt x="720"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78;p65">
                <a:extLst>
                  <a:ext uri="{FF2B5EF4-FFF2-40B4-BE49-F238E27FC236}">
                    <a16:creationId xmlns:a16="http://schemas.microsoft.com/office/drawing/2014/main" id="{7864D3D1-A1F1-4AC2-BD54-99DA7E9CF082}"/>
                  </a:ext>
                </a:extLst>
              </p:cNvPr>
              <p:cNvSpPr/>
              <p:nvPr/>
            </p:nvSpPr>
            <p:spPr>
              <a:xfrm>
                <a:off x="-5420775" y="-1122625"/>
                <a:ext cx="49325" cy="34275"/>
              </a:xfrm>
              <a:custGeom>
                <a:avLst/>
                <a:gdLst/>
                <a:ahLst/>
                <a:cxnLst/>
                <a:rect l="l" t="t" r="r" b="b"/>
                <a:pathLst>
                  <a:path w="1973" h="1371" extrusionOk="0">
                    <a:moveTo>
                      <a:pt x="1520" y="1"/>
                    </a:moveTo>
                    <a:cubicBezTo>
                      <a:pt x="1491" y="1"/>
                      <a:pt x="1461" y="4"/>
                      <a:pt x="1429" y="10"/>
                    </a:cubicBezTo>
                    <a:cubicBezTo>
                      <a:pt x="1220" y="53"/>
                      <a:pt x="1094" y="207"/>
                      <a:pt x="902" y="246"/>
                    </a:cubicBezTo>
                    <a:cubicBezTo>
                      <a:pt x="642" y="297"/>
                      <a:pt x="449" y="240"/>
                      <a:pt x="210" y="408"/>
                    </a:cubicBezTo>
                    <a:cubicBezTo>
                      <a:pt x="37" y="531"/>
                      <a:pt x="0" y="713"/>
                      <a:pt x="43" y="882"/>
                    </a:cubicBezTo>
                    <a:cubicBezTo>
                      <a:pt x="52" y="935"/>
                      <a:pt x="72" y="984"/>
                      <a:pt x="100" y="1028"/>
                    </a:cubicBezTo>
                    <a:cubicBezTo>
                      <a:pt x="127" y="1092"/>
                      <a:pt x="169" y="1149"/>
                      <a:pt x="222" y="1195"/>
                    </a:cubicBezTo>
                    <a:cubicBezTo>
                      <a:pt x="271" y="1240"/>
                      <a:pt x="328" y="1276"/>
                      <a:pt x="389" y="1303"/>
                    </a:cubicBezTo>
                    <a:cubicBezTo>
                      <a:pt x="502" y="1352"/>
                      <a:pt x="631" y="1371"/>
                      <a:pt x="763" y="1371"/>
                    </a:cubicBezTo>
                    <a:cubicBezTo>
                      <a:pt x="937" y="1371"/>
                      <a:pt x="1114" y="1337"/>
                      <a:pt x="1257" y="1292"/>
                    </a:cubicBezTo>
                    <a:cubicBezTo>
                      <a:pt x="1562" y="1197"/>
                      <a:pt x="1893" y="972"/>
                      <a:pt x="1960" y="650"/>
                    </a:cubicBezTo>
                    <a:cubicBezTo>
                      <a:pt x="1969" y="610"/>
                      <a:pt x="1972" y="568"/>
                      <a:pt x="1972" y="526"/>
                    </a:cubicBezTo>
                    <a:cubicBezTo>
                      <a:pt x="1968" y="508"/>
                      <a:pt x="1972" y="495"/>
                      <a:pt x="1966" y="477"/>
                    </a:cubicBezTo>
                    <a:cubicBezTo>
                      <a:pt x="1962" y="430"/>
                      <a:pt x="1951" y="384"/>
                      <a:pt x="1938" y="339"/>
                    </a:cubicBezTo>
                    <a:lnTo>
                      <a:pt x="1938" y="330"/>
                    </a:lnTo>
                    <a:cubicBezTo>
                      <a:pt x="1871" y="152"/>
                      <a:pt x="1727"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79;p65">
                <a:extLst>
                  <a:ext uri="{FF2B5EF4-FFF2-40B4-BE49-F238E27FC236}">
                    <a16:creationId xmlns:a16="http://schemas.microsoft.com/office/drawing/2014/main" id="{0EC0995E-D019-4271-A419-91DC15FB11B4}"/>
                  </a:ext>
                </a:extLst>
              </p:cNvPr>
              <p:cNvSpPr/>
              <p:nvPr/>
            </p:nvSpPr>
            <p:spPr>
              <a:xfrm>
                <a:off x="-5509750" y="-1379600"/>
                <a:ext cx="347950" cy="223675"/>
              </a:xfrm>
              <a:custGeom>
                <a:avLst/>
                <a:gdLst/>
                <a:ahLst/>
                <a:cxnLst/>
                <a:rect l="l" t="t" r="r" b="b"/>
                <a:pathLst>
                  <a:path w="13918" h="8947" extrusionOk="0">
                    <a:moveTo>
                      <a:pt x="4230" y="0"/>
                    </a:moveTo>
                    <a:cubicBezTo>
                      <a:pt x="3202" y="0"/>
                      <a:pt x="2314" y="171"/>
                      <a:pt x="1753" y="601"/>
                    </a:cubicBezTo>
                    <a:cubicBezTo>
                      <a:pt x="674" y="1425"/>
                      <a:pt x="0" y="4510"/>
                      <a:pt x="877" y="4798"/>
                    </a:cubicBezTo>
                    <a:cubicBezTo>
                      <a:pt x="898" y="4805"/>
                      <a:pt x="919" y="4808"/>
                      <a:pt x="940" y="4808"/>
                    </a:cubicBezTo>
                    <a:cubicBezTo>
                      <a:pt x="1417" y="4808"/>
                      <a:pt x="2009" y="3151"/>
                      <a:pt x="2009" y="3151"/>
                    </a:cubicBezTo>
                    <a:cubicBezTo>
                      <a:pt x="2009" y="3151"/>
                      <a:pt x="3294" y="5367"/>
                      <a:pt x="5338" y="5562"/>
                    </a:cubicBezTo>
                    <a:cubicBezTo>
                      <a:pt x="5370" y="5565"/>
                      <a:pt x="5401" y="5566"/>
                      <a:pt x="5431" y="5566"/>
                    </a:cubicBezTo>
                    <a:cubicBezTo>
                      <a:pt x="6295" y="5566"/>
                      <a:pt x="6152" y="4299"/>
                      <a:pt x="6152" y="4299"/>
                    </a:cubicBezTo>
                    <a:lnTo>
                      <a:pt x="6152" y="4299"/>
                    </a:lnTo>
                    <a:cubicBezTo>
                      <a:pt x="6153" y="4299"/>
                      <a:pt x="6756" y="5367"/>
                      <a:pt x="7621" y="5659"/>
                    </a:cubicBezTo>
                    <a:cubicBezTo>
                      <a:pt x="7636" y="5664"/>
                      <a:pt x="7650" y="5667"/>
                      <a:pt x="7663" y="5667"/>
                    </a:cubicBezTo>
                    <a:cubicBezTo>
                      <a:pt x="7958" y="5667"/>
                      <a:pt x="7478" y="4313"/>
                      <a:pt x="7389" y="4067"/>
                    </a:cubicBezTo>
                    <a:lnTo>
                      <a:pt x="7389" y="4067"/>
                    </a:lnTo>
                    <a:cubicBezTo>
                      <a:pt x="7971" y="5621"/>
                      <a:pt x="9542" y="6346"/>
                      <a:pt x="9542" y="6346"/>
                    </a:cubicBezTo>
                    <a:cubicBezTo>
                      <a:pt x="9542" y="6346"/>
                      <a:pt x="10367" y="8903"/>
                      <a:pt x="11537" y="8947"/>
                    </a:cubicBezTo>
                    <a:cubicBezTo>
                      <a:pt x="11541" y="8947"/>
                      <a:pt x="11546" y="8947"/>
                      <a:pt x="11551" y="8947"/>
                    </a:cubicBezTo>
                    <a:cubicBezTo>
                      <a:pt x="12655" y="8947"/>
                      <a:pt x="13918" y="4132"/>
                      <a:pt x="13199" y="2646"/>
                    </a:cubicBezTo>
                    <a:cubicBezTo>
                      <a:pt x="12567" y="1340"/>
                      <a:pt x="10920" y="1259"/>
                      <a:pt x="10524" y="1259"/>
                    </a:cubicBezTo>
                    <a:cubicBezTo>
                      <a:pt x="10468" y="1259"/>
                      <a:pt x="10437" y="1261"/>
                      <a:pt x="10437" y="1261"/>
                    </a:cubicBezTo>
                    <a:cubicBezTo>
                      <a:pt x="8722" y="633"/>
                      <a:pt x="6213" y="0"/>
                      <a:pt x="4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80;p65">
                <a:extLst>
                  <a:ext uri="{FF2B5EF4-FFF2-40B4-BE49-F238E27FC236}">
                    <a16:creationId xmlns:a16="http://schemas.microsoft.com/office/drawing/2014/main" id="{FE328A48-9507-48D6-96D9-2E4F696B8577}"/>
                  </a:ext>
                </a:extLst>
              </p:cNvPr>
              <p:cNvSpPr/>
              <p:nvPr/>
            </p:nvSpPr>
            <p:spPr>
              <a:xfrm>
                <a:off x="-5353225" y="-1375175"/>
                <a:ext cx="155550" cy="201375"/>
              </a:xfrm>
              <a:custGeom>
                <a:avLst/>
                <a:gdLst/>
                <a:ahLst/>
                <a:cxnLst/>
                <a:rect l="l" t="t" r="r" b="b"/>
                <a:pathLst>
                  <a:path w="6222" h="8055" extrusionOk="0">
                    <a:moveTo>
                      <a:pt x="1" y="0"/>
                    </a:moveTo>
                    <a:cubicBezTo>
                      <a:pt x="1" y="0"/>
                      <a:pt x="3839" y="1117"/>
                      <a:pt x="4540" y="2788"/>
                    </a:cubicBezTo>
                    <a:cubicBezTo>
                      <a:pt x="5240" y="4461"/>
                      <a:pt x="5143" y="8054"/>
                      <a:pt x="5143" y="8054"/>
                    </a:cubicBezTo>
                    <a:cubicBezTo>
                      <a:pt x="5143" y="8054"/>
                      <a:pt x="6222" y="4318"/>
                      <a:pt x="5910" y="2321"/>
                    </a:cubicBezTo>
                    <a:cubicBezTo>
                      <a:pt x="5599" y="32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81;p65">
                <a:extLst>
                  <a:ext uri="{FF2B5EF4-FFF2-40B4-BE49-F238E27FC236}">
                    <a16:creationId xmlns:a16="http://schemas.microsoft.com/office/drawing/2014/main" id="{E742E509-AB69-4FEC-87DD-B6299F79BCC4}"/>
                  </a:ext>
                </a:extLst>
              </p:cNvPr>
              <p:cNvSpPr/>
              <p:nvPr/>
            </p:nvSpPr>
            <p:spPr>
              <a:xfrm>
                <a:off x="-5249850" y="-1193625"/>
                <a:ext cx="92275" cy="82300"/>
              </a:xfrm>
              <a:custGeom>
                <a:avLst/>
                <a:gdLst/>
                <a:ahLst/>
                <a:cxnLst/>
                <a:rect l="l" t="t" r="r" b="b"/>
                <a:pathLst>
                  <a:path w="3691" h="3292" extrusionOk="0">
                    <a:moveTo>
                      <a:pt x="1476" y="0"/>
                    </a:moveTo>
                    <a:cubicBezTo>
                      <a:pt x="543" y="0"/>
                      <a:pt x="0" y="641"/>
                      <a:pt x="0" y="641"/>
                    </a:cubicBezTo>
                    <a:lnTo>
                      <a:pt x="328" y="3113"/>
                    </a:lnTo>
                    <a:cubicBezTo>
                      <a:pt x="328" y="3113"/>
                      <a:pt x="782" y="3292"/>
                      <a:pt x="1308" y="3292"/>
                    </a:cubicBezTo>
                    <a:cubicBezTo>
                      <a:pt x="1535" y="3292"/>
                      <a:pt x="1774" y="3259"/>
                      <a:pt x="1997" y="3164"/>
                    </a:cubicBezTo>
                    <a:cubicBezTo>
                      <a:pt x="3691" y="2446"/>
                      <a:pt x="3212" y="273"/>
                      <a:pt x="1847" y="34"/>
                    </a:cubicBezTo>
                    <a:cubicBezTo>
                      <a:pt x="1717" y="11"/>
                      <a:pt x="1594" y="0"/>
                      <a:pt x="1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82;p65">
                <a:extLst>
                  <a:ext uri="{FF2B5EF4-FFF2-40B4-BE49-F238E27FC236}">
                    <a16:creationId xmlns:a16="http://schemas.microsoft.com/office/drawing/2014/main" id="{8CCB603C-741A-486C-817F-3E4577FDD994}"/>
                  </a:ext>
                </a:extLst>
              </p:cNvPr>
              <p:cNvSpPr/>
              <p:nvPr/>
            </p:nvSpPr>
            <p:spPr>
              <a:xfrm>
                <a:off x="-5230950" y="-1176675"/>
                <a:ext cx="40100" cy="51550"/>
              </a:xfrm>
              <a:custGeom>
                <a:avLst/>
                <a:gdLst/>
                <a:ahLst/>
                <a:cxnLst/>
                <a:rect l="l" t="t" r="r" b="b"/>
                <a:pathLst>
                  <a:path w="1604" h="2062" extrusionOk="0">
                    <a:moveTo>
                      <a:pt x="1209" y="0"/>
                    </a:moveTo>
                    <a:cubicBezTo>
                      <a:pt x="1209" y="0"/>
                      <a:pt x="1208" y="0"/>
                      <a:pt x="1208" y="1"/>
                    </a:cubicBezTo>
                    <a:cubicBezTo>
                      <a:pt x="430" y="35"/>
                      <a:pt x="0" y="913"/>
                      <a:pt x="47" y="1600"/>
                    </a:cubicBezTo>
                    <a:cubicBezTo>
                      <a:pt x="65" y="1893"/>
                      <a:pt x="137" y="2061"/>
                      <a:pt x="220" y="2061"/>
                    </a:cubicBezTo>
                    <a:cubicBezTo>
                      <a:pt x="256" y="2061"/>
                      <a:pt x="294" y="2029"/>
                      <a:pt x="331" y="1961"/>
                    </a:cubicBezTo>
                    <a:cubicBezTo>
                      <a:pt x="461" y="1717"/>
                      <a:pt x="807" y="1547"/>
                      <a:pt x="1140" y="1547"/>
                    </a:cubicBezTo>
                    <a:cubicBezTo>
                      <a:pt x="1293" y="1547"/>
                      <a:pt x="1443" y="1582"/>
                      <a:pt x="1568" y="1663"/>
                    </a:cubicBezTo>
                    <a:cubicBezTo>
                      <a:pt x="1572" y="1665"/>
                      <a:pt x="1576" y="1666"/>
                      <a:pt x="1579" y="1666"/>
                    </a:cubicBezTo>
                    <a:cubicBezTo>
                      <a:pt x="1593" y="1666"/>
                      <a:pt x="1604" y="1651"/>
                      <a:pt x="1594" y="1636"/>
                    </a:cubicBezTo>
                    <a:cubicBezTo>
                      <a:pt x="1450" y="1401"/>
                      <a:pt x="1220" y="1309"/>
                      <a:pt x="976" y="1309"/>
                    </a:cubicBezTo>
                    <a:cubicBezTo>
                      <a:pt x="759" y="1309"/>
                      <a:pt x="532" y="1381"/>
                      <a:pt x="347" y="1490"/>
                    </a:cubicBezTo>
                    <a:cubicBezTo>
                      <a:pt x="403" y="999"/>
                      <a:pt x="614" y="249"/>
                      <a:pt x="1224" y="62"/>
                    </a:cubicBezTo>
                    <a:cubicBezTo>
                      <a:pt x="1263" y="52"/>
                      <a:pt x="1241" y="0"/>
                      <a:pt x="1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83;p65">
                <a:extLst>
                  <a:ext uri="{FF2B5EF4-FFF2-40B4-BE49-F238E27FC236}">
                    <a16:creationId xmlns:a16="http://schemas.microsoft.com/office/drawing/2014/main" id="{57559833-A676-486A-95BF-1041797B170D}"/>
                  </a:ext>
                </a:extLst>
              </p:cNvPr>
              <p:cNvSpPr/>
              <p:nvPr/>
            </p:nvSpPr>
            <p:spPr>
              <a:xfrm>
                <a:off x="-5747225" y="-908975"/>
                <a:ext cx="573900" cy="537225"/>
              </a:xfrm>
              <a:custGeom>
                <a:avLst/>
                <a:gdLst/>
                <a:ahLst/>
                <a:cxnLst/>
                <a:rect l="l" t="t" r="r" b="b"/>
                <a:pathLst>
                  <a:path w="22956" h="21489" extrusionOk="0">
                    <a:moveTo>
                      <a:pt x="19621" y="1"/>
                    </a:moveTo>
                    <a:cubicBezTo>
                      <a:pt x="18227" y="1"/>
                      <a:pt x="16734" y="811"/>
                      <a:pt x="16151" y="2340"/>
                    </a:cubicBezTo>
                    <a:cubicBezTo>
                      <a:pt x="14291" y="7223"/>
                      <a:pt x="11723" y="11041"/>
                      <a:pt x="11538" y="11398"/>
                    </a:cubicBezTo>
                    <a:cubicBezTo>
                      <a:pt x="11211" y="12031"/>
                      <a:pt x="1911" y="16771"/>
                      <a:pt x="926" y="17901"/>
                    </a:cubicBezTo>
                    <a:cubicBezTo>
                      <a:pt x="1" y="18963"/>
                      <a:pt x="2361" y="21488"/>
                      <a:pt x="4124" y="21488"/>
                    </a:cubicBezTo>
                    <a:cubicBezTo>
                      <a:pt x="4236" y="21488"/>
                      <a:pt x="4347" y="21478"/>
                      <a:pt x="4453" y="21456"/>
                    </a:cubicBezTo>
                    <a:cubicBezTo>
                      <a:pt x="6267" y="21088"/>
                      <a:pt x="13856" y="18451"/>
                      <a:pt x="16181" y="16027"/>
                    </a:cubicBezTo>
                    <a:cubicBezTo>
                      <a:pt x="17555" y="14593"/>
                      <a:pt x="21105" y="10520"/>
                      <a:pt x="22411" y="3991"/>
                    </a:cubicBezTo>
                    <a:cubicBezTo>
                      <a:pt x="22955" y="1271"/>
                      <a:pt x="21365" y="1"/>
                      <a:pt x="1962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84;p65">
                <a:extLst>
                  <a:ext uri="{FF2B5EF4-FFF2-40B4-BE49-F238E27FC236}">
                    <a16:creationId xmlns:a16="http://schemas.microsoft.com/office/drawing/2014/main" id="{1F0D31C6-AFEE-4FA4-815E-BF557CC36C8C}"/>
                  </a:ext>
                </a:extLst>
              </p:cNvPr>
              <p:cNvSpPr/>
              <p:nvPr/>
            </p:nvSpPr>
            <p:spPr>
              <a:xfrm>
                <a:off x="-5873275" y="-461475"/>
                <a:ext cx="237400" cy="167600"/>
              </a:xfrm>
              <a:custGeom>
                <a:avLst/>
                <a:gdLst/>
                <a:ahLst/>
                <a:cxnLst/>
                <a:rect l="l" t="t" r="r" b="b"/>
                <a:pathLst>
                  <a:path w="9496" h="6704" extrusionOk="0">
                    <a:moveTo>
                      <a:pt x="5971" y="0"/>
                    </a:moveTo>
                    <a:cubicBezTo>
                      <a:pt x="5970" y="0"/>
                      <a:pt x="5969" y="1"/>
                      <a:pt x="5968" y="1"/>
                    </a:cubicBezTo>
                    <a:cubicBezTo>
                      <a:pt x="5784" y="32"/>
                      <a:pt x="3517" y="1270"/>
                      <a:pt x="2559" y="1713"/>
                    </a:cubicBezTo>
                    <a:cubicBezTo>
                      <a:pt x="725" y="2572"/>
                      <a:pt x="0" y="5671"/>
                      <a:pt x="6" y="6025"/>
                    </a:cubicBezTo>
                    <a:cubicBezTo>
                      <a:pt x="9" y="6127"/>
                      <a:pt x="118" y="6230"/>
                      <a:pt x="286" y="6325"/>
                    </a:cubicBezTo>
                    <a:cubicBezTo>
                      <a:pt x="321" y="6349"/>
                      <a:pt x="358" y="6368"/>
                      <a:pt x="398" y="6383"/>
                    </a:cubicBezTo>
                    <a:cubicBezTo>
                      <a:pt x="570" y="6465"/>
                      <a:pt x="750" y="6530"/>
                      <a:pt x="936" y="6575"/>
                    </a:cubicBezTo>
                    <a:cubicBezTo>
                      <a:pt x="974" y="6587"/>
                      <a:pt x="1013" y="6596"/>
                      <a:pt x="1052" y="6605"/>
                    </a:cubicBezTo>
                    <a:cubicBezTo>
                      <a:pt x="1250" y="6652"/>
                      <a:pt x="1450" y="6684"/>
                      <a:pt x="1652" y="6697"/>
                    </a:cubicBezTo>
                    <a:cubicBezTo>
                      <a:pt x="1702" y="6699"/>
                      <a:pt x="1745" y="6702"/>
                      <a:pt x="1790" y="6703"/>
                    </a:cubicBezTo>
                    <a:cubicBezTo>
                      <a:pt x="2037" y="6700"/>
                      <a:pt x="2234" y="6658"/>
                      <a:pt x="2324" y="6555"/>
                    </a:cubicBezTo>
                    <a:cubicBezTo>
                      <a:pt x="2703" y="6121"/>
                      <a:pt x="3373" y="4870"/>
                      <a:pt x="3951" y="4753"/>
                    </a:cubicBezTo>
                    <a:cubicBezTo>
                      <a:pt x="4163" y="4711"/>
                      <a:pt x="4359" y="4694"/>
                      <a:pt x="4544" y="4694"/>
                    </a:cubicBezTo>
                    <a:cubicBezTo>
                      <a:pt x="5240" y="4694"/>
                      <a:pt x="5781" y="4932"/>
                      <a:pt x="6484" y="4932"/>
                    </a:cubicBezTo>
                    <a:cubicBezTo>
                      <a:pt x="6549" y="4932"/>
                      <a:pt x="6616" y="4930"/>
                      <a:pt x="6685" y="4926"/>
                    </a:cubicBezTo>
                    <a:cubicBezTo>
                      <a:pt x="8318" y="4821"/>
                      <a:pt x="9196" y="3773"/>
                      <a:pt x="9495" y="3558"/>
                    </a:cubicBezTo>
                    <a:cubicBezTo>
                      <a:pt x="9495" y="3558"/>
                      <a:pt x="6186" y="0"/>
                      <a:pt x="5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85;p65">
                <a:extLst>
                  <a:ext uri="{FF2B5EF4-FFF2-40B4-BE49-F238E27FC236}">
                    <a16:creationId xmlns:a16="http://schemas.microsoft.com/office/drawing/2014/main" id="{F1238804-F5F7-4475-8FF8-C7D21923B374}"/>
                  </a:ext>
                </a:extLst>
              </p:cNvPr>
              <p:cNvSpPr/>
              <p:nvPr/>
            </p:nvSpPr>
            <p:spPr>
              <a:xfrm>
                <a:off x="-5866175" y="-365050"/>
                <a:ext cx="26425" cy="63175"/>
              </a:xfrm>
              <a:custGeom>
                <a:avLst/>
                <a:gdLst/>
                <a:ahLst/>
                <a:cxnLst/>
                <a:rect l="l" t="t" r="r" b="b"/>
                <a:pathLst>
                  <a:path w="1057" h="2527" extrusionOk="0">
                    <a:moveTo>
                      <a:pt x="994" y="0"/>
                    </a:moveTo>
                    <a:cubicBezTo>
                      <a:pt x="980" y="0"/>
                      <a:pt x="966" y="6"/>
                      <a:pt x="957" y="20"/>
                    </a:cubicBezTo>
                    <a:cubicBezTo>
                      <a:pt x="514" y="799"/>
                      <a:pt x="170" y="1591"/>
                      <a:pt x="1" y="2466"/>
                    </a:cubicBezTo>
                    <a:cubicBezTo>
                      <a:pt x="37" y="2490"/>
                      <a:pt x="74" y="2510"/>
                      <a:pt x="113" y="2526"/>
                    </a:cubicBezTo>
                    <a:cubicBezTo>
                      <a:pt x="397" y="1699"/>
                      <a:pt x="684" y="862"/>
                      <a:pt x="1041" y="63"/>
                    </a:cubicBezTo>
                    <a:cubicBezTo>
                      <a:pt x="1056" y="30"/>
                      <a:pt x="1025" y="0"/>
                      <a:pt x="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86;p65">
                <a:extLst>
                  <a:ext uri="{FF2B5EF4-FFF2-40B4-BE49-F238E27FC236}">
                    <a16:creationId xmlns:a16="http://schemas.microsoft.com/office/drawing/2014/main" id="{7759C4A7-4846-432A-88C6-B5752C92711C}"/>
                  </a:ext>
                </a:extLst>
              </p:cNvPr>
              <p:cNvSpPr/>
              <p:nvPr/>
            </p:nvSpPr>
            <p:spPr>
              <a:xfrm>
                <a:off x="-5849900" y="-359050"/>
                <a:ext cx="26350" cy="62675"/>
              </a:xfrm>
              <a:custGeom>
                <a:avLst/>
                <a:gdLst/>
                <a:ahLst/>
                <a:cxnLst/>
                <a:rect l="l" t="t" r="r" b="b"/>
                <a:pathLst>
                  <a:path w="1054" h="2507" extrusionOk="0">
                    <a:moveTo>
                      <a:pt x="991" y="1"/>
                    </a:moveTo>
                    <a:cubicBezTo>
                      <a:pt x="978" y="1"/>
                      <a:pt x="966" y="6"/>
                      <a:pt x="958" y="19"/>
                    </a:cubicBezTo>
                    <a:cubicBezTo>
                      <a:pt x="505" y="802"/>
                      <a:pt x="168" y="1598"/>
                      <a:pt x="1" y="2478"/>
                    </a:cubicBezTo>
                    <a:cubicBezTo>
                      <a:pt x="39" y="2488"/>
                      <a:pt x="78" y="2499"/>
                      <a:pt x="117" y="2506"/>
                    </a:cubicBezTo>
                    <a:cubicBezTo>
                      <a:pt x="402" y="1685"/>
                      <a:pt x="686" y="858"/>
                      <a:pt x="1039" y="64"/>
                    </a:cubicBezTo>
                    <a:cubicBezTo>
                      <a:pt x="1054" y="31"/>
                      <a:pt x="1021" y="1"/>
                      <a:pt x="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87;p65">
                <a:extLst>
                  <a:ext uri="{FF2B5EF4-FFF2-40B4-BE49-F238E27FC236}">
                    <a16:creationId xmlns:a16="http://schemas.microsoft.com/office/drawing/2014/main" id="{1EA6D816-7AA4-4A0E-8F8C-C15C8E7B3A08}"/>
                  </a:ext>
                </a:extLst>
              </p:cNvPr>
              <p:cNvSpPr/>
              <p:nvPr/>
            </p:nvSpPr>
            <p:spPr>
              <a:xfrm>
                <a:off x="-5831975" y="-354000"/>
                <a:ext cx="25950" cy="60075"/>
              </a:xfrm>
              <a:custGeom>
                <a:avLst/>
                <a:gdLst/>
                <a:ahLst/>
                <a:cxnLst/>
                <a:rect l="l" t="t" r="r" b="b"/>
                <a:pathLst>
                  <a:path w="1038" h="2403" extrusionOk="0">
                    <a:moveTo>
                      <a:pt x="975" y="0"/>
                    </a:moveTo>
                    <a:cubicBezTo>
                      <a:pt x="962" y="0"/>
                      <a:pt x="950" y="6"/>
                      <a:pt x="942" y="20"/>
                    </a:cubicBezTo>
                    <a:cubicBezTo>
                      <a:pt x="505" y="775"/>
                      <a:pt x="172" y="1545"/>
                      <a:pt x="0" y="2397"/>
                    </a:cubicBezTo>
                    <a:cubicBezTo>
                      <a:pt x="48" y="2398"/>
                      <a:pt x="93" y="2401"/>
                      <a:pt x="137" y="2403"/>
                    </a:cubicBezTo>
                    <a:cubicBezTo>
                      <a:pt x="409" y="1617"/>
                      <a:pt x="683" y="823"/>
                      <a:pt x="1022" y="65"/>
                    </a:cubicBezTo>
                    <a:cubicBezTo>
                      <a:pt x="1037" y="32"/>
                      <a:pt x="1005" y="0"/>
                      <a:pt x="9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88;p65">
                <a:extLst>
                  <a:ext uri="{FF2B5EF4-FFF2-40B4-BE49-F238E27FC236}">
                    <a16:creationId xmlns:a16="http://schemas.microsoft.com/office/drawing/2014/main" id="{4E433F3A-2EAF-4797-9124-33A0B44E60A7}"/>
                  </a:ext>
                </a:extLst>
              </p:cNvPr>
              <p:cNvSpPr/>
              <p:nvPr/>
            </p:nvSpPr>
            <p:spPr>
              <a:xfrm>
                <a:off x="-5756550" y="-921825"/>
                <a:ext cx="589400" cy="594125"/>
              </a:xfrm>
              <a:custGeom>
                <a:avLst/>
                <a:gdLst/>
                <a:ahLst/>
                <a:cxnLst/>
                <a:rect l="l" t="t" r="r" b="b"/>
                <a:pathLst>
                  <a:path w="23576" h="23765" extrusionOk="0">
                    <a:moveTo>
                      <a:pt x="19808" y="1"/>
                    </a:moveTo>
                    <a:cubicBezTo>
                      <a:pt x="18664" y="1"/>
                      <a:pt x="17446" y="578"/>
                      <a:pt x="16508" y="1998"/>
                    </a:cubicBezTo>
                    <a:cubicBezTo>
                      <a:pt x="15465" y="3577"/>
                      <a:pt x="12135" y="11146"/>
                      <a:pt x="11676" y="11769"/>
                    </a:cubicBezTo>
                    <a:cubicBezTo>
                      <a:pt x="11216" y="12390"/>
                      <a:pt x="1510" y="17102"/>
                      <a:pt x="754" y="18079"/>
                    </a:cubicBezTo>
                    <a:cubicBezTo>
                      <a:pt x="0" y="19057"/>
                      <a:pt x="2784" y="23643"/>
                      <a:pt x="5438" y="23765"/>
                    </a:cubicBezTo>
                    <a:cubicBezTo>
                      <a:pt x="5441" y="23765"/>
                      <a:pt x="5444" y="23765"/>
                      <a:pt x="5447" y="23765"/>
                    </a:cubicBezTo>
                    <a:cubicBezTo>
                      <a:pt x="6248" y="23765"/>
                      <a:pt x="14667" y="19260"/>
                      <a:pt x="16939" y="16783"/>
                    </a:cubicBezTo>
                    <a:cubicBezTo>
                      <a:pt x="19218" y="14296"/>
                      <a:pt x="22763" y="7178"/>
                      <a:pt x="23260" y="3863"/>
                    </a:cubicBezTo>
                    <a:cubicBezTo>
                      <a:pt x="23576" y="1756"/>
                      <a:pt x="21803" y="1"/>
                      <a:pt x="19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2289;p65">
                <a:extLst>
                  <a:ext uri="{FF2B5EF4-FFF2-40B4-BE49-F238E27FC236}">
                    <a16:creationId xmlns:a16="http://schemas.microsoft.com/office/drawing/2014/main" id="{CC0AE849-441E-46EA-BEFD-3CFF71CC562A}"/>
                  </a:ext>
                </a:extLst>
              </p:cNvPr>
              <p:cNvSpPr/>
              <p:nvPr/>
            </p:nvSpPr>
            <p:spPr>
              <a:xfrm>
                <a:off x="-5463400" y="-758925"/>
                <a:ext cx="65475" cy="128875"/>
              </a:xfrm>
              <a:custGeom>
                <a:avLst/>
                <a:gdLst/>
                <a:ahLst/>
                <a:cxnLst/>
                <a:rect l="l" t="t" r="r" b="b"/>
                <a:pathLst>
                  <a:path w="2619" h="5155" extrusionOk="0">
                    <a:moveTo>
                      <a:pt x="2542" y="1"/>
                    </a:moveTo>
                    <a:cubicBezTo>
                      <a:pt x="2522" y="1"/>
                      <a:pt x="2503" y="9"/>
                      <a:pt x="2491" y="29"/>
                    </a:cubicBezTo>
                    <a:cubicBezTo>
                      <a:pt x="1518" y="1612"/>
                      <a:pt x="720" y="3403"/>
                      <a:pt x="8" y="5120"/>
                    </a:cubicBezTo>
                    <a:cubicBezTo>
                      <a:pt x="0" y="5140"/>
                      <a:pt x="18" y="5154"/>
                      <a:pt x="36" y="5154"/>
                    </a:cubicBezTo>
                    <a:cubicBezTo>
                      <a:pt x="45" y="5154"/>
                      <a:pt x="53" y="5151"/>
                      <a:pt x="59" y="5142"/>
                    </a:cubicBezTo>
                    <a:cubicBezTo>
                      <a:pt x="991" y="3533"/>
                      <a:pt x="1931" y="1812"/>
                      <a:pt x="2601" y="75"/>
                    </a:cubicBezTo>
                    <a:cubicBezTo>
                      <a:pt x="2618" y="32"/>
                      <a:pt x="2580" y="1"/>
                      <a:pt x="2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90;p65">
                <a:extLst>
                  <a:ext uri="{FF2B5EF4-FFF2-40B4-BE49-F238E27FC236}">
                    <a16:creationId xmlns:a16="http://schemas.microsoft.com/office/drawing/2014/main" id="{08E9ABEA-6723-4953-87E0-3B13362BC958}"/>
                  </a:ext>
                </a:extLst>
              </p:cNvPr>
              <p:cNvSpPr/>
              <p:nvPr/>
            </p:nvSpPr>
            <p:spPr>
              <a:xfrm>
                <a:off x="-5412800" y="-709700"/>
                <a:ext cx="221625" cy="270300"/>
              </a:xfrm>
              <a:custGeom>
                <a:avLst/>
                <a:gdLst/>
                <a:ahLst/>
                <a:cxnLst/>
                <a:rect l="l" t="t" r="r" b="b"/>
                <a:pathLst>
                  <a:path w="8865" h="10812" extrusionOk="0">
                    <a:moveTo>
                      <a:pt x="8800" y="0"/>
                    </a:moveTo>
                    <a:cubicBezTo>
                      <a:pt x="8789" y="0"/>
                      <a:pt x="8778" y="4"/>
                      <a:pt x="8769" y="14"/>
                    </a:cubicBezTo>
                    <a:cubicBezTo>
                      <a:pt x="7295" y="1579"/>
                      <a:pt x="6375" y="3704"/>
                      <a:pt x="5341" y="5570"/>
                    </a:cubicBezTo>
                    <a:cubicBezTo>
                      <a:pt x="4676" y="6768"/>
                      <a:pt x="4019" y="7829"/>
                      <a:pt x="2894" y="8653"/>
                    </a:cubicBezTo>
                    <a:cubicBezTo>
                      <a:pt x="1938" y="9356"/>
                      <a:pt x="932" y="10003"/>
                      <a:pt x="21" y="10765"/>
                    </a:cubicBezTo>
                    <a:cubicBezTo>
                      <a:pt x="1" y="10782"/>
                      <a:pt x="19" y="10812"/>
                      <a:pt x="41" y="10812"/>
                    </a:cubicBezTo>
                    <a:cubicBezTo>
                      <a:pt x="45" y="10812"/>
                      <a:pt x="49" y="10810"/>
                      <a:pt x="54" y="10808"/>
                    </a:cubicBezTo>
                    <a:cubicBezTo>
                      <a:pt x="2089" y="9689"/>
                      <a:pt x="4034" y="8481"/>
                      <a:pt x="5187" y="6425"/>
                    </a:cubicBezTo>
                    <a:cubicBezTo>
                      <a:pt x="5965" y="5036"/>
                      <a:pt x="6753" y="3662"/>
                      <a:pt x="7548" y="2292"/>
                    </a:cubicBezTo>
                    <a:cubicBezTo>
                      <a:pt x="7994" y="1962"/>
                      <a:pt x="8435" y="1626"/>
                      <a:pt x="8825" y="1229"/>
                    </a:cubicBezTo>
                    <a:cubicBezTo>
                      <a:pt x="8860" y="1193"/>
                      <a:pt x="8828" y="1132"/>
                      <a:pt x="8784" y="1132"/>
                    </a:cubicBezTo>
                    <a:cubicBezTo>
                      <a:pt x="8775" y="1132"/>
                      <a:pt x="8765" y="1135"/>
                      <a:pt x="8756" y="1141"/>
                    </a:cubicBezTo>
                    <a:cubicBezTo>
                      <a:pt x="8398" y="1382"/>
                      <a:pt x="8069" y="1662"/>
                      <a:pt x="7747" y="1950"/>
                    </a:cubicBezTo>
                    <a:cubicBezTo>
                      <a:pt x="8112" y="1325"/>
                      <a:pt x="8474" y="698"/>
                      <a:pt x="8844" y="72"/>
                    </a:cubicBezTo>
                    <a:cubicBezTo>
                      <a:pt x="8864" y="38"/>
                      <a:pt x="8833" y="0"/>
                      <a:pt x="88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Title 13">
            <a:extLst>
              <a:ext uri="{FF2B5EF4-FFF2-40B4-BE49-F238E27FC236}">
                <a16:creationId xmlns:a16="http://schemas.microsoft.com/office/drawing/2014/main" id="{3B12742B-F77A-4200-8B74-1584080D403D}"/>
              </a:ext>
            </a:extLst>
          </p:cNvPr>
          <p:cNvSpPr>
            <a:spLocks noGrp="1"/>
          </p:cNvSpPr>
          <p:nvPr>
            <p:ph type="title" idx="2"/>
          </p:nvPr>
        </p:nvSpPr>
        <p:spPr>
          <a:xfrm>
            <a:off x="4917310" y="2299162"/>
            <a:ext cx="4007632" cy="789300"/>
          </a:xfrm>
        </p:spPr>
        <p:txBody>
          <a:bodyPr/>
          <a:lstStyle/>
          <a:p>
            <a:r>
              <a:rPr lang="id-ID" dirty="0"/>
              <a:t>THANK YOU</a:t>
            </a:r>
            <a:endParaRPr lang="en-ID"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3" name="Title 2">
            <a:extLst>
              <a:ext uri="{FF2B5EF4-FFF2-40B4-BE49-F238E27FC236}">
                <a16:creationId xmlns:a16="http://schemas.microsoft.com/office/drawing/2014/main" id="{231D8B1E-E878-4A1E-9E55-0D2C450F3EF3}"/>
              </a:ext>
            </a:extLst>
          </p:cNvPr>
          <p:cNvSpPr>
            <a:spLocks noGrp="1"/>
          </p:cNvSpPr>
          <p:nvPr>
            <p:ph type="title"/>
          </p:nvPr>
        </p:nvSpPr>
        <p:spPr>
          <a:xfrm>
            <a:off x="2302028" y="1646639"/>
            <a:ext cx="975216" cy="572700"/>
          </a:xfrm>
        </p:spPr>
        <p:txBody>
          <a:bodyPr/>
          <a:lstStyle/>
          <a:p>
            <a:r>
              <a:rPr lang="id-ID" sz="6000" dirty="0"/>
              <a:t>01</a:t>
            </a:r>
            <a:br>
              <a:rPr lang="id-ID" sz="6000" dirty="0"/>
            </a:br>
            <a:endParaRPr lang="en-ID" sz="6000" dirty="0"/>
          </a:p>
        </p:txBody>
      </p:sp>
      <p:sp>
        <p:nvSpPr>
          <p:cNvPr id="546" name="Google Shape;546;p36"/>
          <p:cNvSpPr txBox="1">
            <a:spLocks noGrp="1"/>
          </p:cNvSpPr>
          <p:nvPr>
            <p:ph type="body" idx="1"/>
          </p:nvPr>
        </p:nvSpPr>
        <p:spPr>
          <a:xfrm>
            <a:off x="675480" y="2761501"/>
            <a:ext cx="3951000" cy="91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id-ID" sz="3600" b="1" dirty="0">
                <a:latin typeface="Righteous" panose="020B0604020202020204" charset="0"/>
              </a:rPr>
              <a:t>PENDAHULUAN</a:t>
            </a:r>
            <a:endParaRPr sz="3600" b="1" dirty="0">
              <a:latin typeface="Righteous" panose="020B0604020202020204" charset="0"/>
            </a:endParaRPr>
          </a:p>
        </p:txBody>
      </p:sp>
      <p:grpSp>
        <p:nvGrpSpPr>
          <p:cNvPr id="205" name="Google Shape;3262;p67">
            <a:extLst>
              <a:ext uri="{FF2B5EF4-FFF2-40B4-BE49-F238E27FC236}">
                <a16:creationId xmlns:a16="http://schemas.microsoft.com/office/drawing/2014/main" id="{302A1C88-F31B-4CCA-94F8-CD34C5DE606F}"/>
              </a:ext>
            </a:extLst>
          </p:cNvPr>
          <p:cNvGrpSpPr/>
          <p:nvPr/>
        </p:nvGrpSpPr>
        <p:grpSpPr>
          <a:xfrm>
            <a:off x="5010150" y="2019300"/>
            <a:ext cx="4133850" cy="3124200"/>
            <a:chOff x="10558175" y="2854475"/>
            <a:chExt cx="3549825" cy="2160250"/>
          </a:xfrm>
        </p:grpSpPr>
        <p:sp>
          <p:nvSpPr>
            <p:cNvPr id="206" name="Google Shape;3263;p67">
              <a:extLst>
                <a:ext uri="{FF2B5EF4-FFF2-40B4-BE49-F238E27FC236}">
                  <a16:creationId xmlns:a16="http://schemas.microsoft.com/office/drawing/2014/main" id="{BF7F72BE-710E-4148-A1E0-F43B98B554E9}"/>
                </a:ext>
              </a:extLst>
            </p:cNvPr>
            <p:cNvSpPr/>
            <p:nvPr/>
          </p:nvSpPr>
          <p:spPr>
            <a:xfrm>
              <a:off x="13033600" y="3407275"/>
              <a:ext cx="771075" cy="1503925"/>
            </a:xfrm>
            <a:custGeom>
              <a:avLst/>
              <a:gdLst/>
              <a:ahLst/>
              <a:cxnLst/>
              <a:rect l="l" t="t" r="r" b="b"/>
              <a:pathLst>
                <a:path w="30843" h="60157" extrusionOk="0">
                  <a:moveTo>
                    <a:pt x="1" y="0"/>
                  </a:moveTo>
                  <a:lnTo>
                    <a:pt x="1" y="60157"/>
                  </a:lnTo>
                  <a:lnTo>
                    <a:pt x="30843" y="60157"/>
                  </a:lnTo>
                  <a:lnTo>
                    <a:pt x="30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64;p67">
              <a:extLst>
                <a:ext uri="{FF2B5EF4-FFF2-40B4-BE49-F238E27FC236}">
                  <a16:creationId xmlns:a16="http://schemas.microsoft.com/office/drawing/2014/main" id="{8735DCCB-01E9-4668-8550-78B99BE2EC19}"/>
                </a:ext>
              </a:extLst>
            </p:cNvPr>
            <p:cNvSpPr/>
            <p:nvPr/>
          </p:nvSpPr>
          <p:spPr>
            <a:xfrm>
              <a:off x="12996275" y="3367675"/>
              <a:ext cx="845750" cy="39625"/>
            </a:xfrm>
            <a:custGeom>
              <a:avLst/>
              <a:gdLst/>
              <a:ahLst/>
              <a:cxnLst/>
              <a:rect l="l" t="t" r="r" b="b"/>
              <a:pathLst>
                <a:path w="33830" h="1585" extrusionOk="0">
                  <a:moveTo>
                    <a:pt x="0" y="0"/>
                  </a:moveTo>
                  <a:lnTo>
                    <a:pt x="0" y="1584"/>
                  </a:lnTo>
                  <a:lnTo>
                    <a:pt x="33830" y="1584"/>
                  </a:lnTo>
                  <a:lnTo>
                    <a:pt x="33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65;p67">
              <a:extLst>
                <a:ext uri="{FF2B5EF4-FFF2-40B4-BE49-F238E27FC236}">
                  <a16:creationId xmlns:a16="http://schemas.microsoft.com/office/drawing/2014/main" id="{871FB268-A653-4452-A394-B9E561B787EF}"/>
                </a:ext>
              </a:extLst>
            </p:cNvPr>
            <p:cNvSpPr/>
            <p:nvPr/>
          </p:nvSpPr>
          <p:spPr>
            <a:xfrm>
              <a:off x="13842000" y="3367675"/>
              <a:ext cx="266000" cy="39625"/>
            </a:xfrm>
            <a:custGeom>
              <a:avLst/>
              <a:gdLst/>
              <a:ahLst/>
              <a:cxnLst/>
              <a:rect l="l" t="t" r="r" b="b"/>
              <a:pathLst>
                <a:path w="10640" h="1585" extrusionOk="0">
                  <a:moveTo>
                    <a:pt x="1" y="0"/>
                  </a:moveTo>
                  <a:lnTo>
                    <a:pt x="1" y="1584"/>
                  </a:lnTo>
                  <a:lnTo>
                    <a:pt x="10640" y="1584"/>
                  </a:lnTo>
                  <a:lnTo>
                    <a:pt x="106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66;p67">
              <a:extLst>
                <a:ext uri="{FF2B5EF4-FFF2-40B4-BE49-F238E27FC236}">
                  <a16:creationId xmlns:a16="http://schemas.microsoft.com/office/drawing/2014/main" id="{385498E2-C088-4AB6-B11B-D8AC30FDBE58}"/>
                </a:ext>
              </a:extLst>
            </p:cNvPr>
            <p:cNvSpPr/>
            <p:nvPr/>
          </p:nvSpPr>
          <p:spPr>
            <a:xfrm>
              <a:off x="13804650" y="3407275"/>
              <a:ext cx="261250" cy="1503925"/>
            </a:xfrm>
            <a:custGeom>
              <a:avLst/>
              <a:gdLst/>
              <a:ahLst/>
              <a:cxnLst/>
              <a:rect l="l" t="t" r="r" b="b"/>
              <a:pathLst>
                <a:path w="10450" h="60157" extrusionOk="0">
                  <a:moveTo>
                    <a:pt x="1" y="0"/>
                  </a:moveTo>
                  <a:lnTo>
                    <a:pt x="1" y="60157"/>
                  </a:lnTo>
                  <a:lnTo>
                    <a:pt x="10449" y="60157"/>
                  </a:lnTo>
                  <a:lnTo>
                    <a:pt x="10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67;p67">
              <a:extLst>
                <a:ext uri="{FF2B5EF4-FFF2-40B4-BE49-F238E27FC236}">
                  <a16:creationId xmlns:a16="http://schemas.microsoft.com/office/drawing/2014/main" id="{500124F3-7472-4A13-AB5D-9A0510762506}"/>
                </a:ext>
              </a:extLst>
            </p:cNvPr>
            <p:cNvSpPr/>
            <p:nvPr/>
          </p:nvSpPr>
          <p:spPr>
            <a:xfrm>
              <a:off x="13111900" y="3554475"/>
              <a:ext cx="614500" cy="351375"/>
            </a:xfrm>
            <a:custGeom>
              <a:avLst/>
              <a:gdLst/>
              <a:ahLst/>
              <a:cxnLst/>
              <a:rect l="l" t="t" r="r" b="b"/>
              <a:pathLst>
                <a:path w="24580" h="14055" extrusionOk="0">
                  <a:moveTo>
                    <a:pt x="24125" y="454"/>
                  </a:moveTo>
                  <a:lnTo>
                    <a:pt x="24125" y="13601"/>
                  </a:lnTo>
                  <a:lnTo>
                    <a:pt x="455" y="13601"/>
                  </a:lnTo>
                  <a:lnTo>
                    <a:pt x="456" y="454"/>
                  </a:lnTo>
                  <a:close/>
                  <a:moveTo>
                    <a:pt x="1" y="0"/>
                  </a:moveTo>
                  <a:lnTo>
                    <a:pt x="1" y="14055"/>
                  </a:lnTo>
                  <a:lnTo>
                    <a:pt x="24579" y="14055"/>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68;p67">
              <a:extLst>
                <a:ext uri="{FF2B5EF4-FFF2-40B4-BE49-F238E27FC236}">
                  <a16:creationId xmlns:a16="http://schemas.microsoft.com/office/drawing/2014/main" id="{DE674006-1CB2-41E5-9922-8016B72E2962}"/>
                </a:ext>
              </a:extLst>
            </p:cNvPr>
            <p:cNvSpPr/>
            <p:nvPr/>
          </p:nvSpPr>
          <p:spPr>
            <a:xfrm>
              <a:off x="13334725" y="3659125"/>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69;p67">
              <a:extLst>
                <a:ext uri="{FF2B5EF4-FFF2-40B4-BE49-F238E27FC236}">
                  <a16:creationId xmlns:a16="http://schemas.microsoft.com/office/drawing/2014/main" id="{4824F2ED-FD4D-4409-BB44-F6E2CB060F98}"/>
                </a:ext>
              </a:extLst>
            </p:cNvPr>
            <p:cNvSpPr/>
            <p:nvPr/>
          </p:nvSpPr>
          <p:spPr>
            <a:xfrm>
              <a:off x="13363850" y="3658550"/>
              <a:ext cx="129150" cy="68875"/>
            </a:xfrm>
            <a:custGeom>
              <a:avLst/>
              <a:gdLst/>
              <a:ahLst/>
              <a:cxnLst/>
              <a:rect l="l" t="t" r="r" b="b"/>
              <a:pathLst>
                <a:path w="5166" h="2755" extrusionOk="0">
                  <a:moveTo>
                    <a:pt x="4712" y="454"/>
                  </a:moveTo>
                  <a:lnTo>
                    <a:pt x="4712" y="2299"/>
                  </a:lnTo>
                  <a:lnTo>
                    <a:pt x="454" y="2299"/>
                  </a:lnTo>
                  <a:lnTo>
                    <a:pt x="454" y="454"/>
                  </a:lnTo>
                  <a:close/>
                  <a:moveTo>
                    <a:pt x="0" y="0"/>
                  </a:moveTo>
                  <a:lnTo>
                    <a:pt x="0" y="2754"/>
                  </a:lnTo>
                  <a:lnTo>
                    <a:pt x="5165" y="2754"/>
                  </a:lnTo>
                  <a:lnTo>
                    <a:pt x="5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70;p67">
              <a:extLst>
                <a:ext uri="{FF2B5EF4-FFF2-40B4-BE49-F238E27FC236}">
                  <a16:creationId xmlns:a16="http://schemas.microsoft.com/office/drawing/2014/main" id="{8969DEF1-1F9E-4B27-A841-54590258157A}"/>
                </a:ext>
              </a:extLst>
            </p:cNvPr>
            <p:cNvSpPr/>
            <p:nvPr/>
          </p:nvSpPr>
          <p:spPr>
            <a:xfrm>
              <a:off x="13111900" y="3984025"/>
              <a:ext cx="614500" cy="351400"/>
            </a:xfrm>
            <a:custGeom>
              <a:avLst/>
              <a:gdLst/>
              <a:ahLst/>
              <a:cxnLst/>
              <a:rect l="l" t="t" r="r" b="b"/>
              <a:pathLst>
                <a:path w="24580" h="14056" extrusionOk="0">
                  <a:moveTo>
                    <a:pt x="24125" y="455"/>
                  </a:moveTo>
                  <a:lnTo>
                    <a:pt x="24125" y="13601"/>
                  </a:lnTo>
                  <a:lnTo>
                    <a:pt x="455" y="13601"/>
                  </a:lnTo>
                  <a:lnTo>
                    <a:pt x="456" y="455"/>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271;p67">
              <a:extLst>
                <a:ext uri="{FF2B5EF4-FFF2-40B4-BE49-F238E27FC236}">
                  <a16:creationId xmlns:a16="http://schemas.microsoft.com/office/drawing/2014/main" id="{E63289D7-FA08-4646-AD4B-C450E7D03FB8}"/>
                </a:ext>
              </a:extLst>
            </p:cNvPr>
            <p:cNvSpPr/>
            <p:nvPr/>
          </p:nvSpPr>
          <p:spPr>
            <a:xfrm>
              <a:off x="13334725" y="4088700"/>
              <a:ext cx="117775" cy="67700"/>
            </a:xfrm>
            <a:custGeom>
              <a:avLst/>
              <a:gdLst/>
              <a:ahLst/>
              <a:cxnLst/>
              <a:rect l="l" t="t" r="r" b="b"/>
              <a:pathLst>
                <a:path w="4711" h="2708" extrusionOk="0">
                  <a:moveTo>
                    <a:pt x="0" y="1"/>
                  </a:moveTo>
                  <a:lnTo>
                    <a:pt x="0" y="2708"/>
                  </a:lnTo>
                  <a:lnTo>
                    <a:pt x="4710" y="2708"/>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272;p67">
              <a:extLst>
                <a:ext uri="{FF2B5EF4-FFF2-40B4-BE49-F238E27FC236}">
                  <a16:creationId xmlns:a16="http://schemas.microsoft.com/office/drawing/2014/main" id="{2972266A-F3A1-4590-BE4B-26E6DE9164DE}"/>
                </a:ext>
              </a:extLst>
            </p:cNvPr>
            <p:cNvSpPr/>
            <p:nvPr/>
          </p:nvSpPr>
          <p:spPr>
            <a:xfrm>
              <a:off x="13363850" y="4088125"/>
              <a:ext cx="129150" cy="68875"/>
            </a:xfrm>
            <a:custGeom>
              <a:avLst/>
              <a:gdLst/>
              <a:ahLst/>
              <a:cxnLst/>
              <a:rect l="l" t="t" r="r" b="b"/>
              <a:pathLst>
                <a:path w="5166" h="2755" extrusionOk="0">
                  <a:moveTo>
                    <a:pt x="4712" y="454"/>
                  </a:moveTo>
                  <a:lnTo>
                    <a:pt x="4712" y="2299"/>
                  </a:lnTo>
                  <a:lnTo>
                    <a:pt x="454" y="2299"/>
                  </a:lnTo>
                  <a:lnTo>
                    <a:pt x="454" y="454"/>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273;p67">
              <a:extLst>
                <a:ext uri="{FF2B5EF4-FFF2-40B4-BE49-F238E27FC236}">
                  <a16:creationId xmlns:a16="http://schemas.microsoft.com/office/drawing/2014/main" id="{446E9CA9-7E8D-4B42-ABB5-22574E578EEB}"/>
                </a:ext>
              </a:extLst>
            </p:cNvPr>
            <p:cNvSpPr/>
            <p:nvPr/>
          </p:nvSpPr>
          <p:spPr>
            <a:xfrm>
              <a:off x="13111900" y="4413600"/>
              <a:ext cx="614500" cy="351425"/>
            </a:xfrm>
            <a:custGeom>
              <a:avLst/>
              <a:gdLst/>
              <a:ahLst/>
              <a:cxnLst/>
              <a:rect l="l" t="t" r="r" b="b"/>
              <a:pathLst>
                <a:path w="24580" h="14057" extrusionOk="0">
                  <a:moveTo>
                    <a:pt x="24125" y="454"/>
                  </a:moveTo>
                  <a:lnTo>
                    <a:pt x="24125" y="13601"/>
                  </a:lnTo>
                  <a:lnTo>
                    <a:pt x="455" y="13601"/>
                  </a:lnTo>
                  <a:lnTo>
                    <a:pt x="456" y="454"/>
                  </a:lnTo>
                  <a:close/>
                  <a:moveTo>
                    <a:pt x="1" y="0"/>
                  </a:moveTo>
                  <a:lnTo>
                    <a:pt x="1" y="14056"/>
                  </a:lnTo>
                  <a:lnTo>
                    <a:pt x="24579" y="14056"/>
                  </a:lnTo>
                  <a:lnTo>
                    <a:pt x="24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274;p67">
              <a:extLst>
                <a:ext uri="{FF2B5EF4-FFF2-40B4-BE49-F238E27FC236}">
                  <a16:creationId xmlns:a16="http://schemas.microsoft.com/office/drawing/2014/main" id="{1248B8D6-D84F-4659-9BF0-FD5F2A194D9B}"/>
                </a:ext>
              </a:extLst>
            </p:cNvPr>
            <p:cNvSpPr/>
            <p:nvPr/>
          </p:nvSpPr>
          <p:spPr>
            <a:xfrm>
              <a:off x="13334725" y="4518250"/>
              <a:ext cx="117775" cy="67750"/>
            </a:xfrm>
            <a:custGeom>
              <a:avLst/>
              <a:gdLst/>
              <a:ahLst/>
              <a:cxnLst/>
              <a:rect l="l" t="t" r="r" b="b"/>
              <a:pathLst>
                <a:path w="4711" h="2710" extrusionOk="0">
                  <a:moveTo>
                    <a:pt x="0" y="1"/>
                  </a:moveTo>
                  <a:lnTo>
                    <a:pt x="0" y="2709"/>
                  </a:lnTo>
                  <a:lnTo>
                    <a:pt x="4710" y="2709"/>
                  </a:lnTo>
                  <a:lnTo>
                    <a:pt x="4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275;p67">
              <a:extLst>
                <a:ext uri="{FF2B5EF4-FFF2-40B4-BE49-F238E27FC236}">
                  <a16:creationId xmlns:a16="http://schemas.microsoft.com/office/drawing/2014/main" id="{347B6EA5-2F38-4B80-B511-B73C051596F9}"/>
                </a:ext>
              </a:extLst>
            </p:cNvPr>
            <p:cNvSpPr/>
            <p:nvPr/>
          </p:nvSpPr>
          <p:spPr>
            <a:xfrm>
              <a:off x="13363850" y="4517700"/>
              <a:ext cx="129150" cy="68875"/>
            </a:xfrm>
            <a:custGeom>
              <a:avLst/>
              <a:gdLst/>
              <a:ahLst/>
              <a:cxnLst/>
              <a:rect l="l" t="t" r="r" b="b"/>
              <a:pathLst>
                <a:path w="5166" h="2755" extrusionOk="0">
                  <a:moveTo>
                    <a:pt x="4712" y="453"/>
                  </a:moveTo>
                  <a:lnTo>
                    <a:pt x="4712" y="2299"/>
                  </a:lnTo>
                  <a:lnTo>
                    <a:pt x="454" y="2299"/>
                  </a:lnTo>
                  <a:lnTo>
                    <a:pt x="454" y="453"/>
                  </a:lnTo>
                  <a:close/>
                  <a:moveTo>
                    <a:pt x="0" y="1"/>
                  </a:moveTo>
                  <a:lnTo>
                    <a:pt x="0" y="2754"/>
                  </a:lnTo>
                  <a:lnTo>
                    <a:pt x="5165" y="2754"/>
                  </a:lnTo>
                  <a:lnTo>
                    <a:pt x="51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276;p67">
              <a:extLst>
                <a:ext uri="{FF2B5EF4-FFF2-40B4-BE49-F238E27FC236}">
                  <a16:creationId xmlns:a16="http://schemas.microsoft.com/office/drawing/2014/main" id="{BAB2FB9E-90E5-4229-ABB5-F98EC252D8E1}"/>
                </a:ext>
              </a:extLst>
            </p:cNvPr>
            <p:cNvSpPr/>
            <p:nvPr/>
          </p:nvSpPr>
          <p:spPr>
            <a:xfrm>
              <a:off x="12372175" y="4192800"/>
              <a:ext cx="221325" cy="747575"/>
            </a:xfrm>
            <a:custGeom>
              <a:avLst/>
              <a:gdLst/>
              <a:ahLst/>
              <a:cxnLst/>
              <a:rect l="l" t="t" r="r" b="b"/>
              <a:pathLst>
                <a:path w="8853" h="29903" extrusionOk="0">
                  <a:moveTo>
                    <a:pt x="1004" y="0"/>
                  </a:moveTo>
                  <a:cubicBezTo>
                    <a:pt x="932" y="0"/>
                    <a:pt x="860" y="8"/>
                    <a:pt x="787" y="26"/>
                  </a:cubicBezTo>
                  <a:cubicBezTo>
                    <a:pt x="300" y="144"/>
                    <a:pt x="0" y="639"/>
                    <a:pt x="122" y="1126"/>
                  </a:cubicBezTo>
                  <a:lnTo>
                    <a:pt x="6971" y="29208"/>
                  </a:lnTo>
                  <a:cubicBezTo>
                    <a:pt x="7069" y="29616"/>
                    <a:pt x="7433" y="29901"/>
                    <a:pt x="7852" y="29902"/>
                  </a:cubicBezTo>
                  <a:cubicBezTo>
                    <a:pt x="7925" y="29902"/>
                    <a:pt x="7998" y="29893"/>
                    <a:pt x="8067" y="29876"/>
                  </a:cubicBezTo>
                  <a:cubicBezTo>
                    <a:pt x="8555" y="29757"/>
                    <a:pt x="8853" y="29267"/>
                    <a:pt x="8735" y="28779"/>
                  </a:cubicBezTo>
                  <a:lnTo>
                    <a:pt x="1885" y="697"/>
                  </a:lnTo>
                  <a:cubicBezTo>
                    <a:pt x="1786" y="279"/>
                    <a:pt x="1414" y="0"/>
                    <a:pt x="1004"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77;p67">
              <a:extLst>
                <a:ext uri="{FF2B5EF4-FFF2-40B4-BE49-F238E27FC236}">
                  <a16:creationId xmlns:a16="http://schemas.microsoft.com/office/drawing/2014/main" id="{B76D22C0-017C-465C-9E24-A5A9905DE79F}"/>
                </a:ext>
              </a:extLst>
            </p:cNvPr>
            <p:cNvSpPr/>
            <p:nvPr/>
          </p:nvSpPr>
          <p:spPr>
            <a:xfrm>
              <a:off x="11703000" y="4192800"/>
              <a:ext cx="221350" cy="747575"/>
            </a:xfrm>
            <a:custGeom>
              <a:avLst/>
              <a:gdLst/>
              <a:ahLst/>
              <a:cxnLst/>
              <a:rect l="l" t="t" r="r" b="b"/>
              <a:pathLst>
                <a:path w="8854" h="29903" extrusionOk="0">
                  <a:moveTo>
                    <a:pt x="7850" y="0"/>
                  </a:moveTo>
                  <a:cubicBezTo>
                    <a:pt x="7440" y="0"/>
                    <a:pt x="7069" y="279"/>
                    <a:pt x="6968" y="697"/>
                  </a:cubicBezTo>
                  <a:lnTo>
                    <a:pt x="120" y="28779"/>
                  </a:lnTo>
                  <a:cubicBezTo>
                    <a:pt x="1" y="29267"/>
                    <a:pt x="299" y="29757"/>
                    <a:pt x="786" y="29876"/>
                  </a:cubicBezTo>
                  <a:cubicBezTo>
                    <a:pt x="856" y="29893"/>
                    <a:pt x="929" y="29902"/>
                    <a:pt x="1002" y="29902"/>
                  </a:cubicBezTo>
                  <a:cubicBezTo>
                    <a:pt x="1421" y="29901"/>
                    <a:pt x="1784" y="29616"/>
                    <a:pt x="1883" y="29208"/>
                  </a:cubicBezTo>
                  <a:lnTo>
                    <a:pt x="8733" y="1126"/>
                  </a:lnTo>
                  <a:cubicBezTo>
                    <a:pt x="8854" y="639"/>
                    <a:pt x="8555" y="144"/>
                    <a:pt x="8067" y="26"/>
                  </a:cubicBezTo>
                  <a:cubicBezTo>
                    <a:pt x="7994" y="8"/>
                    <a:pt x="7922" y="0"/>
                    <a:pt x="7850"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278;p67">
              <a:extLst>
                <a:ext uri="{FF2B5EF4-FFF2-40B4-BE49-F238E27FC236}">
                  <a16:creationId xmlns:a16="http://schemas.microsoft.com/office/drawing/2014/main" id="{8717CB43-6697-48E1-ABED-F7CCB0955B35}"/>
                </a:ext>
              </a:extLst>
            </p:cNvPr>
            <p:cNvSpPr/>
            <p:nvPr/>
          </p:nvSpPr>
          <p:spPr>
            <a:xfrm>
              <a:off x="12516175" y="4126575"/>
              <a:ext cx="221550" cy="747900"/>
            </a:xfrm>
            <a:custGeom>
              <a:avLst/>
              <a:gdLst/>
              <a:ahLst/>
              <a:cxnLst/>
              <a:rect l="l" t="t" r="r" b="b"/>
              <a:pathLst>
                <a:path w="8862" h="29916" extrusionOk="0">
                  <a:moveTo>
                    <a:pt x="1009" y="0"/>
                  </a:moveTo>
                  <a:cubicBezTo>
                    <a:pt x="938" y="0"/>
                    <a:pt x="865" y="9"/>
                    <a:pt x="793" y="26"/>
                  </a:cubicBezTo>
                  <a:cubicBezTo>
                    <a:pt x="299" y="147"/>
                    <a:pt x="0" y="649"/>
                    <a:pt x="130" y="1141"/>
                  </a:cubicBezTo>
                  <a:lnTo>
                    <a:pt x="6980" y="29223"/>
                  </a:lnTo>
                  <a:cubicBezTo>
                    <a:pt x="7078" y="29629"/>
                    <a:pt x="7442" y="29915"/>
                    <a:pt x="7861" y="29915"/>
                  </a:cubicBezTo>
                  <a:cubicBezTo>
                    <a:pt x="7934" y="29915"/>
                    <a:pt x="8005" y="29907"/>
                    <a:pt x="8076" y="29891"/>
                  </a:cubicBezTo>
                  <a:cubicBezTo>
                    <a:pt x="8564" y="29771"/>
                    <a:pt x="8862" y="29280"/>
                    <a:pt x="8743" y="28792"/>
                  </a:cubicBezTo>
                  <a:lnTo>
                    <a:pt x="1894" y="710"/>
                  </a:lnTo>
                  <a:cubicBezTo>
                    <a:pt x="1800" y="287"/>
                    <a:pt x="1424" y="0"/>
                    <a:pt x="1009"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79;p67">
              <a:extLst>
                <a:ext uri="{FF2B5EF4-FFF2-40B4-BE49-F238E27FC236}">
                  <a16:creationId xmlns:a16="http://schemas.microsoft.com/office/drawing/2014/main" id="{4C520763-E51A-4DCE-A9A8-5BA223409CA1}"/>
                </a:ext>
              </a:extLst>
            </p:cNvPr>
            <p:cNvSpPr/>
            <p:nvPr/>
          </p:nvSpPr>
          <p:spPr>
            <a:xfrm>
              <a:off x="11847200" y="4126575"/>
              <a:ext cx="221550" cy="747900"/>
            </a:xfrm>
            <a:custGeom>
              <a:avLst/>
              <a:gdLst/>
              <a:ahLst/>
              <a:cxnLst/>
              <a:rect l="l" t="t" r="r" b="b"/>
              <a:pathLst>
                <a:path w="8862" h="29916" extrusionOk="0">
                  <a:moveTo>
                    <a:pt x="7853" y="0"/>
                  </a:moveTo>
                  <a:cubicBezTo>
                    <a:pt x="7439" y="0"/>
                    <a:pt x="7064" y="287"/>
                    <a:pt x="6969" y="710"/>
                  </a:cubicBezTo>
                  <a:lnTo>
                    <a:pt x="120" y="28792"/>
                  </a:lnTo>
                  <a:cubicBezTo>
                    <a:pt x="0" y="29280"/>
                    <a:pt x="300" y="29771"/>
                    <a:pt x="787" y="29891"/>
                  </a:cubicBezTo>
                  <a:cubicBezTo>
                    <a:pt x="857" y="29907"/>
                    <a:pt x="930" y="29915"/>
                    <a:pt x="1003" y="29915"/>
                  </a:cubicBezTo>
                  <a:cubicBezTo>
                    <a:pt x="1420" y="29915"/>
                    <a:pt x="1784" y="29629"/>
                    <a:pt x="1883" y="29223"/>
                  </a:cubicBezTo>
                  <a:lnTo>
                    <a:pt x="8732" y="1141"/>
                  </a:lnTo>
                  <a:cubicBezTo>
                    <a:pt x="8862" y="649"/>
                    <a:pt x="8564" y="147"/>
                    <a:pt x="8069" y="26"/>
                  </a:cubicBezTo>
                  <a:cubicBezTo>
                    <a:pt x="7997" y="9"/>
                    <a:pt x="7924" y="0"/>
                    <a:pt x="7853"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280;p67">
              <a:extLst>
                <a:ext uri="{FF2B5EF4-FFF2-40B4-BE49-F238E27FC236}">
                  <a16:creationId xmlns:a16="http://schemas.microsoft.com/office/drawing/2014/main" id="{E5567770-7EF4-49E2-8FE6-DCDE2E5CA27C}"/>
                </a:ext>
              </a:extLst>
            </p:cNvPr>
            <p:cNvSpPr/>
            <p:nvPr/>
          </p:nvSpPr>
          <p:spPr>
            <a:xfrm>
              <a:off x="11717700" y="3186850"/>
              <a:ext cx="1189425" cy="1108300"/>
            </a:xfrm>
            <a:custGeom>
              <a:avLst/>
              <a:gdLst/>
              <a:ahLst/>
              <a:cxnLst/>
              <a:rect l="l" t="t" r="r" b="b"/>
              <a:pathLst>
                <a:path w="47577" h="44332" extrusionOk="0">
                  <a:moveTo>
                    <a:pt x="28885" y="1"/>
                  </a:moveTo>
                  <a:cubicBezTo>
                    <a:pt x="21135" y="1"/>
                    <a:pt x="13430" y="2071"/>
                    <a:pt x="12388" y="5717"/>
                  </a:cubicBezTo>
                  <a:cubicBezTo>
                    <a:pt x="10280" y="13098"/>
                    <a:pt x="18881" y="32036"/>
                    <a:pt x="15156" y="33788"/>
                  </a:cubicBezTo>
                  <a:cubicBezTo>
                    <a:pt x="12916" y="34843"/>
                    <a:pt x="10205" y="35694"/>
                    <a:pt x="5771" y="36345"/>
                  </a:cubicBezTo>
                  <a:cubicBezTo>
                    <a:pt x="1" y="37196"/>
                    <a:pt x="1028" y="44331"/>
                    <a:pt x="5771" y="44331"/>
                  </a:cubicBezTo>
                  <a:lnTo>
                    <a:pt x="34133" y="44331"/>
                  </a:lnTo>
                  <a:cubicBezTo>
                    <a:pt x="39273" y="44331"/>
                    <a:pt x="39669" y="39323"/>
                    <a:pt x="39669" y="35633"/>
                  </a:cubicBezTo>
                  <a:cubicBezTo>
                    <a:pt x="39669" y="31942"/>
                    <a:pt x="47576" y="16656"/>
                    <a:pt x="45730" y="7035"/>
                  </a:cubicBezTo>
                  <a:cubicBezTo>
                    <a:pt x="44798" y="2169"/>
                    <a:pt x="36818" y="1"/>
                    <a:pt x="28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81;p67">
              <a:extLst>
                <a:ext uri="{FF2B5EF4-FFF2-40B4-BE49-F238E27FC236}">
                  <a16:creationId xmlns:a16="http://schemas.microsoft.com/office/drawing/2014/main" id="{BDCBF177-7570-4FC0-9F24-A09774E97C73}"/>
                </a:ext>
              </a:extLst>
            </p:cNvPr>
            <p:cNvSpPr/>
            <p:nvPr/>
          </p:nvSpPr>
          <p:spPr>
            <a:xfrm>
              <a:off x="12117325" y="4754875"/>
              <a:ext cx="330950" cy="151550"/>
            </a:xfrm>
            <a:custGeom>
              <a:avLst/>
              <a:gdLst/>
              <a:ahLst/>
              <a:cxnLst/>
              <a:rect l="l" t="t" r="r" b="b"/>
              <a:pathLst>
                <a:path w="13238" h="6062" extrusionOk="0">
                  <a:moveTo>
                    <a:pt x="12135" y="1"/>
                  </a:moveTo>
                  <a:lnTo>
                    <a:pt x="5503" y="974"/>
                  </a:lnTo>
                  <a:cubicBezTo>
                    <a:pt x="5503" y="974"/>
                    <a:pt x="0" y="4002"/>
                    <a:pt x="227" y="5547"/>
                  </a:cubicBezTo>
                  <a:cubicBezTo>
                    <a:pt x="281" y="5917"/>
                    <a:pt x="999" y="6061"/>
                    <a:pt x="2067" y="6061"/>
                  </a:cubicBezTo>
                  <a:cubicBezTo>
                    <a:pt x="5465" y="6061"/>
                    <a:pt x="12404" y="4601"/>
                    <a:pt x="12764" y="4296"/>
                  </a:cubicBezTo>
                  <a:cubicBezTo>
                    <a:pt x="13237" y="3896"/>
                    <a:pt x="12135" y="1"/>
                    <a:pt x="12135"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82;p67">
              <a:extLst>
                <a:ext uri="{FF2B5EF4-FFF2-40B4-BE49-F238E27FC236}">
                  <a16:creationId xmlns:a16="http://schemas.microsoft.com/office/drawing/2014/main" id="{B231C14A-E3BA-4880-B06C-03EDB85C7772}"/>
                </a:ext>
              </a:extLst>
            </p:cNvPr>
            <p:cNvSpPr/>
            <p:nvPr/>
          </p:nvSpPr>
          <p:spPr>
            <a:xfrm>
              <a:off x="12105325" y="4856775"/>
              <a:ext cx="352375" cy="63250"/>
            </a:xfrm>
            <a:custGeom>
              <a:avLst/>
              <a:gdLst/>
              <a:ahLst/>
              <a:cxnLst/>
              <a:rect l="l" t="t" r="r" b="b"/>
              <a:pathLst>
                <a:path w="14095" h="2530" extrusionOk="0">
                  <a:moveTo>
                    <a:pt x="13402" y="0"/>
                  </a:moveTo>
                  <a:cubicBezTo>
                    <a:pt x="13356" y="0"/>
                    <a:pt x="13309" y="7"/>
                    <a:pt x="13260" y="22"/>
                  </a:cubicBezTo>
                  <a:cubicBezTo>
                    <a:pt x="11089" y="687"/>
                    <a:pt x="8920" y="1078"/>
                    <a:pt x="6677" y="1368"/>
                  </a:cubicBezTo>
                  <a:cubicBezTo>
                    <a:pt x="5512" y="1519"/>
                    <a:pt x="4358" y="1646"/>
                    <a:pt x="3203" y="1646"/>
                  </a:cubicBezTo>
                  <a:cubicBezTo>
                    <a:pt x="2354" y="1646"/>
                    <a:pt x="1504" y="1577"/>
                    <a:pt x="649" y="1400"/>
                  </a:cubicBezTo>
                  <a:cubicBezTo>
                    <a:pt x="623" y="1394"/>
                    <a:pt x="597" y="1392"/>
                    <a:pt x="573" y="1392"/>
                  </a:cubicBezTo>
                  <a:cubicBezTo>
                    <a:pt x="163" y="1392"/>
                    <a:pt x="0" y="2096"/>
                    <a:pt x="438" y="2212"/>
                  </a:cubicBezTo>
                  <a:cubicBezTo>
                    <a:pt x="1329" y="2445"/>
                    <a:pt x="2232" y="2530"/>
                    <a:pt x="3138" y="2530"/>
                  </a:cubicBezTo>
                  <a:cubicBezTo>
                    <a:pt x="4296" y="2530"/>
                    <a:pt x="5457" y="2391"/>
                    <a:pt x="6606" y="2242"/>
                  </a:cubicBezTo>
                  <a:cubicBezTo>
                    <a:pt x="8994" y="1934"/>
                    <a:pt x="11301" y="1523"/>
                    <a:pt x="13611" y="817"/>
                  </a:cubicBezTo>
                  <a:cubicBezTo>
                    <a:pt x="14094" y="669"/>
                    <a:pt x="13847" y="0"/>
                    <a:pt x="13402"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83;p67">
              <a:extLst>
                <a:ext uri="{FF2B5EF4-FFF2-40B4-BE49-F238E27FC236}">
                  <a16:creationId xmlns:a16="http://schemas.microsoft.com/office/drawing/2014/main" id="{FE131FA6-F04D-4337-A30C-7EA254A09006}"/>
                </a:ext>
              </a:extLst>
            </p:cNvPr>
            <p:cNvSpPr/>
            <p:nvPr/>
          </p:nvSpPr>
          <p:spPr>
            <a:xfrm>
              <a:off x="12218450" y="4777975"/>
              <a:ext cx="58350" cy="35150"/>
            </a:xfrm>
            <a:custGeom>
              <a:avLst/>
              <a:gdLst/>
              <a:ahLst/>
              <a:cxnLst/>
              <a:rect l="l" t="t" r="r" b="b"/>
              <a:pathLst>
                <a:path w="2334" h="1406" extrusionOk="0">
                  <a:moveTo>
                    <a:pt x="727" y="0"/>
                  </a:moveTo>
                  <a:cubicBezTo>
                    <a:pt x="480" y="0"/>
                    <a:pt x="249" y="87"/>
                    <a:pt x="75" y="302"/>
                  </a:cubicBezTo>
                  <a:cubicBezTo>
                    <a:pt x="0" y="393"/>
                    <a:pt x="47" y="543"/>
                    <a:pt x="155" y="584"/>
                  </a:cubicBezTo>
                  <a:cubicBezTo>
                    <a:pt x="432" y="690"/>
                    <a:pt x="739" y="696"/>
                    <a:pt x="1010" y="818"/>
                  </a:cubicBezTo>
                  <a:cubicBezTo>
                    <a:pt x="1282" y="942"/>
                    <a:pt x="1449" y="1158"/>
                    <a:pt x="1675" y="1339"/>
                  </a:cubicBezTo>
                  <a:cubicBezTo>
                    <a:pt x="1733" y="1385"/>
                    <a:pt x="1801" y="1406"/>
                    <a:pt x="1868" y="1406"/>
                  </a:cubicBezTo>
                  <a:cubicBezTo>
                    <a:pt x="2102" y="1406"/>
                    <a:pt x="2334" y="1159"/>
                    <a:pt x="2203" y="918"/>
                  </a:cubicBezTo>
                  <a:cubicBezTo>
                    <a:pt x="1962" y="473"/>
                    <a:pt x="1301" y="0"/>
                    <a:pt x="727"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84;p67">
              <a:extLst>
                <a:ext uri="{FF2B5EF4-FFF2-40B4-BE49-F238E27FC236}">
                  <a16:creationId xmlns:a16="http://schemas.microsoft.com/office/drawing/2014/main" id="{358B21AB-448D-4A0C-B0F0-613C3A587C6E}"/>
                </a:ext>
              </a:extLst>
            </p:cNvPr>
            <p:cNvSpPr/>
            <p:nvPr/>
          </p:nvSpPr>
          <p:spPr>
            <a:xfrm>
              <a:off x="12197475" y="47931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8"/>
                  </a:cubicBezTo>
                  <a:cubicBezTo>
                    <a:pt x="1283" y="942"/>
                    <a:pt x="1450" y="1158"/>
                    <a:pt x="1676" y="1339"/>
                  </a:cubicBezTo>
                  <a:cubicBezTo>
                    <a:pt x="1734" y="1385"/>
                    <a:pt x="1801" y="1406"/>
                    <a:pt x="1868" y="1406"/>
                  </a:cubicBezTo>
                  <a:cubicBezTo>
                    <a:pt x="2101" y="1406"/>
                    <a:pt x="2334" y="1159"/>
                    <a:pt x="2204" y="918"/>
                  </a:cubicBezTo>
                  <a:cubicBezTo>
                    <a:pt x="1963"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85;p67">
              <a:extLst>
                <a:ext uri="{FF2B5EF4-FFF2-40B4-BE49-F238E27FC236}">
                  <a16:creationId xmlns:a16="http://schemas.microsoft.com/office/drawing/2014/main" id="{AE9B55C0-30C0-4556-B00B-885702C95BFA}"/>
                </a:ext>
              </a:extLst>
            </p:cNvPr>
            <p:cNvSpPr/>
            <p:nvPr/>
          </p:nvSpPr>
          <p:spPr>
            <a:xfrm>
              <a:off x="12176525" y="4808375"/>
              <a:ext cx="58350" cy="35150"/>
            </a:xfrm>
            <a:custGeom>
              <a:avLst/>
              <a:gdLst/>
              <a:ahLst/>
              <a:cxnLst/>
              <a:rect l="l" t="t" r="r" b="b"/>
              <a:pathLst>
                <a:path w="2334" h="1406" extrusionOk="0">
                  <a:moveTo>
                    <a:pt x="728" y="0"/>
                  </a:moveTo>
                  <a:cubicBezTo>
                    <a:pt x="481" y="0"/>
                    <a:pt x="251" y="87"/>
                    <a:pt x="76" y="302"/>
                  </a:cubicBezTo>
                  <a:cubicBezTo>
                    <a:pt x="0" y="392"/>
                    <a:pt x="47" y="543"/>
                    <a:pt x="156" y="584"/>
                  </a:cubicBezTo>
                  <a:cubicBezTo>
                    <a:pt x="434" y="690"/>
                    <a:pt x="739" y="696"/>
                    <a:pt x="1011" y="819"/>
                  </a:cubicBezTo>
                  <a:cubicBezTo>
                    <a:pt x="1283" y="942"/>
                    <a:pt x="1451" y="1158"/>
                    <a:pt x="1676" y="1339"/>
                  </a:cubicBezTo>
                  <a:cubicBezTo>
                    <a:pt x="1734" y="1385"/>
                    <a:pt x="1801" y="1406"/>
                    <a:pt x="1868" y="1406"/>
                  </a:cubicBezTo>
                  <a:cubicBezTo>
                    <a:pt x="2101" y="1406"/>
                    <a:pt x="2334" y="1159"/>
                    <a:pt x="2203" y="918"/>
                  </a:cubicBezTo>
                  <a:cubicBezTo>
                    <a:pt x="1962" y="474"/>
                    <a:pt x="1302" y="0"/>
                    <a:pt x="728"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86;p67">
              <a:extLst>
                <a:ext uri="{FF2B5EF4-FFF2-40B4-BE49-F238E27FC236}">
                  <a16:creationId xmlns:a16="http://schemas.microsoft.com/office/drawing/2014/main" id="{468DC431-0EA3-45CE-9B20-EB812613A441}"/>
                </a:ext>
              </a:extLst>
            </p:cNvPr>
            <p:cNvSpPr/>
            <p:nvPr/>
          </p:nvSpPr>
          <p:spPr>
            <a:xfrm>
              <a:off x="12015775" y="3999825"/>
              <a:ext cx="411575" cy="793325"/>
            </a:xfrm>
            <a:custGeom>
              <a:avLst/>
              <a:gdLst/>
              <a:ahLst/>
              <a:cxnLst/>
              <a:rect l="l" t="t" r="r" b="b"/>
              <a:pathLst>
                <a:path w="16463" h="31733" extrusionOk="0">
                  <a:moveTo>
                    <a:pt x="6328" y="0"/>
                  </a:moveTo>
                  <a:cubicBezTo>
                    <a:pt x="3795" y="0"/>
                    <a:pt x="1453" y="1962"/>
                    <a:pt x="1079" y="4624"/>
                  </a:cubicBezTo>
                  <a:cubicBezTo>
                    <a:pt x="1" y="12279"/>
                    <a:pt x="7334" y="31366"/>
                    <a:pt x="8526" y="31666"/>
                  </a:cubicBezTo>
                  <a:cubicBezTo>
                    <a:pt x="8706" y="31711"/>
                    <a:pt x="8999" y="31732"/>
                    <a:pt x="9367" y="31732"/>
                  </a:cubicBezTo>
                  <a:cubicBezTo>
                    <a:pt x="11439" y="31732"/>
                    <a:pt x="15900" y="31062"/>
                    <a:pt x="16151" y="30194"/>
                  </a:cubicBezTo>
                  <a:cubicBezTo>
                    <a:pt x="16463" y="29125"/>
                    <a:pt x="15481" y="14092"/>
                    <a:pt x="12100" y="5009"/>
                  </a:cubicBezTo>
                  <a:cubicBezTo>
                    <a:pt x="10762" y="1413"/>
                    <a:pt x="8476" y="0"/>
                    <a:pt x="632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287;p67">
              <a:extLst>
                <a:ext uri="{FF2B5EF4-FFF2-40B4-BE49-F238E27FC236}">
                  <a16:creationId xmlns:a16="http://schemas.microsoft.com/office/drawing/2014/main" id="{7D7CD471-9026-461D-9561-98DB6E45A7A7}"/>
                </a:ext>
              </a:extLst>
            </p:cNvPr>
            <p:cNvSpPr/>
            <p:nvPr/>
          </p:nvSpPr>
          <p:spPr>
            <a:xfrm>
              <a:off x="12023600" y="3988525"/>
              <a:ext cx="404725" cy="812475"/>
            </a:xfrm>
            <a:custGeom>
              <a:avLst/>
              <a:gdLst/>
              <a:ahLst/>
              <a:cxnLst/>
              <a:rect l="l" t="t" r="r" b="b"/>
              <a:pathLst>
                <a:path w="16189" h="32499" extrusionOk="0">
                  <a:moveTo>
                    <a:pt x="5756" y="0"/>
                  </a:moveTo>
                  <a:cubicBezTo>
                    <a:pt x="2674" y="0"/>
                    <a:pt x="0" y="3055"/>
                    <a:pt x="357" y="8235"/>
                  </a:cubicBezTo>
                  <a:cubicBezTo>
                    <a:pt x="1020" y="17864"/>
                    <a:pt x="7456" y="32019"/>
                    <a:pt x="7751" y="32198"/>
                  </a:cubicBezTo>
                  <a:cubicBezTo>
                    <a:pt x="8100" y="32410"/>
                    <a:pt x="8695" y="32498"/>
                    <a:pt x="9413" y="32498"/>
                  </a:cubicBezTo>
                  <a:cubicBezTo>
                    <a:pt x="11955" y="32498"/>
                    <a:pt x="16039" y="31394"/>
                    <a:pt x="16189" y="30786"/>
                  </a:cubicBezTo>
                  <a:cubicBezTo>
                    <a:pt x="16189" y="30786"/>
                    <a:pt x="16169" y="17700"/>
                    <a:pt x="12942" y="7352"/>
                  </a:cubicBezTo>
                  <a:cubicBezTo>
                    <a:pt x="11353" y="2255"/>
                    <a:pt x="8403" y="0"/>
                    <a:pt x="5756"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288;p67">
              <a:extLst>
                <a:ext uri="{FF2B5EF4-FFF2-40B4-BE49-F238E27FC236}">
                  <a16:creationId xmlns:a16="http://schemas.microsoft.com/office/drawing/2014/main" id="{6C5A9521-6935-475C-BD94-511271551C5A}"/>
                </a:ext>
              </a:extLst>
            </p:cNvPr>
            <p:cNvSpPr/>
            <p:nvPr/>
          </p:nvSpPr>
          <p:spPr>
            <a:xfrm>
              <a:off x="11727000" y="4052250"/>
              <a:ext cx="222925" cy="306400"/>
            </a:xfrm>
            <a:custGeom>
              <a:avLst/>
              <a:gdLst/>
              <a:ahLst/>
              <a:cxnLst/>
              <a:rect l="l" t="t" r="r" b="b"/>
              <a:pathLst>
                <a:path w="8917" h="12256" extrusionOk="0">
                  <a:moveTo>
                    <a:pt x="5027" y="1"/>
                  </a:moveTo>
                  <a:cubicBezTo>
                    <a:pt x="4916" y="1"/>
                    <a:pt x="4833" y="19"/>
                    <a:pt x="4784" y="61"/>
                  </a:cubicBezTo>
                  <a:cubicBezTo>
                    <a:pt x="4311" y="463"/>
                    <a:pt x="1" y="11744"/>
                    <a:pt x="1489" y="12223"/>
                  </a:cubicBezTo>
                  <a:cubicBezTo>
                    <a:pt x="1558" y="12245"/>
                    <a:pt x="1631" y="12255"/>
                    <a:pt x="1710" y="12255"/>
                  </a:cubicBezTo>
                  <a:cubicBezTo>
                    <a:pt x="3328" y="12255"/>
                    <a:pt x="6868" y="7769"/>
                    <a:pt x="6868" y="7769"/>
                  </a:cubicBezTo>
                  <a:lnTo>
                    <a:pt x="8916" y="1388"/>
                  </a:lnTo>
                  <a:cubicBezTo>
                    <a:pt x="8916" y="1388"/>
                    <a:pt x="5977"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289;p67">
              <a:extLst>
                <a:ext uri="{FF2B5EF4-FFF2-40B4-BE49-F238E27FC236}">
                  <a16:creationId xmlns:a16="http://schemas.microsoft.com/office/drawing/2014/main" id="{4C249ED5-8E5B-4AB4-8B9B-803CCCEFEB16}"/>
                </a:ext>
              </a:extLst>
            </p:cNvPr>
            <p:cNvSpPr/>
            <p:nvPr/>
          </p:nvSpPr>
          <p:spPr>
            <a:xfrm>
              <a:off x="11740100" y="4037000"/>
              <a:ext cx="115775" cy="332425"/>
            </a:xfrm>
            <a:custGeom>
              <a:avLst/>
              <a:gdLst/>
              <a:ahLst/>
              <a:cxnLst/>
              <a:rect l="l" t="t" r="r" b="b"/>
              <a:pathLst>
                <a:path w="4631" h="13297" extrusionOk="0">
                  <a:moveTo>
                    <a:pt x="4043" y="0"/>
                  </a:moveTo>
                  <a:cubicBezTo>
                    <a:pt x="3922" y="0"/>
                    <a:pt x="3805" y="62"/>
                    <a:pt x="3730" y="211"/>
                  </a:cubicBezTo>
                  <a:cubicBezTo>
                    <a:pt x="2652" y="2373"/>
                    <a:pt x="1868" y="4581"/>
                    <a:pt x="1173" y="6887"/>
                  </a:cubicBezTo>
                  <a:cubicBezTo>
                    <a:pt x="577" y="8862"/>
                    <a:pt x="1" y="10884"/>
                    <a:pt x="191" y="12974"/>
                  </a:cubicBezTo>
                  <a:cubicBezTo>
                    <a:pt x="211" y="13194"/>
                    <a:pt x="393" y="13297"/>
                    <a:pt x="582" y="13297"/>
                  </a:cubicBezTo>
                  <a:cubicBezTo>
                    <a:pt x="804" y="13297"/>
                    <a:pt x="1035" y="13156"/>
                    <a:pt x="1025" y="12901"/>
                  </a:cubicBezTo>
                  <a:cubicBezTo>
                    <a:pt x="945" y="10839"/>
                    <a:pt x="1458" y="8910"/>
                    <a:pt x="2047" y="6959"/>
                  </a:cubicBezTo>
                  <a:cubicBezTo>
                    <a:pt x="2702" y="4795"/>
                    <a:pt x="3444" y="2719"/>
                    <a:pt x="4458" y="687"/>
                  </a:cubicBezTo>
                  <a:cubicBezTo>
                    <a:pt x="4631" y="339"/>
                    <a:pt x="4326" y="0"/>
                    <a:pt x="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290;p67">
              <a:extLst>
                <a:ext uri="{FF2B5EF4-FFF2-40B4-BE49-F238E27FC236}">
                  <a16:creationId xmlns:a16="http://schemas.microsoft.com/office/drawing/2014/main" id="{C172F47F-9EEC-40F9-95AD-6D7294B889A3}"/>
                </a:ext>
              </a:extLst>
            </p:cNvPr>
            <p:cNvSpPr/>
            <p:nvPr/>
          </p:nvSpPr>
          <p:spPr>
            <a:xfrm>
              <a:off x="11864525" y="4222900"/>
              <a:ext cx="42275" cy="57175"/>
            </a:xfrm>
            <a:custGeom>
              <a:avLst/>
              <a:gdLst/>
              <a:ahLst/>
              <a:cxnLst/>
              <a:rect l="l" t="t" r="r" b="b"/>
              <a:pathLst>
                <a:path w="1691" h="2287" extrusionOk="0">
                  <a:moveTo>
                    <a:pt x="450" y="1"/>
                  </a:moveTo>
                  <a:cubicBezTo>
                    <a:pt x="216" y="1"/>
                    <a:pt x="1" y="284"/>
                    <a:pt x="131" y="517"/>
                  </a:cubicBezTo>
                  <a:cubicBezTo>
                    <a:pt x="272" y="768"/>
                    <a:pt x="458" y="969"/>
                    <a:pt x="534" y="1257"/>
                  </a:cubicBezTo>
                  <a:cubicBezTo>
                    <a:pt x="611" y="1547"/>
                    <a:pt x="567" y="1849"/>
                    <a:pt x="625" y="2140"/>
                  </a:cubicBezTo>
                  <a:cubicBezTo>
                    <a:pt x="642" y="2225"/>
                    <a:pt x="725" y="2287"/>
                    <a:pt x="810" y="2287"/>
                  </a:cubicBezTo>
                  <a:cubicBezTo>
                    <a:pt x="838" y="2287"/>
                    <a:pt x="866" y="2280"/>
                    <a:pt x="891" y="2265"/>
                  </a:cubicBezTo>
                  <a:cubicBezTo>
                    <a:pt x="1690" y="1808"/>
                    <a:pt x="1203" y="510"/>
                    <a:pt x="633" y="66"/>
                  </a:cubicBezTo>
                  <a:cubicBezTo>
                    <a:pt x="574" y="20"/>
                    <a:pt x="511"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291;p67">
              <a:extLst>
                <a:ext uri="{FF2B5EF4-FFF2-40B4-BE49-F238E27FC236}">
                  <a16:creationId xmlns:a16="http://schemas.microsoft.com/office/drawing/2014/main" id="{463D0A74-3F51-4DC5-BE83-89DD5749F7FA}"/>
                </a:ext>
              </a:extLst>
            </p:cNvPr>
            <p:cNvSpPr/>
            <p:nvPr/>
          </p:nvSpPr>
          <p:spPr>
            <a:xfrm>
              <a:off x="11846075" y="4241075"/>
              <a:ext cx="42275" cy="57175"/>
            </a:xfrm>
            <a:custGeom>
              <a:avLst/>
              <a:gdLst/>
              <a:ahLst/>
              <a:cxnLst/>
              <a:rect l="l" t="t" r="r" b="b"/>
              <a:pathLst>
                <a:path w="1691" h="2287" extrusionOk="0">
                  <a:moveTo>
                    <a:pt x="451" y="0"/>
                  </a:moveTo>
                  <a:cubicBezTo>
                    <a:pt x="217" y="0"/>
                    <a:pt x="1" y="284"/>
                    <a:pt x="131" y="517"/>
                  </a:cubicBezTo>
                  <a:cubicBezTo>
                    <a:pt x="272" y="769"/>
                    <a:pt x="459" y="969"/>
                    <a:pt x="534" y="1257"/>
                  </a:cubicBezTo>
                  <a:cubicBezTo>
                    <a:pt x="611" y="1545"/>
                    <a:pt x="566" y="1848"/>
                    <a:pt x="626" y="2140"/>
                  </a:cubicBezTo>
                  <a:cubicBezTo>
                    <a:pt x="642" y="2226"/>
                    <a:pt x="726" y="2286"/>
                    <a:pt x="811" y="2286"/>
                  </a:cubicBezTo>
                  <a:cubicBezTo>
                    <a:pt x="839" y="2286"/>
                    <a:pt x="866" y="2280"/>
                    <a:pt x="892" y="2266"/>
                  </a:cubicBezTo>
                  <a:cubicBezTo>
                    <a:pt x="1691" y="1809"/>
                    <a:pt x="1202" y="510"/>
                    <a:pt x="633" y="65"/>
                  </a:cubicBezTo>
                  <a:cubicBezTo>
                    <a:pt x="575" y="20"/>
                    <a:pt x="51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292;p67">
              <a:extLst>
                <a:ext uri="{FF2B5EF4-FFF2-40B4-BE49-F238E27FC236}">
                  <a16:creationId xmlns:a16="http://schemas.microsoft.com/office/drawing/2014/main" id="{1B48A506-B7D9-4CE2-9686-6EECF6247C49}"/>
                </a:ext>
              </a:extLst>
            </p:cNvPr>
            <p:cNvSpPr/>
            <p:nvPr/>
          </p:nvSpPr>
          <p:spPr>
            <a:xfrm>
              <a:off x="11827650" y="4259250"/>
              <a:ext cx="42275" cy="57175"/>
            </a:xfrm>
            <a:custGeom>
              <a:avLst/>
              <a:gdLst/>
              <a:ahLst/>
              <a:cxnLst/>
              <a:rect l="l" t="t" r="r" b="b"/>
              <a:pathLst>
                <a:path w="1691" h="2287" extrusionOk="0">
                  <a:moveTo>
                    <a:pt x="451" y="1"/>
                  </a:moveTo>
                  <a:cubicBezTo>
                    <a:pt x="216" y="1"/>
                    <a:pt x="0" y="285"/>
                    <a:pt x="131" y="517"/>
                  </a:cubicBezTo>
                  <a:cubicBezTo>
                    <a:pt x="272" y="769"/>
                    <a:pt x="458" y="970"/>
                    <a:pt x="534" y="1258"/>
                  </a:cubicBezTo>
                  <a:cubicBezTo>
                    <a:pt x="611" y="1546"/>
                    <a:pt x="566" y="1848"/>
                    <a:pt x="625" y="2141"/>
                  </a:cubicBezTo>
                  <a:cubicBezTo>
                    <a:pt x="642" y="2226"/>
                    <a:pt x="726" y="2287"/>
                    <a:pt x="810" y="2287"/>
                  </a:cubicBezTo>
                  <a:cubicBezTo>
                    <a:pt x="838" y="2287"/>
                    <a:pt x="866" y="2280"/>
                    <a:pt x="892" y="2266"/>
                  </a:cubicBezTo>
                  <a:cubicBezTo>
                    <a:pt x="1690" y="1808"/>
                    <a:pt x="1201" y="509"/>
                    <a:pt x="633" y="65"/>
                  </a:cubicBezTo>
                  <a:cubicBezTo>
                    <a:pt x="575" y="20"/>
                    <a:pt x="512" y="1"/>
                    <a:pt x="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293;p67">
              <a:extLst>
                <a:ext uri="{FF2B5EF4-FFF2-40B4-BE49-F238E27FC236}">
                  <a16:creationId xmlns:a16="http://schemas.microsoft.com/office/drawing/2014/main" id="{3DE829F6-9292-4C63-9138-EB1A471119A7}"/>
                </a:ext>
              </a:extLst>
            </p:cNvPr>
            <p:cNvSpPr/>
            <p:nvPr/>
          </p:nvSpPr>
          <p:spPr>
            <a:xfrm>
              <a:off x="11862650" y="3788075"/>
              <a:ext cx="1056150" cy="464325"/>
            </a:xfrm>
            <a:custGeom>
              <a:avLst/>
              <a:gdLst/>
              <a:ahLst/>
              <a:cxnLst/>
              <a:rect l="l" t="t" r="r" b="b"/>
              <a:pathLst>
                <a:path w="42246" h="18573" extrusionOk="0">
                  <a:moveTo>
                    <a:pt x="10337" y="1"/>
                  </a:moveTo>
                  <a:cubicBezTo>
                    <a:pt x="9579" y="2138"/>
                    <a:pt x="10130" y="8133"/>
                    <a:pt x="10130" y="8133"/>
                  </a:cubicBezTo>
                  <a:cubicBezTo>
                    <a:pt x="10130" y="8133"/>
                    <a:pt x="2206" y="11165"/>
                    <a:pt x="1103" y="12267"/>
                  </a:cubicBezTo>
                  <a:cubicBezTo>
                    <a:pt x="1" y="13370"/>
                    <a:pt x="897" y="17644"/>
                    <a:pt x="1929" y="18263"/>
                  </a:cubicBezTo>
                  <a:cubicBezTo>
                    <a:pt x="2314" y="18494"/>
                    <a:pt x="5631" y="18572"/>
                    <a:pt x="9886" y="18572"/>
                  </a:cubicBezTo>
                  <a:cubicBezTo>
                    <a:pt x="17059" y="18572"/>
                    <a:pt x="26898" y="18350"/>
                    <a:pt x="29840" y="18263"/>
                  </a:cubicBezTo>
                  <a:cubicBezTo>
                    <a:pt x="34526" y="18125"/>
                    <a:pt x="39902" y="17299"/>
                    <a:pt x="41073" y="13302"/>
                  </a:cubicBezTo>
                  <a:cubicBezTo>
                    <a:pt x="42245" y="9304"/>
                    <a:pt x="40545" y="6552"/>
                    <a:pt x="38265" y="5393"/>
                  </a:cubicBezTo>
                  <a:cubicBezTo>
                    <a:pt x="36929" y="4714"/>
                    <a:pt x="35550" y="4546"/>
                    <a:pt x="34367" y="4546"/>
                  </a:cubicBezTo>
                  <a:cubicBezTo>
                    <a:pt x="33203" y="4546"/>
                    <a:pt x="32230" y="4709"/>
                    <a:pt x="31676" y="4709"/>
                  </a:cubicBezTo>
                  <a:cubicBezTo>
                    <a:pt x="31463" y="4709"/>
                    <a:pt x="31312" y="4685"/>
                    <a:pt x="31235" y="4619"/>
                  </a:cubicBezTo>
                  <a:cubicBezTo>
                    <a:pt x="30754" y="4205"/>
                    <a:pt x="30339" y="1007"/>
                    <a:pt x="2984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294;p67">
              <a:extLst>
                <a:ext uri="{FF2B5EF4-FFF2-40B4-BE49-F238E27FC236}">
                  <a16:creationId xmlns:a16="http://schemas.microsoft.com/office/drawing/2014/main" id="{452AB4C5-6923-4153-9577-2E39BFD554A1}"/>
                </a:ext>
              </a:extLst>
            </p:cNvPr>
            <p:cNvSpPr/>
            <p:nvPr/>
          </p:nvSpPr>
          <p:spPr>
            <a:xfrm>
              <a:off x="11856625" y="3779475"/>
              <a:ext cx="1131400" cy="483700"/>
            </a:xfrm>
            <a:custGeom>
              <a:avLst/>
              <a:gdLst/>
              <a:ahLst/>
              <a:cxnLst/>
              <a:rect l="l" t="t" r="r" b="b"/>
              <a:pathLst>
                <a:path w="45256" h="19348" extrusionOk="0">
                  <a:moveTo>
                    <a:pt x="10510" y="0"/>
                  </a:moveTo>
                  <a:cubicBezTo>
                    <a:pt x="9510" y="2378"/>
                    <a:pt x="10165" y="8339"/>
                    <a:pt x="10165" y="8339"/>
                  </a:cubicBezTo>
                  <a:cubicBezTo>
                    <a:pt x="4479" y="10303"/>
                    <a:pt x="1474" y="11756"/>
                    <a:pt x="1241" y="12336"/>
                  </a:cubicBezTo>
                  <a:cubicBezTo>
                    <a:pt x="0" y="15420"/>
                    <a:pt x="1603" y="18865"/>
                    <a:pt x="2223" y="18916"/>
                  </a:cubicBezTo>
                  <a:cubicBezTo>
                    <a:pt x="2559" y="18943"/>
                    <a:pt x="10040" y="19348"/>
                    <a:pt x="18176" y="19348"/>
                  </a:cubicBezTo>
                  <a:cubicBezTo>
                    <a:pt x="25027" y="19348"/>
                    <a:pt x="32343" y="19061"/>
                    <a:pt x="36249" y="18021"/>
                  </a:cubicBezTo>
                  <a:cubicBezTo>
                    <a:pt x="45256" y="15625"/>
                    <a:pt x="43054" y="6694"/>
                    <a:pt x="38179" y="5376"/>
                  </a:cubicBezTo>
                  <a:cubicBezTo>
                    <a:pt x="36398" y="4895"/>
                    <a:pt x="35017" y="4769"/>
                    <a:pt x="33986" y="4769"/>
                  </a:cubicBezTo>
                  <a:cubicBezTo>
                    <a:pt x="32865" y="4769"/>
                    <a:pt x="32158" y="4918"/>
                    <a:pt x="31802" y="4918"/>
                  </a:cubicBezTo>
                  <a:cubicBezTo>
                    <a:pt x="31685" y="4918"/>
                    <a:pt x="31605" y="4902"/>
                    <a:pt x="31562" y="4858"/>
                  </a:cubicBezTo>
                  <a:cubicBezTo>
                    <a:pt x="31270" y="4566"/>
                    <a:pt x="30185" y="0"/>
                    <a:pt x="30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295;p67">
              <a:extLst>
                <a:ext uri="{FF2B5EF4-FFF2-40B4-BE49-F238E27FC236}">
                  <a16:creationId xmlns:a16="http://schemas.microsoft.com/office/drawing/2014/main" id="{C5940DFC-9BEE-4505-9811-823C2270367B}"/>
                </a:ext>
              </a:extLst>
            </p:cNvPr>
            <p:cNvSpPr/>
            <p:nvPr/>
          </p:nvSpPr>
          <p:spPr>
            <a:xfrm>
              <a:off x="12105925" y="3897500"/>
              <a:ext cx="405950" cy="91425"/>
            </a:xfrm>
            <a:custGeom>
              <a:avLst/>
              <a:gdLst/>
              <a:ahLst/>
              <a:cxnLst/>
              <a:rect l="l" t="t" r="r" b="b"/>
              <a:pathLst>
                <a:path w="16238" h="3657" extrusionOk="0">
                  <a:moveTo>
                    <a:pt x="13323" y="0"/>
                  </a:moveTo>
                  <a:cubicBezTo>
                    <a:pt x="13307" y="0"/>
                    <a:pt x="13290" y="7"/>
                    <a:pt x="13276" y="24"/>
                  </a:cubicBezTo>
                  <a:cubicBezTo>
                    <a:pt x="11844" y="1695"/>
                    <a:pt x="9264" y="1755"/>
                    <a:pt x="7235" y="2142"/>
                  </a:cubicBezTo>
                  <a:cubicBezTo>
                    <a:pt x="4846" y="2596"/>
                    <a:pt x="2353" y="2917"/>
                    <a:pt x="21" y="3614"/>
                  </a:cubicBezTo>
                  <a:cubicBezTo>
                    <a:pt x="0" y="3621"/>
                    <a:pt x="2" y="3656"/>
                    <a:pt x="24" y="3656"/>
                  </a:cubicBezTo>
                  <a:cubicBezTo>
                    <a:pt x="25" y="3656"/>
                    <a:pt x="26" y="3656"/>
                    <a:pt x="27" y="3656"/>
                  </a:cubicBezTo>
                  <a:cubicBezTo>
                    <a:pt x="2753" y="3422"/>
                    <a:pt x="5491" y="2716"/>
                    <a:pt x="8176" y="2206"/>
                  </a:cubicBezTo>
                  <a:cubicBezTo>
                    <a:pt x="9022" y="2046"/>
                    <a:pt x="10161" y="1945"/>
                    <a:pt x="11184" y="1647"/>
                  </a:cubicBezTo>
                  <a:cubicBezTo>
                    <a:pt x="12847" y="1452"/>
                    <a:pt x="14527" y="1320"/>
                    <a:pt x="16181" y="1060"/>
                  </a:cubicBezTo>
                  <a:cubicBezTo>
                    <a:pt x="16237" y="1050"/>
                    <a:pt x="16225" y="955"/>
                    <a:pt x="16170" y="955"/>
                  </a:cubicBezTo>
                  <a:cubicBezTo>
                    <a:pt x="16168" y="955"/>
                    <a:pt x="16167" y="955"/>
                    <a:pt x="16166" y="955"/>
                  </a:cubicBezTo>
                  <a:cubicBezTo>
                    <a:pt x="14656" y="1036"/>
                    <a:pt x="13146" y="1266"/>
                    <a:pt x="11648" y="1493"/>
                  </a:cubicBezTo>
                  <a:cubicBezTo>
                    <a:pt x="12396" y="1212"/>
                    <a:pt x="13040" y="793"/>
                    <a:pt x="13391" y="111"/>
                  </a:cubicBezTo>
                  <a:cubicBezTo>
                    <a:pt x="13418" y="60"/>
                    <a:pt x="13372" y="0"/>
                    <a:pt x="13323"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296;p67">
              <a:extLst>
                <a:ext uri="{FF2B5EF4-FFF2-40B4-BE49-F238E27FC236}">
                  <a16:creationId xmlns:a16="http://schemas.microsoft.com/office/drawing/2014/main" id="{5C971492-71CF-4E96-A8CB-62BB102C555D}"/>
                </a:ext>
              </a:extLst>
            </p:cNvPr>
            <p:cNvSpPr/>
            <p:nvPr/>
          </p:nvSpPr>
          <p:spPr>
            <a:xfrm>
              <a:off x="12036400" y="4258875"/>
              <a:ext cx="337050" cy="10275"/>
            </a:xfrm>
            <a:custGeom>
              <a:avLst/>
              <a:gdLst/>
              <a:ahLst/>
              <a:cxnLst/>
              <a:rect l="l" t="t" r="r" b="b"/>
              <a:pathLst>
                <a:path w="13482" h="411" extrusionOk="0">
                  <a:moveTo>
                    <a:pt x="1237" y="1"/>
                  </a:moveTo>
                  <a:cubicBezTo>
                    <a:pt x="842" y="1"/>
                    <a:pt x="446" y="3"/>
                    <a:pt x="50" y="9"/>
                  </a:cubicBezTo>
                  <a:cubicBezTo>
                    <a:pt x="1" y="9"/>
                    <a:pt x="4" y="79"/>
                    <a:pt x="50" y="84"/>
                  </a:cubicBezTo>
                  <a:cubicBezTo>
                    <a:pt x="2261" y="336"/>
                    <a:pt x="4494" y="411"/>
                    <a:pt x="6729" y="411"/>
                  </a:cubicBezTo>
                  <a:cubicBezTo>
                    <a:pt x="8953" y="411"/>
                    <a:pt x="11180" y="337"/>
                    <a:pt x="13389" y="289"/>
                  </a:cubicBezTo>
                  <a:cubicBezTo>
                    <a:pt x="13481" y="287"/>
                    <a:pt x="13482" y="144"/>
                    <a:pt x="13392" y="144"/>
                  </a:cubicBezTo>
                  <a:cubicBezTo>
                    <a:pt x="13391" y="144"/>
                    <a:pt x="13390" y="144"/>
                    <a:pt x="13389" y="144"/>
                  </a:cubicBezTo>
                  <a:cubicBezTo>
                    <a:pt x="12662" y="164"/>
                    <a:pt x="11935" y="172"/>
                    <a:pt x="11207" y="172"/>
                  </a:cubicBezTo>
                  <a:cubicBezTo>
                    <a:pt x="7883" y="172"/>
                    <a:pt x="4560" y="1"/>
                    <a:pt x="1237"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297;p67">
              <a:extLst>
                <a:ext uri="{FF2B5EF4-FFF2-40B4-BE49-F238E27FC236}">
                  <a16:creationId xmlns:a16="http://schemas.microsoft.com/office/drawing/2014/main" id="{C252211E-46EE-4D3C-988A-C26EE8A08147}"/>
                </a:ext>
              </a:extLst>
            </p:cNvPr>
            <p:cNvSpPr/>
            <p:nvPr/>
          </p:nvSpPr>
          <p:spPr>
            <a:xfrm>
              <a:off x="12631400" y="4103600"/>
              <a:ext cx="223550" cy="86975"/>
            </a:xfrm>
            <a:custGeom>
              <a:avLst/>
              <a:gdLst/>
              <a:ahLst/>
              <a:cxnLst/>
              <a:rect l="l" t="t" r="r" b="b"/>
              <a:pathLst>
                <a:path w="8942" h="3479" extrusionOk="0">
                  <a:moveTo>
                    <a:pt x="8860" y="1"/>
                  </a:moveTo>
                  <a:cubicBezTo>
                    <a:pt x="8851" y="1"/>
                    <a:pt x="8842" y="3"/>
                    <a:pt x="8832" y="9"/>
                  </a:cubicBezTo>
                  <a:cubicBezTo>
                    <a:pt x="6016" y="1533"/>
                    <a:pt x="3157" y="2733"/>
                    <a:pt x="24" y="3440"/>
                  </a:cubicBezTo>
                  <a:cubicBezTo>
                    <a:pt x="1" y="3445"/>
                    <a:pt x="9" y="3478"/>
                    <a:pt x="30" y="3478"/>
                  </a:cubicBezTo>
                  <a:cubicBezTo>
                    <a:pt x="32" y="3478"/>
                    <a:pt x="33" y="3478"/>
                    <a:pt x="34" y="3478"/>
                  </a:cubicBezTo>
                  <a:cubicBezTo>
                    <a:pt x="3130" y="2899"/>
                    <a:pt x="6222" y="1806"/>
                    <a:pt x="8889" y="106"/>
                  </a:cubicBezTo>
                  <a:cubicBezTo>
                    <a:pt x="8942" y="73"/>
                    <a:pt x="8910" y="1"/>
                    <a:pt x="8860"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298;p67">
              <a:extLst>
                <a:ext uri="{FF2B5EF4-FFF2-40B4-BE49-F238E27FC236}">
                  <a16:creationId xmlns:a16="http://schemas.microsoft.com/office/drawing/2014/main" id="{D04BEF99-49D5-473B-B5C9-95621617CEAD}"/>
                </a:ext>
              </a:extLst>
            </p:cNvPr>
            <p:cNvSpPr/>
            <p:nvPr/>
          </p:nvSpPr>
          <p:spPr>
            <a:xfrm>
              <a:off x="12117575" y="4287125"/>
              <a:ext cx="104950" cy="338225"/>
            </a:xfrm>
            <a:custGeom>
              <a:avLst/>
              <a:gdLst/>
              <a:ahLst/>
              <a:cxnLst/>
              <a:rect l="l" t="t" r="r" b="b"/>
              <a:pathLst>
                <a:path w="4198" h="13529" extrusionOk="0">
                  <a:moveTo>
                    <a:pt x="38" y="0"/>
                  </a:moveTo>
                  <a:cubicBezTo>
                    <a:pt x="20" y="0"/>
                    <a:pt x="0" y="16"/>
                    <a:pt x="6" y="40"/>
                  </a:cubicBezTo>
                  <a:cubicBezTo>
                    <a:pt x="1070" y="4611"/>
                    <a:pt x="2437" y="9093"/>
                    <a:pt x="4078" y="13492"/>
                  </a:cubicBezTo>
                  <a:cubicBezTo>
                    <a:pt x="4087" y="13518"/>
                    <a:pt x="4109" y="13529"/>
                    <a:pt x="4131" y="13529"/>
                  </a:cubicBezTo>
                  <a:cubicBezTo>
                    <a:pt x="4165" y="13529"/>
                    <a:pt x="4198" y="13502"/>
                    <a:pt x="4184" y="13461"/>
                  </a:cubicBezTo>
                  <a:cubicBezTo>
                    <a:pt x="2664" y="9029"/>
                    <a:pt x="1292" y="4550"/>
                    <a:pt x="67" y="24"/>
                  </a:cubicBezTo>
                  <a:cubicBezTo>
                    <a:pt x="63" y="7"/>
                    <a:pt x="51" y="0"/>
                    <a:pt x="38"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299;p67">
              <a:extLst>
                <a:ext uri="{FF2B5EF4-FFF2-40B4-BE49-F238E27FC236}">
                  <a16:creationId xmlns:a16="http://schemas.microsoft.com/office/drawing/2014/main" id="{655C4531-7C92-4235-82CC-22517F3632EC}"/>
                </a:ext>
              </a:extLst>
            </p:cNvPr>
            <p:cNvSpPr/>
            <p:nvPr/>
          </p:nvSpPr>
          <p:spPr>
            <a:xfrm>
              <a:off x="12231975" y="4655475"/>
              <a:ext cx="35925" cy="95150"/>
            </a:xfrm>
            <a:custGeom>
              <a:avLst/>
              <a:gdLst/>
              <a:ahLst/>
              <a:cxnLst/>
              <a:rect l="l" t="t" r="r" b="b"/>
              <a:pathLst>
                <a:path w="1437" h="3806" extrusionOk="0">
                  <a:moveTo>
                    <a:pt x="46" y="0"/>
                  </a:moveTo>
                  <a:cubicBezTo>
                    <a:pt x="23" y="0"/>
                    <a:pt x="0" y="19"/>
                    <a:pt x="6" y="48"/>
                  </a:cubicBezTo>
                  <a:cubicBezTo>
                    <a:pt x="299" y="1290"/>
                    <a:pt x="694" y="2646"/>
                    <a:pt x="1301" y="3773"/>
                  </a:cubicBezTo>
                  <a:cubicBezTo>
                    <a:pt x="1313" y="3796"/>
                    <a:pt x="1334" y="3805"/>
                    <a:pt x="1355" y="3805"/>
                  </a:cubicBezTo>
                  <a:cubicBezTo>
                    <a:pt x="1395" y="3805"/>
                    <a:pt x="1436" y="3770"/>
                    <a:pt x="1422" y="3724"/>
                  </a:cubicBezTo>
                  <a:cubicBezTo>
                    <a:pt x="1022" y="2481"/>
                    <a:pt x="502" y="1265"/>
                    <a:pt x="82" y="27"/>
                  </a:cubicBezTo>
                  <a:cubicBezTo>
                    <a:pt x="76" y="8"/>
                    <a:pt x="61" y="0"/>
                    <a:pt x="46"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300;p67">
              <a:extLst>
                <a:ext uri="{FF2B5EF4-FFF2-40B4-BE49-F238E27FC236}">
                  <a16:creationId xmlns:a16="http://schemas.microsoft.com/office/drawing/2014/main" id="{9E201F78-3441-44E9-8DB1-2EEB5C6271EC}"/>
                </a:ext>
              </a:extLst>
            </p:cNvPr>
            <p:cNvSpPr/>
            <p:nvPr/>
          </p:nvSpPr>
          <p:spPr>
            <a:xfrm>
              <a:off x="11709750" y="3282450"/>
              <a:ext cx="629925" cy="553250"/>
            </a:xfrm>
            <a:custGeom>
              <a:avLst/>
              <a:gdLst/>
              <a:ahLst/>
              <a:cxnLst/>
              <a:rect l="l" t="t" r="r" b="b"/>
              <a:pathLst>
                <a:path w="25197" h="22130" extrusionOk="0">
                  <a:moveTo>
                    <a:pt x="21963" y="1"/>
                  </a:moveTo>
                  <a:cubicBezTo>
                    <a:pt x="20921" y="1"/>
                    <a:pt x="19801" y="544"/>
                    <a:pt x="19086" y="1499"/>
                  </a:cubicBezTo>
                  <a:cubicBezTo>
                    <a:pt x="18492" y="2289"/>
                    <a:pt x="13788" y="12602"/>
                    <a:pt x="13301" y="13014"/>
                  </a:cubicBezTo>
                  <a:cubicBezTo>
                    <a:pt x="12814" y="13424"/>
                    <a:pt x="5253" y="16886"/>
                    <a:pt x="2610" y="18178"/>
                  </a:cubicBezTo>
                  <a:cubicBezTo>
                    <a:pt x="0" y="19451"/>
                    <a:pt x="1793" y="22130"/>
                    <a:pt x="3321" y="22130"/>
                  </a:cubicBezTo>
                  <a:cubicBezTo>
                    <a:pt x="3327" y="22130"/>
                    <a:pt x="3334" y="22130"/>
                    <a:pt x="3340" y="22130"/>
                  </a:cubicBezTo>
                  <a:cubicBezTo>
                    <a:pt x="4871" y="22107"/>
                    <a:pt x="15961" y="18685"/>
                    <a:pt x="16872" y="18060"/>
                  </a:cubicBezTo>
                  <a:cubicBezTo>
                    <a:pt x="17781" y="17433"/>
                    <a:pt x="22901" y="10761"/>
                    <a:pt x="24315" y="5047"/>
                  </a:cubicBezTo>
                  <a:cubicBezTo>
                    <a:pt x="25196" y="1486"/>
                    <a:pt x="23686" y="1"/>
                    <a:pt x="21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301;p67">
              <a:extLst>
                <a:ext uri="{FF2B5EF4-FFF2-40B4-BE49-F238E27FC236}">
                  <a16:creationId xmlns:a16="http://schemas.microsoft.com/office/drawing/2014/main" id="{9DB2406A-DD2E-4F3D-8461-17914EB67EA5}"/>
                </a:ext>
              </a:extLst>
            </p:cNvPr>
            <p:cNvSpPr/>
            <p:nvPr/>
          </p:nvSpPr>
          <p:spPr>
            <a:xfrm>
              <a:off x="11612325" y="3723800"/>
              <a:ext cx="241475" cy="135350"/>
            </a:xfrm>
            <a:custGeom>
              <a:avLst/>
              <a:gdLst/>
              <a:ahLst/>
              <a:cxnLst/>
              <a:rect l="l" t="t" r="r" b="b"/>
              <a:pathLst>
                <a:path w="9659" h="5414" extrusionOk="0">
                  <a:moveTo>
                    <a:pt x="7716" y="0"/>
                  </a:moveTo>
                  <a:cubicBezTo>
                    <a:pt x="7716" y="0"/>
                    <a:pt x="7716" y="0"/>
                    <a:pt x="7715" y="0"/>
                  </a:cubicBezTo>
                  <a:cubicBezTo>
                    <a:pt x="7531" y="20"/>
                    <a:pt x="4344" y="1207"/>
                    <a:pt x="3432" y="1535"/>
                  </a:cubicBezTo>
                  <a:cubicBezTo>
                    <a:pt x="1664" y="2164"/>
                    <a:pt x="217" y="3769"/>
                    <a:pt x="50" y="4050"/>
                  </a:cubicBezTo>
                  <a:cubicBezTo>
                    <a:pt x="0" y="4135"/>
                    <a:pt x="70" y="4294"/>
                    <a:pt x="214" y="4470"/>
                  </a:cubicBezTo>
                  <a:cubicBezTo>
                    <a:pt x="247" y="4518"/>
                    <a:pt x="282" y="4563"/>
                    <a:pt x="322" y="4607"/>
                  </a:cubicBezTo>
                  <a:cubicBezTo>
                    <a:pt x="413" y="4707"/>
                    <a:pt x="511" y="4803"/>
                    <a:pt x="614" y="4892"/>
                  </a:cubicBezTo>
                  <a:cubicBezTo>
                    <a:pt x="658" y="4933"/>
                    <a:pt x="704" y="4972"/>
                    <a:pt x="752" y="5007"/>
                  </a:cubicBezTo>
                  <a:cubicBezTo>
                    <a:pt x="874" y="5109"/>
                    <a:pt x="1007" y="5199"/>
                    <a:pt x="1145" y="5279"/>
                  </a:cubicBezTo>
                  <a:cubicBezTo>
                    <a:pt x="1199" y="5311"/>
                    <a:pt x="1255" y="5337"/>
                    <a:pt x="1315" y="5359"/>
                  </a:cubicBezTo>
                  <a:cubicBezTo>
                    <a:pt x="1398" y="5392"/>
                    <a:pt x="1477" y="5413"/>
                    <a:pt x="1544" y="5413"/>
                  </a:cubicBezTo>
                  <a:cubicBezTo>
                    <a:pt x="1556" y="5413"/>
                    <a:pt x="1567" y="5412"/>
                    <a:pt x="1578" y="5411"/>
                  </a:cubicBezTo>
                  <a:cubicBezTo>
                    <a:pt x="2413" y="5325"/>
                    <a:pt x="3343" y="4496"/>
                    <a:pt x="3891" y="4439"/>
                  </a:cubicBezTo>
                  <a:cubicBezTo>
                    <a:pt x="3968" y="4431"/>
                    <a:pt x="4042" y="4428"/>
                    <a:pt x="4114" y="4428"/>
                  </a:cubicBezTo>
                  <a:cubicBezTo>
                    <a:pt x="4905" y="4428"/>
                    <a:pt x="5435" y="4871"/>
                    <a:pt x="6546" y="4871"/>
                  </a:cubicBezTo>
                  <a:cubicBezTo>
                    <a:pt x="6672" y="4871"/>
                    <a:pt x="6806" y="4865"/>
                    <a:pt x="6949" y="4853"/>
                  </a:cubicBezTo>
                  <a:cubicBezTo>
                    <a:pt x="8456" y="4714"/>
                    <a:pt x="9359" y="4013"/>
                    <a:pt x="9659" y="3840"/>
                  </a:cubicBezTo>
                  <a:cubicBezTo>
                    <a:pt x="9659" y="3840"/>
                    <a:pt x="7894" y="0"/>
                    <a:pt x="77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302;p67">
              <a:extLst>
                <a:ext uri="{FF2B5EF4-FFF2-40B4-BE49-F238E27FC236}">
                  <a16:creationId xmlns:a16="http://schemas.microsoft.com/office/drawing/2014/main" id="{2F3F5DB1-7321-4AD5-8BEA-0E99C0E1C27A}"/>
                </a:ext>
              </a:extLst>
            </p:cNvPr>
            <p:cNvSpPr/>
            <p:nvPr/>
          </p:nvSpPr>
          <p:spPr>
            <a:xfrm>
              <a:off x="11617650" y="3782175"/>
              <a:ext cx="72350" cy="56800"/>
            </a:xfrm>
            <a:custGeom>
              <a:avLst/>
              <a:gdLst/>
              <a:ahLst/>
              <a:cxnLst/>
              <a:rect l="l" t="t" r="r" b="b"/>
              <a:pathLst>
                <a:path w="2894" h="2272" extrusionOk="0">
                  <a:moveTo>
                    <a:pt x="2850" y="0"/>
                  </a:moveTo>
                  <a:cubicBezTo>
                    <a:pt x="2848" y="0"/>
                    <a:pt x="2846" y="1"/>
                    <a:pt x="2843" y="1"/>
                  </a:cubicBezTo>
                  <a:cubicBezTo>
                    <a:pt x="1697" y="429"/>
                    <a:pt x="814" y="1252"/>
                    <a:pt x="1" y="2135"/>
                  </a:cubicBezTo>
                  <a:cubicBezTo>
                    <a:pt x="34" y="2183"/>
                    <a:pt x="69" y="2228"/>
                    <a:pt x="109" y="2272"/>
                  </a:cubicBezTo>
                  <a:cubicBezTo>
                    <a:pt x="954" y="1438"/>
                    <a:pt x="1810" y="622"/>
                    <a:pt x="2871" y="48"/>
                  </a:cubicBezTo>
                  <a:cubicBezTo>
                    <a:pt x="2894" y="37"/>
                    <a:pt x="2877" y="0"/>
                    <a:pt x="2850"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303;p67">
              <a:extLst>
                <a:ext uri="{FF2B5EF4-FFF2-40B4-BE49-F238E27FC236}">
                  <a16:creationId xmlns:a16="http://schemas.microsoft.com/office/drawing/2014/main" id="{FF66AE10-85C6-43B2-BC66-EC5307DD20DE}"/>
                </a:ext>
              </a:extLst>
            </p:cNvPr>
            <p:cNvSpPr/>
            <p:nvPr/>
          </p:nvSpPr>
          <p:spPr>
            <a:xfrm>
              <a:off x="11627650" y="3794675"/>
              <a:ext cx="70450" cy="54350"/>
            </a:xfrm>
            <a:custGeom>
              <a:avLst/>
              <a:gdLst/>
              <a:ahLst/>
              <a:cxnLst/>
              <a:rect l="l" t="t" r="r" b="b"/>
              <a:pathLst>
                <a:path w="2818" h="2174" extrusionOk="0">
                  <a:moveTo>
                    <a:pt x="2781" y="1"/>
                  </a:moveTo>
                  <a:cubicBezTo>
                    <a:pt x="2778" y="1"/>
                    <a:pt x="2775" y="2"/>
                    <a:pt x="2772" y="3"/>
                  </a:cubicBezTo>
                  <a:cubicBezTo>
                    <a:pt x="1655" y="418"/>
                    <a:pt x="795" y="1203"/>
                    <a:pt x="1" y="2057"/>
                  </a:cubicBezTo>
                  <a:cubicBezTo>
                    <a:pt x="45" y="2098"/>
                    <a:pt x="91" y="2137"/>
                    <a:pt x="139" y="2173"/>
                  </a:cubicBezTo>
                  <a:cubicBezTo>
                    <a:pt x="955" y="1369"/>
                    <a:pt x="1781" y="596"/>
                    <a:pt x="2795" y="50"/>
                  </a:cubicBezTo>
                  <a:cubicBezTo>
                    <a:pt x="2817" y="35"/>
                    <a:pt x="2803" y="1"/>
                    <a:pt x="2781"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304;p67">
              <a:extLst>
                <a:ext uri="{FF2B5EF4-FFF2-40B4-BE49-F238E27FC236}">
                  <a16:creationId xmlns:a16="http://schemas.microsoft.com/office/drawing/2014/main" id="{5AA23B2A-6A82-4DF9-AAA7-A2861039AAEC}"/>
                </a:ext>
              </a:extLst>
            </p:cNvPr>
            <p:cNvSpPr/>
            <p:nvPr/>
          </p:nvSpPr>
          <p:spPr>
            <a:xfrm>
              <a:off x="11640925" y="3803825"/>
              <a:ext cx="71025" cy="53950"/>
            </a:xfrm>
            <a:custGeom>
              <a:avLst/>
              <a:gdLst/>
              <a:ahLst/>
              <a:cxnLst/>
              <a:rect l="l" t="t" r="r" b="b"/>
              <a:pathLst>
                <a:path w="2841" h="2158" extrusionOk="0">
                  <a:moveTo>
                    <a:pt x="2805" y="0"/>
                  </a:moveTo>
                  <a:cubicBezTo>
                    <a:pt x="2802" y="0"/>
                    <a:pt x="2800" y="1"/>
                    <a:pt x="2797" y="2"/>
                  </a:cubicBezTo>
                  <a:cubicBezTo>
                    <a:pt x="1666" y="420"/>
                    <a:pt x="799" y="1215"/>
                    <a:pt x="1" y="2078"/>
                  </a:cubicBezTo>
                  <a:cubicBezTo>
                    <a:pt x="55" y="2110"/>
                    <a:pt x="111" y="2136"/>
                    <a:pt x="170" y="2158"/>
                  </a:cubicBezTo>
                  <a:cubicBezTo>
                    <a:pt x="980" y="1361"/>
                    <a:pt x="1805" y="593"/>
                    <a:pt x="2818" y="46"/>
                  </a:cubicBezTo>
                  <a:cubicBezTo>
                    <a:pt x="2840" y="35"/>
                    <a:pt x="2826" y="0"/>
                    <a:pt x="2805"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305;p67">
              <a:extLst>
                <a:ext uri="{FF2B5EF4-FFF2-40B4-BE49-F238E27FC236}">
                  <a16:creationId xmlns:a16="http://schemas.microsoft.com/office/drawing/2014/main" id="{794554A3-40A0-40FF-BCF8-C042BF2BD2B2}"/>
                </a:ext>
              </a:extLst>
            </p:cNvPr>
            <p:cNvSpPr/>
            <p:nvPr/>
          </p:nvSpPr>
          <p:spPr>
            <a:xfrm>
              <a:off x="11693450" y="3831750"/>
              <a:ext cx="126275" cy="41075"/>
            </a:xfrm>
            <a:custGeom>
              <a:avLst/>
              <a:gdLst/>
              <a:ahLst/>
              <a:cxnLst/>
              <a:rect l="l" t="t" r="r" b="b"/>
              <a:pathLst>
                <a:path w="5051" h="1643" extrusionOk="0">
                  <a:moveTo>
                    <a:pt x="2046" y="0"/>
                  </a:moveTo>
                  <a:cubicBezTo>
                    <a:pt x="1586" y="0"/>
                    <a:pt x="1288" y="44"/>
                    <a:pt x="1375" y="168"/>
                  </a:cubicBezTo>
                  <a:cubicBezTo>
                    <a:pt x="1535" y="398"/>
                    <a:pt x="1266" y="645"/>
                    <a:pt x="973" y="839"/>
                  </a:cubicBezTo>
                  <a:cubicBezTo>
                    <a:pt x="729" y="1002"/>
                    <a:pt x="0" y="1288"/>
                    <a:pt x="213" y="1535"/>
                  </a:cubicBezTo>
                  <a:cubicBezTo>
                    <a:pt x="279" y="1613"/>
                    <a:pt x="417" y="1643"/>
                    <a:pt x="588" y="1643"/>
                  </a:cubicBezTo>
                  <a:cubicBezTo>
                    <a:pt x="958" y="1643"/>
                    <a:pt x="1483" y="1503"/>
                    <a:pt x="1781" y="1394"/>
                  </a:cubicBezTo>
                  <a:cubicBezTo>
                    <a:pt x="2947" y="971"/>
                    <a:pt x="4715" y="340"/>
                    <a:pt x="5051" y="235"/>
                  </a:cubicBezTo>
                  <a:cubicBezTo>
                    <a:pt x="5051" y="235"/>
                    <a:pt x="3113" y="0"/>
                    <a:pt x="20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306;p67">
              <a:extLst>
                <a:ext uri="{FF2B5EF4-FFF2-40B4-BE49-F238E27FC236}">
                  <a16:creationId xmlns:a16="http://schemas.microsoft.com/office/drawing/2014/main" id="{C21F0F2E-9F1B-4DC4-9C48-79D3441D4DDF}"/>
                </a:ext>
              </a:extLst>
            </p:cNvPr>
            <p:cNvSpPr/>
            <p:nvPr/>
          </p:nvSpPr>
          <p:spPr>
            <a:xfrm>
              <a:off x="11958625" y="3278975"/>
              <a:ext cx="394575" cy="501175"/>
            </a:xfrm>
            <a:custGeom>
              <a:avLst/>
              <a:gdLst/>
              <a:ahLst/>
              <a:cxnLst/>
              <a:rect l="l" t="t" r="r" b="b"/>
              <a:pathLst>
                <a:path w="15783" h="20047" extrusionOk="0">
                  <a:moveTo>
                    <a:pt x="12234" y="1"/>
                  </a:moveTo>
                  <a:cubicBezTo>
                    <a:pt x="10754" y="1"/>
                    <a:pt x="9076" y="901"/>
                    <a:pt x="8300" y="2357"/>
                  </a:cubicBezTo>
                  <a:cubicBezTo>
                    <a:pt x="7646" y="3585"/>
                    <a:pt x="3403" y="12942"/>
                    <a:pt x="2985" y="13341"/>
                  </a:cubicBezTo>
                  <a:cubicBezTo>
                    <a:pt x="2569" y="13739"/>
                    <a:pt x="799" y="14181"/>
                    <a:pt x="799" y="14181"/>
                  </a:cubicBezTo>
                  <a:cubicBezTo>
                    <a:pt x="0" y="16547"/>
                    <a:pt x="2532" y="20046"/>
                    <a:pt x="2660" y="20046"/>
                  </a:cubicBezTo>
                  <a:cubicBezTo>
                    <a:pt x="2660" y="20046"/>
                    <a:pt x="2660" y="20046"/>
                    <a:pt x="2661" y="20046"/>
                  </a:cubicBezTo>
                  <a:cubicBezTo>
                    <a:pt x="2771" y="20023"/>
                    <a:pt x="7842" y="18590"/>
                    <a:pt x="8271" y="18072"/>
                  </a:cubicBezTo>
                  <a:cubicBezTo>
                    <a:pt x="8702" y="17556"/>
                    <a:pt x="12396" y="12267"/>
                    <a:pt x="14557" y="5433"/>
                  </a:cubicBezTo>
                  <a:cubicBezTo>
                    <a:pt x="15782" y="1553"/>
                    <a:pt x="14178" y="1"/>
                    <a:pt x="12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307;p67">
              <a:extLst>
                <a:ext uri="{FF2B5EF4-FFF2-40B4-BE49-F238E27FC236}">
                  <a16:creationId xmlns:a16="http://schemas.microsoft.com/office/drawing/2014/main" id="{4445135B-F2F1-45AF-85F3-CFD7369641E4}"/>
                </a:ext>
              </a:extLst>
            </p:cNvPr>
            <p:cNvSpPr/>
            <p:nvPr/>
          </p:nvSpPr>
          <p:spPr>
            <a:xfrm>
              <a:off x="11943650" y="3609150"/>
              <a:ext cx="142425" cy="183050"/>
            </a:xfrm>
            <a:custGeom>
              <a:avLst/>
              <a:gdLst/>
              <a:ahLst/>
              <a:cxnLst/>
              <a:rect l="l" t="t" r="r" b="b"/>
              <a:pathLst>
                <a:path w="5697" h="7322" extrusionOk="0">
                  <a:moveTo>
                    <a:pt x="2875" y="1"/>
                  </a:moveTo>
                  <a:cubicBezTo>
                    <a:pt x="2358" y="1"/>
                    <a:pt x="691" y="634"/>
                    <a:pt x="460" y="864"/>
                  </a:cubicBezTo>
                  <a:cubicBezTo>
                    <a:pt x="185" y="1133"/>
                    <a:pt x="0" y="4858"/>
                    <a:pt x="2954" y="7292"/>
                  </a:cubicBezTo>
                  <a:cubicBezTo>
                    <a:pt x="2979" y="7312"/>
                    <a:pt x="3026" y="7321"/>
                    <a:pt x="3090" y="7321"/>
                  </a:cubicBezTo>
                  <a:cubicBezTo>
                    <a:pt x="3625" y="7321"/>
                    <a:pt x="5366" y="6682"/>
                    <a:pt x="5546" y="6323"/>
                  </a:cubicBezTo>
                  <a:cubicBezTo>
                    <a:pt x="5696" y="6022"/>
                    <a:pt x="3270" y="3449"/>
                    <a:pt x="3027" y="68"/>
                  </a:cubicBezTo>
                  <a:cubicBezTo>
                    <a:pt x="3024" y="21"/>
                    <a:pt x="2968" y="1"/>
                    <a:pt x="2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308;p67">
              <a:extLst>
                <a:ext uri="{FF2B5EF4-FFF2-40B4-BE49-F238E27FC236}">
                  <a16:creationId xmlns:a16="http://schemas.microsoft.com/office/drawing/2014/main" id="{1AEAE16D-ABDF-4BEA-8437-7DE5B1373508}"/>
                </a:ext>
              </a:extLst>
            </p:cNvPr>
            <p:cNvSpPr/>
            <p:nvPr/>
          </p:nvSpPr>
          <p:spPr>
            <a:xfrm>
              <a:off x="12092800" y="3202350"/>
              <a:ext cx="544375" cy="764150"/>
            </a:xfrm>
            <a:custGeom>
              <a:avLst/>
              <a:gdLst/>
              <a:ahLst/>
              <a:cxnLst/>
              <a:rect l="l" t="t" r="r" b="b"/>
              <a:pathLst>
                <a:path w="21775" h="30566" extrusionOk="0">
                  <a:moveTo>
                    <a:pt x="11080" y="1"/>
                  </a:moveTo>
                  <a:cubicBezTo>
                    <a:pt x="8795" y="1"/>
                    <a:pt x="6154" y="1647"/>
                    <a:pt x="4480" y="5378"/>
                  </a:cubicBezTo>
                  <a:cubicBezTo>
                    <a:pt x="1812" y="11319"/>
                    <a:pt x="1" y="24979"/>
                    <a:pt x="11" y="26548"/>
                  </a:cubicBezTo>
                  <a:cubicBezTo>
                    <a:pt x="20" y="27886"/>
                    <a:pt x="1797" y="30565"/>
                    <a:pt x="9104" y="30565"/>
                  </a:cubicBezTo>
                  <a:cubicBezTo>
                    <a:pt x="9717" y="30565"/>
                    <a:pt x="10369" y="30546"/>
                    <a:pt x="11062" y="30506"/>
                  </a:cubicBezTo>
                  <a:cubicBezTo>
                    <a:pt x="20892" y="29938"/>
                    <a:pt x="21775" y="26064"/>
                    <a:pt x="21536" y="25167"/>
                  </a:cubicBezTo>
                  <a:cubicBezTo>
                    <a:pt x="21298" y="24268"/>
                    <a:pt x="20102" y="21030"/>
                    <a:pt x="20034" y="19774"/>
                  </a:cubicBezTo>
                  <a:cubicBezTo>
                    <a:pt x="19965" y="18519"/>
                    <a:pt x="18186" y="2235"/>
                    <a:pt x="12567" y="251"/>
                  </a:cubicBezTo>
                  <a:cubicBezTo>
                    <a:pt x="12100" y="86"/>
                    <a:pt x="11599" y="1"/>
                    <a:pt x="1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309;p67">
              <a:extLst>
                <a:ext uri="{FF2B5EF4-FFF2-40B4-BE49-F238E27FC236}">
                  <a16:creationId xmlns:a16="http://schemas.microsoft.com/office/drawing/2014/main" id="{D240A7E8-D483-4AED-B6BE-4A31D4870A5E}"/>
                </a:ext>
              </a:extLst>
            </p:cNvPr>
            <p:cNvSpPr/>
            <p:nvPr/>
          </p:nvSpPr>
          <p:spPr>
            <a:xfrm>
              <a:off x="12214275" y="3315025"/>
              <a:ext cx="75600" cy="650050"/>
            </a:xfrm>
            <a:custGeom>
              <a:avLst/>
              <a:gdLst/>
              <a:ahLst/>
              <a:cxnLst/>
              <a:rect l="l" t="t" r="r" b="b"/>
              <a:pathLst>
                <a:path w="3024" h="26002" extrusionOk="0">
                  <a:moveTo>
                    <a:pt x="2959" y="1"/>
                  </a:moveTo>
                  <a:cubicBezTo>
                    <a:pt x="2938" y="1"/>
                    <a:pt x="2920" y="12"/>
                    <a:pt x="2915" y="39"/>
                  </a:cubicBezTo>
                  <a:cubicBezTo>
                    <a:pt x="2040" y="4850"/>
                    <a:pt x="1363" y="9657"/>
                    <a:pt x="950" y="14530"/>
                  </a:cubicBezTo>
                  <a:cubicBezTo>
                    <a:pt x="742" y="16984"/>
                    <a:pt x="531" y="19444"/>
                    <a:pt x="397" y="21902"/>
                  </a:cubicBezTo>
                  <a:cubicBezTo>
                    <a:pt x="313" y="23449"/>
                    <a:pt x="471" y="25102"/>
                    <a:pt x="1910" y="25985"/>
                  </a:cubicBezTo>
                  <a:cubicBezTo>
                    <a:pt x="1929" y="25997"/>
                    <a:pt x="1948" y="26002"/>
                    <a:pt x="1966" y="26002"/>
                  </a:cubicBezTo>
                  <a:cubicBezTo>
                    <a:pt x="2061" y="26002"/>
                    <a:pt x="2124" y="25857"/>
                    <a:pt x="2022" y="25796"/>
                  </a:cubicBezTo>
                  <a:cubicBezTo>
                    <a:pt x="0" y="24562"/>
                    <a:pt x="661" y="21657"/>
                    <a:pt x="808" y="19697"/>
                  </a:cubicBezTo>
                  <a:cubicBezTo>
                    <a:pt x="972" y="17525"/>
                    <a:pt x="1144" y="15353"/>
                    <a:pt x="1347" y="13184"/>
                  </a:cubicBezTo>
                  <a:cubicBezTo>
                    <a:pt x="1759" y="8793"/>
                    <a:pt x="2383" y="4432"/>
                    <a:pt x="3019" y="67"/>
                  </a:cubicBezTo>
                  <a:cubicBezTo>
                    <a:pt x="3024" y="27"/>
                    <a:pt x="2989"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310;p67">
              <a:extLst>
                <a:ext uri="{FF2B5EF4-FFF2-40B4-BE49-F238E27FC236}">
                  <a16:creationId xmlns:a16="http://schemas.microsoft.com/office/drawing/2014/main" id="{1D140D46-7FA5-4B1E-8825-EA3C5556C08C}"/>
                </a:ext>
              </a:extLst>
            </p:cNvPr>
            <p:cNvSpPr/>
            <p:nvPr/>
          </p:nvSpPr>
          <p:spPr>
            <a:xfrm>
              <a:off x="12245575" y="3877650"/>
              <a:ext cx="22325" cy="17300"/>
            </a:xfrm>
            <a:custGeom>
              <a:avLst/>
              <a:gdLst/>
              <a:ahLst/>
              <a:cxnLst/>
              <a:rect l="l" t="t" r="r" b="b"/>
              <a:pathLst>
                <a:path w="893" h="692" extrusionOk="0">
                  <a:moveTo>
                    <a:pt x="447" y="0"/>
                  </a:moveTo>
                  <a:cubicBezTo>
                    <a:pt x="2" y="0"/>
                    <a:pt x="1" y="691"/>
                    <a:pt x="447" y="691"/>
                  </a:cubicBezTo>
                  <a:cubicBezTo>
                    <a:pt x="892" y="691"/>
                    <a:pt x="8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311;p67">
              <a:extLst>
                <a:ext uri="{FF2B5EF4-FFF2-40B4-BE49-F238E27FC236}">
                  <a16:creationId xmlns:a16="http://schemas.microsoft.com/office/drawing/2014/main" id="{387F33C0-C923-4A46-9DE5-49AD471BD238}"/>
                </a:ext>
              </a:extLst>
            </p:cNvPr>
            <p:cNvSpPr/>
            <p:nvPr/>
          </p:nvSpPr>
          <p:spPr>
            <a:xfrm>
              <a:off x="12253950" y="3706300"/>
              <a:ext cx="22300" cy="17300"/>
            </a:xfrm>
            <a:custGeom>
              <a:avLst/>
              <a:gdLst/>
              <a:ahLst/>
              <a:cxnLst/>
              <a:rect l="l" t="t" r="r" b="b"/>
              <a:pathLst>
                <a:path w="892" h="692" extrusionOk="0">
                  <a:moveTo>
                    <a:pt x="445" y="0"/>
                  </a:moveTo>
                  <a:cubicBezTo>
                    <a:pt x="2" y="0"/>
                    <a:pt x="0" y="691"/>
                    <a:pt x="445" y="691"/>
                  </a:cubicBezTo>
                  <a:cubicBezTo>
                    <a:pt x="892" y="691"/>
                    <a:pt x="892" y="0"/>
                    <a:pt x="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312;p67">
              <a:extLst>
                <a:ext uri="{FF2B5EF4-FFF2-40B4-BE49-F238E27FC236}">
                  <a16:creationId xmlns:a16="http://schemas.microsoft.com/office/drawing/2014/main" id="{03C3C08A-1A84-4FD3-A2AC-207BE76948B9}"/>
                </a:ext>
              </a:extLst>
            </p:cNvPr>
            <p:cNvSpPr/>
            <p:nvPr/>
          </p:nvSpPr>
          <p:spPr>
            <a:xfrm>
              <a:off x="12248925" y="3795125"/>
              <a:ext cx="22325" cy="17300"/>
            </a:xfrm>
            <a:custGeom>
              <a:avLst/>
              <a:gdLst/>
              <a:ahLst/>
              <a:cxnLst/>
              <a:rect l="l" t="t" r="r" b="b"/>
              <a:pathLst>
                <a:path w="893" h="692" extrusionOk="0">
                  <a:moveTo>
                    <a:pt x="447" y="1"/>
                  </a:moveTo>
                  <a:cubicBezTo>
                    <a:pt x="2" y="1"/>
                    <a:pt x="0" y="692"/>
                    <a:pt x="447" y="692"/>
                  </a:cubicBezTo>
                  <a:cubicBezTo>
                    <a:pt x="892" y="692"/>
                    <a:pt x="892" y="1"/>
                    <a:pt x="447"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313;p67">
              <a:extLst>
                <a:ext uri="{FF2B5EF4-FFF2-40B4-BE49-F238E27FC236}">
                  <a16:creationId xmlns:a16="http://schemas.microsoft.com/office/drawing/2014/main" id="{4F80987D-56F6-4058-AE15-CF2499AC3B7B}"/>
                </a:ext>
              </a:extLst>
            </p:cNvPr>
            <p:cNvSpPr/>
            <p:nvPr/>
          </p:nvSpPr>
          <p:spPr>
            <a:xfrm>
              <a:off x="12262300" y="3628050"/>
              <a:ext cx="22325" cy="17300"/>
            </a:xfrm>
            <a:custGeom>
              <a:avLst/>
              <a:gdLst/>
              <a:ahLst/>
              <a:cxnLst/>
              <a:rect l="l" t="t" r="r" b="b"/>
              <a:pathLst>
                <a:path w="893" h="692" extrusionOk="0">
                  <a:moveTo>
                    <a:pt x="446" y="0"/>
                  </a:moveTo>
                  <a:cubicBezTo>
                    <a:pt x="1" y="0"/>
                    <a:pt x="1" y="691"/>
                    <a:pt x="446" y="691"/>
                  </a:cubicBezTo>
                  <a:cubicBezTo>
                    <a:pt x="891"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314;p67">
              <a:extLst>
                <a:ext uri="{FF2B5EF4-FFF2-40B4-BE49-F238E27FC236}">
                  <a16:creationId xmlns:a16="http://schemas.microsoft.com/office/drawing/2014/main" id="{DDEAC25E-0E63-4D7C-9140-B6694726FF80}"/>
                </a:ext>
              </a:extLst>
            </p:cNvPr>
            <p:cNvSpPr/>
            <p:nvPr/>
          </p:nvSpPr>
          <p:spPr>
            <a:xfrm>
              <a:off x="12272700" y="3550425"/>
              <a:ext cx="22325" cy="17300"/>
            </a:xfrm>
            <a:custGeom>
              <a:avLst/>
              <a:gdLst/>
              <a:ahLst/>
              <a:cxnLst/>
              <a:rect l="l" t="t" r="r" b="b"/>
              <a:pathLst>
                <a:path w="893" h="692" extrusionOk="0">
                  <a:moveTo>
                    <a:pt x="446" y="1"/>
                  </a:moveTo>
                  <a:cubicBezTo>
                    <a:pt x="1" y="1"/>
                    <a:pt x="1" y="692"/>
                    <a:pt x="446" y="692"/>
                  </a:cubicBezTo>
                  <a:cubicBezTo>
                    <a:pt x="892" y="692"/>
                    <a:pt x="892" y="1"/>
                    <a:pt x="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15;p67">
              <a:extLst>
                <a:ext uri="{FF2B5EF4-FFF2-40B4-BE49-F238E27FC236}">
                  <a16:creationId xmlns:a16="http://schemas.microsoft.com/office/drawing/2014/main" id="{9DD9DE99-F001-46E1-852D-01F345BD553C}"/>
                </a:ext>
              </a:extLst>
            </p:cNvPr>
            <p:cNvSpPr/>
            <p:nvPr/>
          </p:nvSpPr>
          <p:spPr>
            <a:xfrm>
              <a:off x="12285325" y="3463425"/>
              <a:ext cx="22325" cy="17300"/>
            </a:xfrm>
            <a:custGeom>
              <a:avLst/>
              <a:gdLst/>
              <a:ahLst/>
              <a:cxnLst/>
              <a:rect l="l" t="t" r="r" b="b"/>
              <a:pathLst>
                <a:path w="893" h="692" extrusionOk="0">
                  <a:moveTo>
                    <a:pt x="446" y="0"/>
                  </a:moveTo>
                  <a:cubicBezTo>
                    <a:pt x="0" y="0"/>
                    <a:pt x="0" y="691"/>
                    <a:pt x="446" y="691"/>
                  </a:cubicBezTo>
                  <a:cubicBezTo>
                    <a:pt x="892" y="691"/>
                    <a:pt x="892" y="0"/>
                    <a:pt x="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316;p67">
              <a:extLst>
                <a:ext uri="{FF2B5EF4-FFF2-40B4-BE49-F238E27FC236}">
                  <a16:creationId xmlns:a16="http://schemas.microsoft.com/office/drawing/2014/main" id="{BF30CEE0-F550-48D5-9A63-9C9F5E685EE5}"/>
                </a:ext>
              </a:extLst>
            </p:cNvPr>
            <p:cNvSpPr/>
            <p:nvPr/>
          </p:nvSpPr>
          <p:spPr>
            <a:xfrm>
              <a:off x="12131200" y="2894100"/>
              <a:ext cx="282725" cy="408800"/>
            </a:xfrm>
            <a:custGeom>
              <a:avLst/>
              <a:gdLst/>
              <a:ahLst/>
              <a:cxnLst/>
              <a:rect l="l" t="t" r="r" b="b"/>
              <a:pathLst>
                <a:path w="11309" h="16352" extrusionOk="0">
                  <a:moveTo>
                    <a:pt x="5721" y="0"/>
                  </a:moveTo>
                  <a:cubicBezTo>
                    <a:pt x="4274" y="0"/>
                    <a:pt x="2848" y="301"/>
                    <a:pt x="2011" y="1047"/>
                  </a:cubicBezTo>
                  <a:cubicBezTo>
                    <a:pt x="327" y="2550"/>
                    <a:pt x="1" y="7666"/>
                    <a:pt x="715" y="9741"/>
                  </a:cubicBezTo>
                  <a:cubicBezTo>
                    <a:pt x="1277" y="11384"/>
                    <a:pt x="2791" y="11731"/>
                    <a:pt x="3969" y="11731"/>
                  </a:cubicBezTo>
                  <a:cubicBezTo>
                    <a:pt x="4647" y="11731"/>
                    <a:pt x="5214" y="11616"/>
                    <a:pt x="5422" y="11567"/>
                  </a:cubicBezTo>
                  <a:cubicBezTo>
                    <a:pt x="5477" y="11554"/>
                    <a:pt x="5507" y="11547"/>
                    <a:pt x="5507" y="11547"/>
                  </a:cubicBezTo>
                  <a:lnTo>
                    <a:pt x="5507" y="11547"/>
                  </a:lnTo>
                  <a:cubicBezTo>
                    <a:pt x="5507" y="11547"/>
                    <a:pt x="5498" y="12060"/>
                    <a:pt x="5539" y="12655"/>
                  </a:cubicBezTo>
                  <a:cubicBezTo>
                    <a:pt x="5546" y="12805"/>
                    <a:pt x="5559" y="12955"/>
                    <a:pt x="5579" y="13109"/>
                  </a:cubicBezTo>
                  <a:cubicBezTo>
                    <a:pt x="5589" y="13205"/>
                    <a:pt x="5601" y="13301"/>
                    <a:pt x="5616" y="13394"/>
                  </a:cubicBezTo>
                  <a:cubicBezTo>
                    <a:pt x="5676" y="13766"/>
                    <a:pt x="4425" y="16351"/>
                    <a:pt x="6275" y="16351"/>
                  </a:cubicBezTo>
                  <a:cubicBezTo>
                    <a:pt x="6312" y="16351"/>
                    <a:pt x="6350" y="16350"/>
                    <a:pt x="6390" y="16348"/>
                  </a:cubicBezTo>
                  <a:cubicBezTo>
                    <a:pt x="8231" y="16246"/>
                    <a:pt x="10153" y="13888"/>
                    <a:pt x="10257" y="13410"/>
                  </a:cubicBezTo>
                  <a:cubicBezTo>
                    <a:pt x="10442" y="12588"/>
                    <a:pt x="10490" y="9708"/>
                    <a:pt x="10587" y="8653"/>
                  </a:cubicBezTo>
                  <a:cubicBezTo>
                    <a:pt x="10771" y="6829"/>
                    <a:pt x="11309" y="2342"/>
                    <a:pt x="10263" y="1242"/>
                  </a:cubicBezTo>
                  <a:cubicBezTo>
                    <a:pt x="9580" y="525"/>
                    <a:pt x="7632" y="0"/>
                    <a:pt x="5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317;p67">
              <a:extLst>
                <a:ext uri="{FF2B5EF4-FFF2-40B4-BE49-F238E27FC236}">
                  <a16:creationId xmlns:a16="http://schemas.microsoft.com/office/drawing/2014/main" id="{DEB81F5B-9EE6-40A1-9B84-F6647A938D21}"/>
                </a:ext>
              </a:extLst>
            </p:cNvPr>
            <p:cNvSpPr/>
            <p:nvPr/>
          </p:nvSpPr>
          <p:spPr>
            <a:xfrm>
              <a:off x="12215250" y="3096900"/>
              <a:ext cx="35150" cy="19325"/>
            </a:xfrm>
            <a:custGeom>
              <a:avLst/>
              <a:gdLst/>
              <a:ahLst/>
              <a:cxnLst/>
              <a:rect l="l" t="t" r="r" b="b"/>
              <a:pathLst>
                <a:path w="1406" h="773" extrusionOk="0">
                  <a:moveTo>
                    <a:pt x="1347" y="1"/>
                  </a:moveTo>
                  <a:cubicBezTo>
                    <a:pt x="1325" y="1"/>
                    <a:pt x="1303" y="13"/>
                    <a:pt x="1294" y="39"/>
                  </a:cubicBezTo>
                  <a:cubicBezTo>
                    <a:pt x="1159" y="413"/>
                    <a:pt x="821" y="639"/>
                    <a:pt x="455" y="639"/>
                  </a:cubicBezTo>
                  <a:cubicBezTo>
                    <a:pt x="325" y="639"/>
                    <a:pt x="192" y="611"/>
                    <a:pt x="63" y="550"/>
                  </a:cubicBezTo>
                  <a:cubicBezTo>
                    <a:pt x="57" y="547"/>
                    <a:pt x="52" y="546"/>
                    <a:pt x="47" y="546"/>
                  </a:cubicBezTo>
                  <a:cubicBezTo>
                    <a:pt x="18" y="546"/>
                    <a:pt x="0" y="589"/>
                    <a:pt x="32" y="607"/>
                  </a:cubicBezTo>
                  <a:cubicBezTo>
                    <a:pt x="197" y="720"/>
                    <a:pt x="377" y="773"/>
                    <a:pt x="552" y="773"/>
                  </a:cubicBezTo>
                  <a:cubicBezTo>
                    <a:pt x="943" y="773"/>
                    <a:pt x="1305" y="508"/>
                    <a:pt x="1397" y="63"/>
                  </a:cubicBezTo>
                  <a:cubicBezTo>
                    <a:pt x="1405" y="23"/>
                    <a:pt x="1377" y="1"/>
                    <a:pt x="1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318;p67">
              <a:extLst>
                <a:ext uri="{FF2B5EF4-FFF2-40B4-BE49-F238E27FC236}">
                  <a16:creationId xmlns:a16="http://schemas.microsoft.com/office/drawing/2014/main" id="{A6F4B05E-C092-4534-A8E5-7F298ED5864E}"/>
                </a:ext>
              </a:extLst>
            </p:cNvPr>
            <p:cNvSpPr/>
            <p:nvPr/>
          </p:nvSpPr>
          <p:spPr>
            <a:xfrm>
              <a:off x="12160375" y="3040850"/>
              <a:ext cx="15075" cy="18875"/>
            </a:xfrm>
            <a:custGeom>
              <a:avLst/>
              <a:gdLst/>
              <a:ahLst/>
              <a:cxnLst/>
              <a:rect l="l" t="t" r="r" b="b"/>
              <a:pathLst>
                <a:path w="603" h="755" extrusionOk="0">
                  <a:moveTo>
                    <a:pt x="297" y="0"/>
                  </a:moveTo>
                  <a:cubicBezTo>
                    <a:pt x="292" y="0"/>
                    <a:pt x="288" y="0"/>
                    <a:pt x="284" y="1"/>
                  </a:cubicBezTo>
                  <a:cubicBezTo>
                    <a:pt x="123" y="8"/>
                    <a:pt x="0" y="183"/>
                    <a:pt x="12" y="391"/>
                  </a:cubicBezTo>
                  <a:cubicBezTo>
                    <a:pt x="22" y="595"/>
                    <a:pt x="155" y="754"/>
                    <a:pt x="310" y="754"/>
                  </a:cubicBezTo>
                  <a:cubicBezTo>
                    <a:pt x="314" y="754"/>
                    <a:pt x="317" y="754"/>
                    <a:pt x="320" y="754"/>
                  </a:cubicBezTo>
                  <a:cubicBezTo>
                    <a:pt x="480" y="745"/>
                    <a:pt x="603" y="571"/>
                    <a:pt x="592" y="363"/>
                  </a:cubicBezTo>
                  <a:cubicBezTo>
                    <a:pt x="583" y="160"/>
                    <a:pt x="453" y="0"/>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319;p67">
              <a:extLst>
                <a:ext uri="{FF2B5EF4-FFF2-40B4-BE49-F238E27FC236}">
                  <a16:creationId xmlns:a16="http://schemas.microsoft.com/office/drawing/2014/main" id="{1B1D434F-8E9F-49C1-BF16-A26F4C18B982}"/>
                </a:ext>
              </a:extLst>
            </p:cNvPr>
            <p:cNvSpPr/>
            <p:nvPr/>
          </p:nvSpPr>
          <p:spPr>
            <a:xfrm>
              <a:off x="12250050" y="3045925"/>
              <a:ext cx="15075" cy="18850"/>
            </a:xfrm>
            <a:custGeom>
              <a:avLst/>
              <a:gdLst/>
              <a:ahLst/>
              <a:cxnLst/>
              <a:rect l="l" t="t" r="r" b="b"/>
              <a:pathLst>
                <a:path w="603" h="754" extrusionOk="0">
                  <a:moveTo>
                    <a:pt x="295" y="1"/>
                  </a:moveTo>
                  <a:cubicBezTo>
                    <a:pt x="291" y="1"/>
                    <a:pt x="287" y="1"/>
                    <a:pt x="283" y="1"/>
                  </a:cubicBezTo>
                  <a:cubicBezTo>
                    <a:pt x="123" y="9"/>
                    <a:pt x="1" y="183"/>
                    <a:pt x="11" y="391"/>
                  </a:cubicBezTo>
                  <a:cubicBezTo>
                    <a:pt x="21" y="594"/>
                    <a:pt x="152" y="754"/>
                    <a:pt x="307" y="754"/>
                  </a:cubicBezTo>
                  <a:cubicBezTo>
                    <a:pt x="311" y="754"/>
                    <a:pt x="315" y="754"/>
                    <a:pt x="319" y="753"/>
                  </a:cubicBezTo>
                  <a:cubicBezTo>
                    <a:pt x="481" y="746"/>
                    <a:pt x="603" y="572"/>
                    <a:pt x="593" y="364"/>
                  </a:cubicBezTo>
                  <a:cubicBezTo>
                    <a:pt x="583" y="161"/>
                    <a:pt x="451"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320;p67">
              <a:extLst>
                <a:ext uri="{FF2B5EF4-FFF2-40B4-BE49-F238E27FC236}">
                  <a16:creationId xmlns:a16="http://schemas.microsoft.com/office/drawing/2014/main" id="{C3C15233-CDEF-4DA4-8F33-B02D12044628}"/>
                </a:ext>
              </a:extLst>
            </p:cNvPr>
            <p:cNvSpPr/>
            <p:nvPr/>
          </p:nvSpPr>
          <p:spPr>
            <a:xfrm>
              <a:off x="12148400" y="2992200"/>
              <a:ext cx="37925" cy="18400"/>
            </a:xfrm>
            <a:custGeom>
              <a:avLst/>
              <a:gdLst/>
              <a:ahLst/>
              <a:cxnLst/>
              <a:rect l="l" t="t" r="r" b="b"/>
              <a:pathLst>
                <a:path w="1517" h="736" extrusionOk="0">
                  <a:moveTo>
                    <a:pt x="872" y="0"/>
                  </a:moveTo>
                  <a:cubicBezTo>
                    <a:pt x="824" y="0"/>
                    <a:pt x="773" y="3"/>
                    <a:pt x="722" y="8"/>
                  </a:cubicBezTo>
                  <a:cubicBezTo>
                    <a:pt x="315" y="50"/>
                    <a:pt x="1" y="243"/>
                    <a:pt x="21" y="443"/>
                  </a:cubicBezTo>
                  <a:cubicBezTo>
                    <a:pt x="39" y="617"/>
                    <a:pt x="306" y="735"/>
                    <a:pt x="644" y="735"/>
                  </a:cubicBezTo>
                  <a:cubicBezTo>
                    <a:pt x="693" y="735"/>
                    <a:pt x="744" y="733"/>
                    <a:pt x="795" y="728"/>
                  </a:cubicBezTo>
                  <a:cubicBezTo>
                    <a:pt x="1202" y="687"/>
                    <a:pt x="1517" y="492"/>
                    <a:pt x="1496" y="293"/>
                  </a:cubicBezTo>
                  <a:cubicBezTo>
                    <a:pt x="1480" y="120"/>
                    <a:pt x="1212" y="0"/>
                    <a:pt x="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321;p67">
              <a:extLst>
                <a:ext uri="{FF2B5EF4-FFF2-40B4-BE49-F238E27FC236}">
                  <a16:creationId xmlns:a16="http://schemas.microsoft.com/office/drawing/2014/main" id="{1BE00B41-21C9-47EB-930E-F0BCC6884736}"/>
                </a:ext>
              </a:extLst>
            </p:cNvPr>
            <p:cNvSpPr/>
            <p:nvPr/>
          </p:nvSpPr>
          <p:spPr>
            <a:xfrm>
              <a:off x="12243350" y="2998575"/>
              <a:ext cx="38475" cy="19925"/>
            </a:xfrm>
            <a:custGeom>
              <a:avLst/>
              <a:gdLst/>
              <a:ahLst/>
              <a:cxnLst/>
              <a:rect l="l" t="t" r="r" b="b"/>
              <a:pathLst>
                <a:path w="1539" h="797" extrusionOk="0">
                  <a:moveTo>
                    <a:pt x="507" y="0"/>
                  </a:moveTo>
                  <a:cubicBezTo>
                    <a:pt x="269" y="0"/>
                    <a:pt x="88" y="75"/>
                    <a:pt x="53" y="208"/>
                  </a:cubicBezTo>
                  <a:cubicBezTo>
                    <a:pt x="1" y="401"/>
                    <a:pt x="282" y="643"/>
                    <a:pt x="677" y="748"/>
                  </a:cubicBezTo>
                  <a:cubicBezTo>
                    <a:pt x="801" y="781"/>
                    <a:pt x="922" y="797"/>
                    <a:pt x="1031" y="797"/>
                  </a:cubicBezTo>
                  <a:cubicBezTo>
                    <a:pt x="1269" y="797"/>
                    <a:pt x="1452" y="721"/>
                    <a:pt x="1487" y="589"/>
                  </a:cubicBezTo>
                  <a:cubicBezTo>
                    <a:pt x="1538" y="396"/>
                    <a:pt x="1259" y="154"/>
                    <a:pt x="862" y="49"/>
                  </a:cubicBezTo>
                  <a:cubicBezTo>
                    <a:pt x="738" y="16"/>
                    <a:pt x="616" y="0"/>
                    <a:pt x="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22;p67">
              <a:extLst>
                <a:ext uri="{FF2B5EF4-FFF2-40B4-BE49-F238E27FC236}">
                  <a16:creationId xmlns:a16="http://schemas.microsoft.com/office/drawing/2014/main" id="{D0C94840-D6C3-4E24-A620-CF11A4D563DE}"/>
                </a:ext>
              </a:extLst>
            </p:cNvPr>
            <p:cNvSpPr/>
            <p:nvPr/>
          </p:nvSpPr>
          <p:spPr>
            <a:xfrm>
              <a:off x="12182275" y="3009150"/>
              <a:ext cx="28275" cy="79950"/>
            </a:xfrm>
            <a:custGeom>
              <a:avLst/>
              <a:gdLst/>
              <a:ahLst/>
              <a:cxnLst/>
              <a:rect l="l" t="t" r="r" b="b"/>
              <a:pathLst>
                <a:path w="1131" h="3198" extrusionOk="0">
                  <a:moveTo>
                    <a:pt x="724" y="0"/>
                  </a:moveTo>
                  <a:cubicBezTo>
                    <a:pt x="706" y="0"/>
                    <a:pt x="689" y="10"/>
                    <a:pt x="682" y="32"/>
                  </a:cubicBezTo>
                  <a:cubicBezTo>
                    <a:pt x="437" y="873"/>
                    <a:pt x="0" y="3133"/>
                    <a:pt x="412" y="3192"/>
                  </a:cubicBezTo>
                  <a:cubicBezTo>
                    <a:pt x="440" y="3196"/>
                    <a:pt x="468" y="3198"/>
                    <a:pt x="497" y="3198"/>
                  </a:cubicBezTo>
                  <a:cubicBezTo>
                    <a:pt x="710" y="3198"/>
                    <a:pt x="936" y="3095"/>
                    <a:pt x="1071" y="2981"/>
                  </a:cubicBezTo>
                  <a:cubicBezTo>
                    <a:pt x="1130" y="2931"/>
                    <a:pt x="1094" y="2849"/>
                    <a:pt x="1032" y="2849"/>
                  </a:cubicBezTo>
                  <a:cubicBezTo>
                    <a:pt x="1019" y="2849"/>
                    <a:pt x="1006" y="2852"/>
                    <a:pt x="992" y="2860"/>
                  </a:cubicBezTo>
                  <a:cubicBezTo>
                    <a:pt x="915" y="2901"/>
                    <a:pt x="751" y="2988"/>
                    <a:pt x="621" y="2988"/>
                  </a:cubicBezTo>
                  <a:cubicBezTo>
                    <a:pt x="568" y="2988"/>
                    <a:pt x="520" y="2974"/>
                    <a:pt x="486" y="2936"/>
                  </a:cubicBezTo>
                  <a:cubicBezTo>
                    <a:pt x="341" y="2771"/>
                    <a:pt x="700" y="584"/>
                    <a:pt x="770" y="53"/>
                  </a:cubicBezTo>
                  <a:cubicBezTo>
                    <a:pt x="774" y="20"/>
                    <a:pt x="749" y="0"/>
                    <a:pt x="7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23;p67">
              <a:extLst>
                <a:ext uri="{FF2B5EF4-FFF2-40B4-BE49-F238E27FC236}">
                  <a16:creationId xmlns:a16="http://schemas.microsoft.com/office/drawing/2014/main" id="{2040D271-DF9C-4523-8E0F-78A2FD27C055}"/>
                </a:ext>
              </a:extLst>
            </p:cNvPr>
            <p:cNvSpPr/>
            <p:nvPr/>
          </p:nvSpPr>
          <p:spPr>
            <a:xfrm>
              <a:off x="12140150" y="2854475"/>
              <a:ext cx="297425" cy="224575"/>
            </a:xfrm>
            <a:custGeom>
              <a:avLst/>
              <a:gdLst/>
              <a:ahLst/>
              <a:cxnLst/>
              <a:rect l="l" t="t" r="r" b="b"/>
              <a:pathLst>
                <a:path w="11897" h="8983" extrusionOk="0">
                  <a:moveTo>
                    <a:pt x="3904" y="1"/>
                  </a:moveTo>
                  <a:cubicBezTo>
                    <a:pt x="836" y="1"/>
                    <a:pt x="955" y="2247"/>
                    <a:pt x="955" y="2247"/>
                  </a:cubicBezTo>
                  <a:cubicBezTo>
                    <a:pt x="1" y="2757"/>
                    <a:pt x="350" y="5336"/>
                    <a:pt x="350" y="5336"/>
                  </a:cubicBezTo>
                  <a:cubicBezTo>
                    <a:pt x="935" y="4491"/>
                    <a:pt x="1111" y="3598"/>
                    <a:pt x="1111" y="3598"/>
                  </a:cubicBezTo>
                  <a:cubicBezTo>
                    <a:pt x="1210" y="4029"/>
                    <a:pt x="2295" y="4976"/>
                    <a:pt x="3914" y="4976"/>
                  </a:cubicBezTo>
                  <a:cubicBezTo>
                    <a:pt x="4332" y="4976"/>
                    <a:pt x="4785" y="4913"/>
                    <a:pt x="5266" y="4762"/>
                  </a:cubicBezTo>
                  <a:cubicBezTo>
                    <a:pt x="6182" y="4474"/>
                    <a:pt x="6857" y="4383"/>
                    <a:pt x="7344" y="4383"/>
                  </a:cubicBezTo>
                  <a:cubicBezTo>
                    <a:pt x="8169" y="4383"/>
                    <a:pt x="8455" y="4642"/>
                    <a:pt x="8455" y="4642"/>
                  </a:cubicBezTo>
                  <a:cubicBezTo>
                    <a:pt x="8455" y="4642"/>
                    <a:pt x="8636" y="8983"/>
                    <a:pt x="9854" y="8983"/>
                  </a:cubicBezTo>
                  <a:cubicBezTo>
                    <a:pt x="9910" y="8983"/>
                    <a:pt x="9969" y="8973"/>
                    <a:pt x="10030" y="8954"/>
                  </a:cubicBezTo>
                  <a:cubicBezTo>
                    <a:pt x="10496" y="8806"/>
                    <a:pt x="11896" y="6131"/>
                    <a:pt x="11742" y="4347"/>
                  </a:cubicBezTo>
                  <a:cubicBezTo>
                    <a:pt x="11587" y="2564"/>
                    <a:pt x="9256" y="2046"/>
                    <a:pt x="9256" y="2046"/>
                  </a:cubicBezTo>
                  <a:cubicBezTo>
                    <a:pt x="9256" y="2046"/>
                    <a:pt x="7799" y="324"/>
                    <a:pt x="4552" y="31"/>
                  </a:cubicBezTo>
                  <a:cubicBezTo>
                    <a:pt x="4322" y="11"/>
                    <a:pt x="4106" y="1"/>
                    <a:pt x="3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24;p67">
              <a:extLst>
                <a:ext uri="{FF2B5EF4-FFF2-40B4-BE49-F238E27FC236}">
                  <a16:creationId xmlns:a16="http://schemas.microsoft.com/office/drawing/2014/main" id="{C0342CE3-DE80-454F-9572-C1C27467EFC6}"/>
                </a:ext>
              </a:extLst>
            </p:cNvPr>
            <p:cNvSpPr/>
            <p:nvPr/>
          </p:nvSpPr>
          <p:spPr>
            <a:xfrm>
              <a:off x="12364775" y="3039700"/>
              <a:ext cx="82100" cy="74300"/>
            </a:xfrm>
            <a:custGeom>
              <a:avLst/>
              <a:gdLst/>
              <a:ahLst/>
              <a:cxnLst/>
              <a:rect l="l" t="t" r="r" b="b"/>
              <a:pathLst>
                <a:path w="3284" h="2972" extrusionOk="0">
                  <a:moveTo>
                    <a:pt x="1294" y="1"/>
                  </a:moveTo>
                  <a:cubicBezTo>
                    <a:pt x="486" y="1"/>
                    <a:pt x="1" y="538"/>
                    <a:pt x="1" y="538"/>
                  </a:cubicBezTo>
                  <a:lnTo>
                    <a:pt x="225" y="2781"/>
                  </a:lnTo>
                  <a:cubicBezTo>
                    <a:pt x="225" y="2781"/>
                    <a:pt x="667" y="2971"/>
                    <a:pt x="1170" y="2971"/>
                  </a:cubicBezTo>
                  <a:cubicBezTo>
                    <a:pt x="1356" y="2971"/>
                    <a:pt x="1550" y="2945"/>
                    <a:pt x="1733" y="2874"/>
                  </a:cubicBezTo>
                  <a:cubicBezTo>
                    <a:pt x="3284" y="2275"/>
                    <a:pt x="2913" y="298"/>
                    <a:pt x="1687" y="42"/>
                  </a:cubicBezTo>
                  <a:cubicBezTo>
                    <a:pt x="1549" y="13"/>
                    <a:pt x="1418"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25;p67">
              <a:extLst>
                <a:ext uri="{FF2B5EF4-FFF2-40B4-BE49-F238E27FC236}">
                  <a16:creationId xmlns:a16="http://schemas.microsoft.com/office/drawing/2014/main" id="{CACCE867-9300-49F8-80CB-A17B9A9D4152}"/>
                </a:ext>
              </a:extLst>
            </p:cNvPr>
            <p:cNvSpPr/>
            <p:nvPr/>
          </p:nvSpPr>
          <p:spPr>
            <a:xfrm>
              <a:off x="12381175" y="3055400"/>
              <a:ext cx="35750" cy="45850"/>
            </a:xfrm>
            <a:custGeom>
              <a:avLst/>
              <a:gdLst/>
              <a:ahLst/>
              <a:cxnLst/>
              <a:rect l="l" t="t" r="r" b="b"/>
              <a:pathLst>
                <a:path w="1430" h="1834" extrusionOk="0">
                  <a:moveTo>
                    <a:pt x="1118" y="1"/>
                  </a:moveTo>
                  <a:cubicBezTo>
                    <a:pt x="412" y="9"/>
                    <a:pt x="1" y="792"/>
                    <a:pt x="21" y="1411"/>
                  </a:cubicBezTo>
                  <a:cubicBezTo>
                    <a:pt x="30" y="1679"/>
                    <a:pt x="92" y="1834"/>
                    <a:pt x="167" y="1834"/>
                  </a:cubicBezTo>
                  <a:cubicBezTo>
                    <a:pt x="199" y="1834"/>
                    <a:pt x="234" y="1806"/>
                    <a:pt x="268" y="1746"/>
                  </a:cubicBezTo>
                  <a:cubicBezTo>
                    <a:pt x="389" y="1537"/>
                    <a:pt x="691" y="1395"/>
                    <a:pt x="984" y="1395"/>
                  </a:cubicBezTo>
                  <a:cubicBezTo>
                    <a:pt x="1131" y="1395"/>
                    <a:pt x="1277" y="1431"/>
                    <a:pt x="1396" y="1513"/>
                  </a:cubicBezTo>
                  <a:cubicBezTo>
                    <a:pt x="1399" y="1516"/>
                    <a:pt x="1402" y="1517"/>
                    <a:pt x="1406" y="1517"/>
                  </a:cubicBezTo>
                  <a:cubicBezTo>
                    <a:pt x="1418" y="1517"/>
                    <a:pt x="1430" y="1503"/>
                    <a:pt x="1421" y="1490"/>
                  </a:cubicBezTo>
                  <a:cubicBezTo>
                    <a:pt x="1291" y="1263"/>
                    <a:pt x="1072" y="1175"/>
                    <a:pt x="841" y="1175"/>
                  </a:cubicBezTo>
                  <a:cubicBezTo>
                    <a:pt x="654" y="1175"/>
                    <a:pt x="460" y="1233"/>
                    <a:pt x="298" y="1321"/>
                  </a:cubicBezTo>
                  <a:cubicBezTo>
                    <a:pt x="362" y="879"/>
                    <a:pt x="574" y="207"/>
                    <a:pt x="1131" y="57"/>
                  </a:cubicBezTo>
                  <a:cubicBezTo>
                    <a:pt x="1166" y="47"/>
                    <a:pt x="1149" y="1"/>
                    <a:pt x="1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26;p67">
              <a:extLst>
                <a:ext uri="{FF2B5EF4-FFF2-40B4-BE49-F238E27FC236}">
                  <a16:creationId xmlns:a16="http://schemas.microsoft.com/office/drawing/2014/main" id="{3936EC62-0CC9-41D1-919B-96C5B35C422E}"/>
                </a:ext>
              </a:extLst>
            </p:cNvPr>
            <p:cNvSpPr/>
            <p:nvPr/>
          </p:nvSpPr>
          <p:spPr>
            <a:xfrm>
              <a:off x="12252675" y="3284900"/>
              <a:ext cx="60275" cy="51250"/>
            </a:xfrm>
            <a:custGeom>
              <a:avLst/>
              <a:gdLst/>
              <a:ahLst/>
              <a:cxnLst/>
              <a:rect l="l" t="t" r="r" b="b"/>
              <a:pathLst>
                <a:path w="2411" h="2050" extrusionOk="0">
                  <a:moveTo>
                    <a:pt x="1350" y="0"/>
                  </a:moveTo>
                  <a:cubicBezTo>
                    <a:pt x="1112" y="0"/>
                    <a:pt x="885" y="10"/>
                    <a:pt x="800" y="48"/>
                  </a:cubicBezTo>
                  <a:cubicBezTo>
                    <a:pt x="626" y="126"/>
                    <a:pt x="120" y="937"/>
                    <a:pt x="60" y="1041"/>
                  </a:cubicBezTo>
                  <a:cubicBezTo>
                    <a:pt x="0" y="1144"/>
                    <a:pt x="237" y="1907"/>
                    <a:pt x="329" y="1980"/>
                  </a:cubicBezTo>
                  <a:cubicBezTo>
                    <a:pt x="385" y="2025"/>
                    <a:pt x="779" y="2050"/>
                    <a:pt x="1098" y="2050"/>
                  </a:cubicBezTo>
                  <a:cubicBezTo>
                    <a:pt x="1298" y="2050"/>
                    <a:pt x="1467" y="2040"/>
                    <a:pt x="1506" y="2019"/>
                  </a:cubicBezTo>
                  <a:cubicBezTo>
                    <a:pt x="1605" y="1966"/>
                    <a:pt x="2204" y="1330"/>
                    <a:pt x="2307" y="991"/>
                  </a:cubicBezTo>
                  <a:cubicBezTo>
                    <a:pt x="2411" y="652"/>
                    <a:pt x="1987" y="12"/>
                    <a:pt x="1987" y="12"/>
                  </a:cubicBezTo>
                  <a:cubicBezTo>
                    <a:pt x="1864" y="11"/>
                    <a:pt x="1601" y="0"/>
                    <a:pt x="1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27;p67">
              <a:extLst>
                <a:ext uri="{FF2B5EF4-FFF2-40B4-BE49-F238E27FC236}">
                  <a16:creationId xmlns:a16="http://schemas.microsoft.com/office/drawing/2014/main" id="{658AE6CA-AAA6-454F-95ED-06E0A1BC617A}"/>
                </a:ext>
              </a:extLst>
            </p:cNvPr>
            <p:cNvSpPr/>
            <p:nvPr/>
          </p:nvSpPr>
          <p:spPr>
            <a:xfrm>
              <a:off x="12204125" y="3334400"/>
              <a:ext cx="92850" cy="346200"/>
            </a:xfrm>
            <a:custGeom>
              <a:avLst/>
              <a:gdLst/>
              <a:ahLst/>
              <a:cxnLst/>
              <a:rect l="l" t="t" r="r" b="b"/>
              <a:pathLst>
                <a:path w="3714" h="13848" extrusionOk="0">
                  <a:moveTo>
                    <a:pt x="2271" y="0"/>
                  </a:moveTo>
                  <a:cubicBezTo>
                    <a:pt x="2271" y="0"/>
                    <a:pt x="332" y="5343"/>
                    <a:pt x="144" y="6592"/>
                  </a:cubicBezTo>
                  <a:cubicBezTo>
                    <a:pt x="0" y="7557"/>
                    <a:pt x="860" y="13598"/>
                    <a:pt x="1171" y="13841"/>
                  </a:cubicBezTo>
                  <a:cubicBezTo>
                    <a:pt x="1177" y="13845"/>
                    <a:pt x="1183" y="13847"/>
                    <a:pt x="1190" y="13847"/>
                  </a:cubicBezTo>
                  <a:cubicBezTo>
                    <a:pt x="1561" y="13847"/>
                    <a:pt x="3682" y="7560"/>
                    <a:pt x="3692" y="7030"/>
                  </a:cubicBezTo>
                  <a:cubicBezTo>
                    <a:pt x="3714" y="5984"/>
                    <a:pt x="3448" y="39"/>
                    <a:pt x="3448" y="39"/>
                  </a:cubicBezTo>
                  <a:lnTo>
                    <a:pt x="22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28;p67">
              <a:extLst>
                <a:ext uri="{FF2B5EF4-FFF2-40B4-BE49-F238E27FC236}">
                  <a16:creationId xmlns:a16="http://schemas.microsoft.com/office/drawing/2014/main" id="{EF967488-0020-4FEF-B3CD-A221C5508F24}"/>
                </a:ext>
              </a:extLst>
            </p:cNvPr>
            <p:cNvSpPr/>
            <p:nvPr/>
          </p:nvSpPr>
          <p:spPr>
            <a:xfrm>
              <a:off x="12237950" y="3225850"/>
              <a:ext cx="43875" cy="106275"/>
            </a:xfrm>
            <a:custGeom>
              <a:avLst/>
              <a:gdLst/>
              <a:ahLst/>
              <a:cxnLst/>
              <a:rect l="l" t="t" r="r" b="b"/>
              <a:pathLst>
                <a:path w="1755" h="4251" extrusionOk="0">
                  <a:moveTo>
                    <a:pt x="1328" y="0"/>
                  </a:moveTo>
                  <a:cubicBezTo>
                    <a:pt x="1328" y="0"/>
                    <a:pt x="482" y="802"/>
                    <a:pt x="266" y="1254"/>
                  </a:cubicBezTo>
                  <a:cubicBezTo>
                    <a:pt x="175" y="1448"/>
                    <a:pt x="0" y="3593"/>
                    <a:pt x="195" y="4251"/>
                  </a:cubicBezTo>
                  <a:cubicBezTo>
                    <a:pt x="195" y="4251"/>
                    <a:pt x="195" y="4251"/>
                    <a:pt x="195" y="4251"/>
                  </a:cubicBezTo>
                  <a:cubicBezTo>
                    <a:pt x="196" y="4251"/>
                    <a:pt x="977" y="2624"/>
                    <a:pt x="1754" y="2326"/>
                  </a:cubicBezTo>
                  <a:cubicBezTo>
                    <a:pt x="1754" y="2326"/>
                    <a:pt x="1045" y="1139"/>
                    <a:pt x="1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29;p67">
              <a:extLst>
                <a:ext uri="{FF2B5EF4-FFF2-40B4-BE49-F238E27FC236}">
                  <a16:creationId xmlns:a16="http://schemas.microsoft.com/office/drawing/2014/main" id="{94B7163F-D1CB-43D6-801A-F01C627A99D3}"/>
                </a:ext>
              </a:extLst>
            </p:cNvPr>
            <p:cNvSpPr/>
            <p:nvPr/>
          </p:nvSpPr>
          <p:spPr>
            <a:xfrm>
              <a:off x="12281800" y="3209125"/>
              <a:ext cx="122275" cy="140125"/>
            </a:xfrm>
            <a:custGeom>
              <a:avLst/>
              <a:gdLst/>
              <a:ahLst/>
              <a:cxnLst/>
              <a:rect l="l" t="t" r="r" b="b"/>
              <a:pathLst>
                <a:path w="4891" h="5605" extrusionOk="0">
                  <a:moveTo>
                    <a:pt x="4338" y="0"/>
                  </a:moveTo>
                  <a:cubicBezTo>
                    <a:pt x="2604" y="2778"/>
                    <a:pt x="0" y="2995"/>
                    <a:pt x="0" y="2995"/>
                  </a:cubicBezTo>
                  <a:cubicBezTo>
                    <a:pt x="744" y="3696"/>
                    <a:pt x="1280" y="5605"/>
                    <a:pt x="1280" y="5605"/>
                  </a:cubicBezTo>
                  <a:cubicBezTo>
                    <a:pt x="2920" y="4963"/>
                    <a:pt x="4712" y="2538"/>
                    <a:pt x="4801" y="2018"/>
                  </a:cubicBezTo>
                  <a:cubicBezTo>
                    <a:pt x="4891" y="1497"/>
                    <a:pt x="4338" y="0"/>
                    <a:pt x="4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30;p67">
              <a:extLst>
                <a:ext uri="{FF2B5EF4-FFF2-40B4-BE49-F238E27FC236}">
                  <a16:creationId xmlns:a16="http://schemas.microsoft.com/office/drawing/2014/main" id="{4689BA8B-2B9C-4E88-BE51-797D09055363}"/>
                </a:ext>
              </a:extLst>
            </p:cNvPr>
            <p:cNvSpPr/>
            <p:nvPr/>
          </p:nvSpPr>
          <p:spPr>
            <a:xfrm>
              <a:off x="12332625" y="3268150"/>
              <a:ext cx="435650" cy="573700"/>
            </a:xfrm>
            <a:custGeom>
              <a:avLst/>
              <a:gdLst/>
              <a:ahLst/>
              <a:cxnLst/>
              <a:rect l="l" t="t" r="r" b="b"/>
              <a:pathLst>
                <a:path w="17426" h="22948" extrusionOk="0">
                  <a:moveTo>
                    <a:pt x="5644" y="0"/>
                  </a:moveTo>
                  <a:cubicBezTo>
                    <a:pt x="3409" y="0"/>
                    <a:pt x="2053" y="2717"/>
                    <a:pt x="3275" y="4948"/>
                  </a:cubicBezTo>
                  <a:cubicBezTo>
                    <a:pt x="5675" y="9327"/>
                    <a:pt x="10074" y="12325"/>
                    <a:pt x="10188" y="13277"/>
                  </a:cubicBezTo>
                  <a:cubicBezTo>
                    <a:pt x="10266" y="13931"/>
                    <a:pt x="961" y="18174"/>
                    <a:pt x="478" y="19473"/>
                  </a:cubicBezTo>
                  <a:cubicBezTo>
                    <a:pt x="0" y="20757"/>
                    <a:pt x="1152" y="22947"/>
                    <a:pt x="2801" y="22947"/>
                  </a:cubicBezTo>
                  <a:cubicBezTo>
                    <a:pt x="2820" y="22947"/>
                    <a:pt x="2838" y="22947"/>
                    <a:pt x="2856" y="22946"/>
                  </a:cubicBezTo>
                  <a:cubicBezTo>
                    <a:pt x="4533" y="22897"/>
                    <a:pt x="17426" y="16117"/>
                    <a:pt x="17232" y="13609"/>
                  </a:cubicBezTo>
                  <a:cubicBezTo>
                    <a:pt x="17091" y="11778"/>
                    <a:pt x="12327" y="4572"/>
                    <a:pt x="8161" y="1068"/>
                  </a:cubicBezTo>
                  <a:cubicBezTo>
                    <a:pt x="7265" y="314"/>
                    <a:pt x="6404" y="0"/>
                    <a:pt x="5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31;p67">
              <a:extLst>
                <a:ext uri="{FF2B5EF4-FFF2-40B4-BE49-F238E27FC236}">
                  <a16:creationId xmlns:a16="http://schemas.microsoft.com/office/drawing/2014/main" id="{E3D480C5-0978-426D-86AF-8EFE6EC0E341}"/>
                </a:ext>
              </a:extLst>
            </p:cNvPr>
            <p:cNvSpPr/>
            <p:nvPr/>
          </p:nvSpPr>
          <p:spPr>
            <a:xfrm>
              <a:off x="12372100" y="3260975"/>
              <a:ext cx="400875" cy="498100"/>
            </a:xfrm>
            <a:custGeom>
              <a:avLst/>
              <a:gdLst/>
              <a:ahLst/>
              <a:cxnLst/>
              <a:rect l="l" t="t" r="r" b="b"/>
              <a:pathLst>
                <a:path w="16035" h="19924" extrusionOk="0">
                  <a:moveTo>
                    <a:pt x="4114" y="1"/>
                  </a:moveTo>
                  <a:cubicBezTo>
                    <a:pt x="1897" y="1"/>
                    <a:pt x="0" y="2462"/>
                    <a:pt x="1363" y="5240"/>
                  </a:cubicBezTo>
                  <a:cubicBezTo>
                    <a:pt x="3081" y="8741"/>
                    <a:pt x="8254" y="13297"/>
                    <a:pt x="8217" y="13599"/>
                  </a:cubicBezTo>
                  <a:cubicBezTo>
                    <a:pt x="8181" y="13902"/>
                    <a:pt x="5822" y="14978"/>
                    <a:pt x="5803" y="15300"/>
                  </a:cubicBezTo>
                  <a:cubicBezTo>
                    <a:pt x="5695" y="17071"/>
                    <a:pt x="8823" y="19923"/>
                    <a:pt x="9410" y="19923"/>
                  </a:cubicBezTo>
                  <a:cubicBezTo>
                    <a:pt x="9436" y="19923"/>
                    <a:pt x="9457" y="19918"/>
                    <a:pt x="9473" y="19907"/>
                  </a:cubicBezTo>
                  <a:cubicBezTo>
                    <a:pt x="9841" y="19637"/>
                    <a:pt x="15684" y="16526"/>
                    <a:pt x="15836" y="14110"/>
                  </a:cubicBezTo>
                  <a:cubicBezTo>
                    <a:pt x="16034" y="10935"/>
                    <a:pt x="8111" y="2012"/>
                    <a:pt x="5859" y="540"/>
                  </a:cubicBezTo>
                  <a:cubicBezTo>
                    <a:pt x="5290" y="168"/>
                    <a:pt x="4691" y="1"/>
                    <a:pt x="41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332;p67">
              <a:extLst>
                <a:ext uri="{FF2B5EF4-FFF2-40B4-BE49-F238E27FC236}">
                  <a16:creationId xmlns:a16="http://schemas.microsoft.com/office/drawing/2014/main" id="{BDC18454-59C7-4580-9A90-99886E0C4EA0}"/>
                </a:ext>
              </a:extLst>
            </p:cNvPr>
            <p:cNvSpPr/>
            <p:nvPr/>
          </p:nvSpPr>
          <p:spPr>
            <a:xfrm>
              <a:off x="12185575" y="3736325"/>
              <a:ext cx="240825" cy="117675"/>
            </a:xfrm>
            <a:custGeom>
              <a:avLst/>
              <a:gdLst/>
              <a:ahLst/>
              <a:cxnLst/>
              <a:rect l="l" t="t" r="r" b="b"/>
              <a:pathLst>
                <a:path w="9633" h="4707" extrusionOk="0">
                  <a:moveTo>
                    <a:pt x="7090" y="1"/>
                  </a:moveTo>
                  <a:cubicBezTo>
                    <a:pt x="6908" y="1"/>
                    <a:pt x="4625" y="811"/>
                    <a:pt x="3679" y="1041"/>
                  </a:cubicBezTo>
                  <a:cubicBezTo>
                    <a:pt x="1861" y="1480"/>
                    <a:pt x="254" y="2932"/>
                    <a:pt x="59" y="3194"/>
                  </a:cubicBezTo>
                  <a:cubicBezTo>
                    <a:pt x="1" y="3268"/>
                    <a:pt x="50" y="3415"/>
                    <a:pt x="156" y="3597"/>
                  </a:cubicBezTo>
                  <a:cubicBezTo>
                    <a:pt x="178" y="3639"/>
                    <a:pt x="203" y="3678"/>
                    <a:pt x="232" y="3716"/>
                  </a:cubicBezTo>
                  <a:cubicBezTo>
                    <a:pt x="306" y="3829"/>
                    <a:pt x="389" y="3936"/>
                    <a:pt x="481" y="4036"/>
                  </a:cubicBezTo>
                  <a:cubicBezTo>
                    <a:pt x="511" y="4071"/>
                    <a:pt x="542" y="4103"/>
                    <a:pt x="574" y="4138"/>
                  </a:cubicBezTo>
                  <a:cubicBezTo>
                    <a:pt x="667" y="4238"/>
                    <a:pt x="769" y="4331"/>
                    <a:pt x="875" y="4417"/>
                  </a:cubicBezTo>
                  <a:cubicBezTo>
                    <a:pt x="915" y="4453"/>
                    <a:pt x="955" y="4484"/>
                    <a:pt x="991" y="4510"/>
                  </a:cubicBezTo>
                  <a:cubicBezTo>
                    <a:pt x="1154" y="4631"/>
                    <a:pt x="1314" y="4707"/>
                    <a:pt x="1435" y="4707"/>
                  </a:cubicBezTo>
                  <a:cubicBezTo>
                    <a:pt x="2277" y="4707"/>
                    <a:pt x="3289" y="3973"/>
                    <a:pt x="3835" y="3973"/>
                  </a:cubicBezTo>
                  <a:cubicBezTo>
                    <a:pt x="4859" y="3973"/>
                    <a:pt x="5320" y="4683"/>
                    <a:pt x="6833" y="4707"/>
                  </a:cubicBezTo>
                  <a:cubicBezTo>
                    <a:pt x="6854" y="4707"/>
                    <a:pt x="6876" y="4707"/>
                    <a:pt x="6897" y="4707"/>
                  </a:cubicBezTo>
                  <a:cubicBezTo>
                    <a:pt x="8375" y="4707"/>
                    <a:pt x="9323" y="4118"/>
                    <a:pt x="9633" y="3973"/>
                  </a:cubicBezTo>
                  <a:cubicBezTo>
                    <a:pt x="9633" y="3973"/>
                    <a:pt x="7263" y="5"/>
                    <a:pt x="7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333;p67">
              <a:extLst>
                <a:ext uri="{FF2B5EF4-FFF2-40B4-BE49-F238E27FC236}">
                  <a16:creationId xmlns:a16="http://schemas.microsoft.com/office/drawing/2014/main" id="{7DA1C253-1B8B-484B-882F-87F6183E65D2}"/>
                </a:ext>
              </a:extLst>
            </p:cNvPr>
            <p:cNvSpPr/>
            <p:nvPr/>
          </p:nvSpPr>
          <p:spPr>
            <a:xfrm>
              <a:off x="12189475" y="3788350"/>
              <a:ext cx="62550" cy="40875"/>
            </a:xfrm>
            <a:custGeom>
              <a:avLst/>
              <a:gdLst/>
              <a:ahLst/>
              <a:cxnLst/>
              <a:rect l="l" t="t" r="r" b="b"/>
              <a:pathLst>
                <a:path w="2502" h="1635" extrusionOk="0">
                  <a:moveTo>
                    <a:pt x="2473" y="0"/>
                  </a:moveTo>
                  <a:cubicBezTo>
                    <a:pt x="2471" y="0"/>
                    <a:pt x="2469" y="1"/>
                    <a:pt x="2467" y="1"/>
                  </a:cubicBezTo>
                  <a:cubicBezTo>
                    <a:pt x="1554" y="380"/>
                    <a:pt x="781" y="931"/>
                    <a:pt x="0" y="1516"/>
                  </a:cubicBezTo>
                  <a:cubicBezTo>
                    <a:pt x="22" y="1558"/>
                    <a:pt x="47" y="1597"/>
                    <a:pt x="76" y="1635"/>
                  </a:cubicBezTo>
                  <a:cubicBezTo>
                    <a:pt x="844" y="1053"/>
                    <a:pt x="1634" y="486"/>
                    <a:pt x="2485" y="38"/>
                  </a:cubicBezTo>
                  <a:cubicBezTo>
                    <a:pt x="2502" y="30"/>
                    <a:pt x="2491" y="0"/>
                    <a:pt x="2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334;p67">
              <a:extLst>
                <a:ext uri="{FF2B5EF4-FFF2-40B4-BE49-F238E27FC236}">
                  <a16:creationId xmlns:a16="http://schemas.microsoft.com/office/drawing/2014/main" id="{FE3EE7C1-1BF9-4DD5-A26B-C85ECF8B95DC}"/>
                </a:ext>
              </a:extLst>
            </p:cNvPr>
            <p:cNvSpPr/>
            <p:nvPr/>
          </p:nvSpPr>
          <p:spPr>
            <a:xfrm>
              <a:off x="12197575" y="3799225"/>
              <a:ext cx="62725" cy="40550"/>
            </a:xfrm>
            <a:custGeom>
              <a:avLst/>
              <a:gdLst/>
              <a:ahLst/>
              <a:cxnLst/>
              <a:rect l="l" t="t" r="r" b="b"/>
              <a:pathLst>
                <a:path w="2509" h="1622" extrusionOk="0">
                  <a:moveTo>
                    <a:pt x="2484" y="1"/>
                  </a:moveTo>
                  <a:cubicBezTo>
                    <a:pt x="2482" y="1"/>
                    <a:pt x="2479" y="1"/>
                    <a:pt x="2476" y="3"/>
                  </a:cubicBezTo>
                  <a:cubicBezTo>
                    <a:pt x="1561" y="381"/>
                    <a:pt x="786" y="934"/>
                    <a:pt x="1" y="1520"/>
                  </a:cubicBezTo>
                  <a:cubicBezTo>
                    <a:pt x="31" y="1555"/>
                    <a:pt x="62" y="1587"/>
                    <a:pt x="94" y="1622"/>
                  </a:cubicBezTo>
                  <a:cubicBezTo>
                    <a:pt x="857" y="1046"/>
                    <a:pt x="1646" y="486"/>
                    <a:pt x="2489" y="33"/>
                  </a:cubicBezTo>
                  <a:cubicBezTo>
                    <a:pt x="2508" y="26"/>
                    <a:pt x="2500" y="1"/>
                    <a:pt x="2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335;p67">
              <a:extLst>
                <a:ext uri="{FF2B5EF4-FFF2-40B4-BE49-F238E27FC236}">
                  <a16:creationId xmlns:a16="http://schemas.microsoft.com/office/drawing/2014/main" id="{98E1245F-A3E9-485F-B6BA-861F031E61B5}"/>
                </a:ext>
              </a:extLst>
            </p:cNvPr>
            <p:cNvSpPr/>
            <p:nvPr/>
          </p:nvSpPr>
          <p:spPr>
            <a:xfrm>
              <a:off x="12207425" y="3809975"/>
              <a:ext cx="61125" cy="39125"/>
            </a:xfrm>
            <a:custGeom>
              <a:avLst/>
              <a:gdLst/>
              <a:ahLst/>
              <a:cxnLst/>
              <a:rect l="l" t="t" r="r" b="b"/>
              <a:pathLst>
                <a:path w="2445" h="1565" extrusionOk="0">
                  <a:moveTo>
                    <a:pt x="2420" y="1"/>
                  </a:moveTo>
                  <a:cubicBezTo>
                    <a:pt x="2419" y="1"/>
                    <a:pt x="2417" y="1"/>
                    <a:pt x="2415" y="2"/>
                  </a:cubicBezTo>
                  <a:cubicBezTo>
                    <a:pt x="1524" y="371"/>
                    <a:pt x="764" y="904"/>
                    <a:pt x="1" y="1471"/>
                  </a:cubicBezTo>
                  <a:cubicBezTo>
                    <a:pt x="41" y="1507"/>
                    <a:pt x="81" y="1538"/>
                    <a:pt x="117" y="1564"/>
                  </a:cubicBezTo>
                  <a:cubicBezTo>
                    <a:pt x="853" y="1006"/>
                    <a:pt x="1615" y="473"/>
                    <a:pt x="2428" y="38"/>
                  </a:cubicBezTo>
                  <a:cubicBezTo>
                    <a:pt x="2444" y="30"/>
                    <a:pt x="2435" y="1"/>
                    <a:pt x="24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336;p67">
              <a:extLst>
                <a:ext uri="{FF2B5EF4-FFF2-40B4-BE49-F238E27FC236}">
                  <a16:creationId xmlns:a16="http://schemas.microsoft.com/office/drawing/2014/main" id="{0E70C8D3-0433-451C-AC45-1D1C46F8F721}"/>
                </a:ext>
              </a:extLst>
            </p:cNvPr>
            <p:cNvSpPr/>
            <p:nvPr/>
          </p:nvSpPr>
          <p:spPr>
            <a:xfrm>
              <a:off x="12228825" y="3732325"/>
              <a:ext cx="109800" cy="46725"/>
            </a:xfrm>
            <a:custGeom>
              <a:avLst/>
              <a:gdLst/>
              <a:ahLst/>
              <a:cxnLst/>
              <a:rect l="l" t="t" r="r" b="b"/>
              <a:pathLst>
                <a:path w="4392" h="1869" extrusionOk="0">
                  <a:moveTo>
                    <a:pt x="787" y="1"/>
                  </a:moveTo>
                  <a:cubicBezTo>
                    <a:pt x="559" y="1"/>
                    <a:pt x="379" y="61"/>
                    <a:pt x="287" y="228"/>
                  </a:cubicBezTo>
                  <a:cubicBezTo>
                    <a:pt x="0" y="741"/>
                    <a:pt x="1775" y="1243"/>
                    <a:pt x="1469" y="1342"/>
                  </a:cubicBezTo>
                  <a:cubicBezTo>
                    <a:pt x="1335" y="1386"/>
                    <a:pt x="3245" y="1869"/>
                    <a:pt x="3245" y="1869"/>
                  </a:cubicBezTo>
                  <a:lnTo>
                    <a:pt x="4391" y="511"/>
                  </a:lnTo>
                  <a:cubicBezTo>
                    <a:pt x="4391" y="511"/>
                    <a:pt x="2160" y="289"/>
                    <a:pt x="1584" y="138"/>
                  </a:cubicBezTo>
                  <a:cubicBezTo>
                    <a:pt x="1295" y="62"/>
                    <a:pt x="1017" y="1"/>
                    <a:pt x="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337;p67">
              <a:extLst>
                <a:ext uri="{FF2B5EF4-FFF2-40B4-BE49-F238E27FC236}">
                  <a16:creationId xmlns:a16="http://schemas.microsoft.com/office/drawing/2014/main" id="{E2A5DC29-4563-400E-90E3-ED26E7651A3C}"/>
                </a:ext>
              </a:extLst>
            </p:cNvPr>
            <p:cNvSpPr/>
            <p:nvPr/>
          </p:nvSpPr>
          <p:spPr>
            <a:xfrm>
              <a:off x="12482125" y="3607700"/>
              <a:ext cx="163200" cy="176950"/>
            </a:xfrm>
            <a:custGeom>
              <a:avLst/>
              <a:gdLst/>
              <a:ahLst/>
              <a:cxnLst/>
              <a:rect l="l" t="t" r="r" b="b"/>
              <a:pathLst>
                <a:path w="6528" h="7078" extrusionOk="0">
                  <a:moveTo>
                    <a:pt x="2423" y="0"/>
                  </a:moveTo>
                  <a:cubicBezTo>
                    <a:pt x="2035" y="0"/>
                    <a:pt x="384" y="1135"/>
                    <a:pt x="202" y="1432"/>
                  </a:cubicBezTo>
                  <a:cubicBezTo>
                    <a:pt x="1" y="1761"/>
                    <a:pt x="719" y="5421"/>
                    <a:pt x="4174" y="7069"/>
                  </a:cubicBezTo>
                  <a:cubicBezTo>
                    <a:pt x="4187" y="7075"/>
                    <a:pt x="4203" y="7078"/>
                    <a:pt x="4223" y="7078"/>
                  </a:cubicBezTo>
                  <a:cubicBezTo>
                    <a:pt x="4619" y="7078"/>
                    <a:pt x="6361" y="5922"/>
                    <a:pt x="6455" y="5504"/>
                  </a:cubicBezTo>
                  <a:cubicBezTo>
                    <a:pt x="6528" y="5175"/>
                    <a:pt x="3553" y="3262"/>
                    <a:pt x="2501" y="42"/>
                  </a:cubicBezTo>
                  <a:cubicBezTo>
                    <a:pt x="2492" y="13"/>
                    <a:pt x="2465" y="0"/>
                    <a:pt x="2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338;p67">
              <a:extLst>
                <a:ext uri="{FF2B5EF4-FFF2-40B4-BE49-F238E27FC236}">
                  <a16:creationId xmlns:a16="http://schemas.microsoft.com/office/drawing/2014/main" id="{27DC1FDC-9642-44F9-AA5F-C876DEAB06F1}"/>
                </a:ext>
              </a:extLst>
            </p:cNvPr>
            <p:cNvSpPr/>
            <p:nvPr/>
          </p:nvSpPr>
          <p:spPr>
            <a:xfrm>
              <a:off x="12020575" y="3626575"/>
              <a:ext cx="47150" cy="112400"/>
            </a:xfrm>
            <a:custGeom>
              <a:avLst/>
              <a:gdLst/>
              <a:ahLst/>
              <a:cxnLst/>
              <a:rect l="l" t="t" r="r" b="b"/>
              <a:pathLst>
                <a:path w="1886" h="4496" extrusionOk="0">
                  <a:moveTo>
                    <a:pt x="32" y="0"/>
                  </a:moveTo>
                  <a:cubicBezTo>
                    <a:pt x="17" y="0"/>
                    <a:pt x="1" y="11"/>
                    <a:pt x="2" y="30"/>
                  </a:cubicBezTo>
                  <a:cubicBezTo>
                    <a:pt x="130" y="1694"/>
                    <a:pt x="817" y="3188"/>
                    <a:pt x="1838" y="4488"/>
                  </a:cubicBezTo>
                  <a:cubicBezTo>
                    <a:pt x="1842" y="4493"/>
                    <a:pt x="1847" y="4495"/>
                    <a:pt x="1852" y="4495"/>
                  </a:cubicBezTo>
                  <a:cubicBezTo>
                    <a:pt x="1868" y="4495"/>
                    <a:pt x="1885" y="4476"/>
                    <a:pt x="1875" y="4459"/>
                  </a:cubicBezTo>
                  <a:cubicBezTo>
                    <a:pt x="999" y="3085"/>
                    <a:pt x="458" y="1595"/>
                    <a:pt x="61" y="21"/>
                  </a:cubicBezTo>
                  <a:cubicBezTo>
                    <a:pt x="57" y="7"/>
                    <a:pt x="45" y="0"/>
                    <a:pt x="32"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339;p67">
              <a:extLst>
                <a:ext uri="{FF2B5EF4-FFF2-40B4-BE49-F238E27FC236}">
                  <a16:creationId xmlns:a16="http://schemas.microsoft.com/office/drawing/2014/main" id="{1BCC02AF-F350-44B8-BA0E-8672F2219BCD}"/>
                </a:ext>
              </a:extLst>
            </p:cNvPr>
            <p:cNvSpPr/>
            <p:nvPr/>
          </p:nvSpPr>
          <p:spPr>
            <a:xfrm>
              <a:off x="12072250" y="3746800"/>
              <a:ext cx="7300" cy="10025"/>
            </a:xfrm>
            <a:custGeom>
              <a:avLst/>
              <a:gdLst/>
              <a:ahLst/>
              <a:cxnLst/>
              <a:rect l="l" t="t" r="r" b="b"/>
              <a:pathLst>
                <a:path w="292" h="401" extrusionOk="0">
                  <a:moveTo>
                    <a:pt x="50" y="1"/>
                  </a:moveTo>
                  <a:cubicBezTo>
                    <a:pt x="26" y="1"/>
                    <a:pt x="0" y="22"/>
                    <a:pt x="10" y="50"/>
                  </a:cubicBezTo>
                  <a:cubicBezTo>
                    <a:pt x="50" y="175"/>
                    <a:pt x="97" y="293"/>
                    <a:pt x="192" y="386"/>
                  </a:cubicBezTo>
                  <a:cubicBezTo>
                    <a:pt x="202" y="396"/>
                    <a:pt x="213" y="400"/>
                    <a:pt x="225" y="400"/>
                  </a:cubicBezTo>
                  <a:cubicBezTo>
                    <a:pt x="260" y="400"/>
                    <a:pt x="292" y="362"/>
                    <a:pt x="270" y="325"/>
                  </a:cubicBezTo>
                  <a:cubicBezTo>
                    <a:pt x="209" y="220"/>
                    <a:pt x="135" y="129"/>
                    <a:pt x="81" y="20"/>
                  </a:cubicBezTo>
                  <a:cubicBezTo>
                    <a:pt x="75" y="6"/>
                    <a:pt x="63" y="1"/>
                    <a:pt x="50"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340;p67">
              <a:extLst>
                <a:ext uri="{FF2B5EF4-FFF2-40B4-BE49-F238E27FC236}">
                  <a16:creationId xmlns:a16="http://schemas.microsoft.com/office/drawing/2014/main" id="{E08F59C9-2FA0-4F79-9122-327E9A4C75AB}"/>
                </a:ext>
              </a:extLst>
            </p:cNvPr>
            <p:cNvSpPr/>
            <p:nvPr/>
          </p:nvSpPr>
          <p:spPr>
            <a:xfrm>
              <a:off x="12105675" y="3446700"/>
              <a:ext cx="64925" cy="296750"/>
            </a:xfrm>
            <a:custGeom>
              <a:avLst/>
              <a:gdLst/>
              <a:ahLst/>
              <a:cxnLst/>
              <a:rect l="l" t="t" r="r" b="b"/>
              <a:pathLst>
                <a:path w="2597" h="11870" extrusionOk="0">
                  <a:moveTo>
                    <a:pt x="2534" y="0"/>
                  </a:moveTo>
                  <a:cubicBezTo>
                    <a:pt x="2508" y="0"/>
                    <a:pt x="2482" y="13"/>
                    <a:pt x="2475" y="42"/>
                  </a:cubicBezTo>
                  <a:cubicBezTo>
                    <a:pt x="2322" y="646"/>
                    <a:pt x="2188" y="1254"/>
                    <a:pt x="2059" y="1863"/>
                  </a:cubicBezTo>
                  <a:cubicBezTo>
                    <a:pt x="2055" y="1522"/>
                    <a:pt x="2043" y="1180"/>
                    <a:pt x="2042" y="841"/>
                  </a:cubicBezTo>
                  <a:cubicBezTo>
                    <a:pt x="2042" y="801"/>
                    <a:pt x="2011" y="781"/>
                    <a:pt x="1980" y="781"/>
                  </a:cubicBezTo>
                  <a:cubicBezTo>
                    <a:pt x="1949" y="781"/>
                    <a:pt x="1918" y="801"/>
                    <a:pt x="1918" y="841"/>
                  </a:cubicBezTo>
                  <a:cubicBezTo>
                    <a:pt x="1915" y="1417"/>
                    <a:pt x="1884" y="2004"/>
                    <a:pt x="1911" y="2582"/>
                  </a:cubicBezTo>
                  <a:cubicBezTo>
                    <a:pt x="1678" y="3725"/>
                    <a:pt x="1458" y="4873"/>
                    <a:pt x="1199" y="6009"/>
                  </a:cubicBezTo>
                  <a:cubicBezTo>
                    <a:pt x="759" y="7942"/>
                    <a:pt x="286" y="9871"/>
                    <a:pt x="7" y="11836"/>
                  </a:cubicBezTo>
                  <a:cubicBezTo>
                    <a:pt x="0" y="11857"/>
                    <a:pt x="16" y="11870"/>
                    <a:pt x="32" y="11870"/>
                  </a:cubicBezTo>
                  <a:cubicBezTo>
                    <a:pt x="43" y="11870"/>
                    <a:pt x="53" y="11864"/>
                    <a:pt x="57" y="11851"/>
                  </a:cubicBezTo>
                  <a:cubicBezTo>
                    <a:pt x="682" y="9896"/>
                    <a:pt x="1118" y="7882"/>
                    <a:pt x="1535" y="5875"/>
                  </a:cubicBezTo>
                  <a:cubicBezTo>
                    <a:pt x="1932" y="3959"/>
                    <a:pt x="2408" y="2009"/>
                    <a:pt x="2593" y="58"/>
                  </a:cubicBezTo>
                  <a:cubicBezTo>
                    <a:pt x="2597" y="20"/>
                    <a:pt x="2565" y="0"/>
                    <a:pt x="2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341;p67">
              <a:extLst>
                <a:ext uri="{FF2B5EF4-FFF2-40B4-BE49-F238E27FC236}">
                  <a16:creationId xmlns:a16="http://schemas.microsoft.com/office/drawing/2014/main" id="{F1A27DF3-8958-429A-85EB-8A1ED02D3B50}"/>
                </a:ext>
              </a:extLst>
            </p:cNvPr>
            <p:cNvSpPr/>
            <p:nvPr/>
          </p:nvSpPr>
          <p:spPr>
            <a:xfrm>
              <a:off x="12169825" y="3435700"/>
              <a:ext cx="650" cy="575"/>
            </a:xfrm>
            <a:custGeom>
              <a:avLst/>
              <a:gdLst/>
              <a:ahLst/>
              <a:cxnLst/>
              <a:rect l="l" t="t" r="r" b="b"/>
              <a:pathLst>
                <a:path w="26" h="23" extrusionOk="0">
                  <a:moveTo>
                    <a:pt x="14" y="1"/>
                  </a:moveTo>
                  <a:cubicBezTo>
                    <a:pt x="1" y="2"/>
                    <a:pt x="1" y="21"/>
                    <a:pt x="14" y="23"/>
                  </a:cubicBezTo>
                  <a:cubicBezTo>
                    <a:pt x="25" y="21"/>
                    <a:pt x="25" y="2"/>
                    <a:pt x="14"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342;p67">
              <a:extLst>
                <a:ext uri="{FF2B5EF4-FFF2-40B4-BE49-F238E27FC236}">
                  <a16:creationId xmlns:a16="http://schemas.microsoft.com/office/drawing/2014/main" id="{E7CC138B-F05C-413D-8FFB-C55B1A4FE4F0}"/>
                </a:ext>
              </a:extLst>
            </p:cNvPr>
            <p:cNvSpPr/>
            <p:nvPr/>
          </p:nvSpPr>
          <p:spPr>
            <a:xfrm>
              <a:off x="12556250" y="3622400"/>
              <a:ext cx="60800" cy="96550"/>
            </a:xfrm>
            <a:custGeom>
              <a:avLst/>
              <a:gdLst/>
              <a:ahLst/>
              <a:cxnLst/>
              <a:rect l="l" t="t" r="r" b="b"/>
              <a:pathLst>
                <a:path w="2432" h="3862" extrusionOk="0">
                  <a:moveTo>
                    <a:pt x="26" y="1"/>
                  </a:moveTo>
                  <a:cubicBezTo>
                    <a:pt x="13" y="1"/>
                    <a:pt x="0" y="12"/>
                    <a:pt x="5" y="28"/>
                  </a:cubicBezTo>
                  <a:cubicBezTo>
                    <a:pt x="347" y="1474"/>
                    <a:pt x="1164" y="2920"/>
                    <a:pt x="2341" y="3848"/>
                  </a:cubicBezTo>
                  <a:cubicBezTo>
                    <a:pt x="2350" y="3858"/>
                    <a:pt x="2361" y="3861"/>
                    <a:pt x="2371" y="3861"/>
                  </a:cubicBezTo>
                  <a:cubicBezTo>
                    <a:pt x="2404" y="3861"/>
                    <a:pt x="2432" y="3819"/>
                    <a:pt x="2402" y="3788"/>
                  </a:cubicBezTo>
                  <a:cubicBezTo>
                    <a:pt x="1384" y="2615"/>
                    <a:pt x="603" y="1477"/>
                    <a:pt x="45" y="17"/>
                  </a:cubicBezTo>
                  <a:cubicBezTo>
                    <a:pt x="43" y="6"/>
                    <a:pt x="34" y="1"/>
                    <a:pt x="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343;p67">
              <a:extLst>
                <a:ext uri="{FF2B5EF4-FFF2-40B4-BE49-F238E27FC236}">
                  <a16:creationId xmlns:a16="http://schemas.microsoft.com/office/drawing/2014/main" id="{CEE71582-0F21-4AFB-ADC0-ADB9AC7E4D7E}"/>
                </a:ext>
              </a:extLst>
            </p:cNvPr>
            <p:cNvSpPr/>
            <p:nvPr/>
          </p:nvSpPr>
          <p:spPr>
            <a:xfrm>
              <a:off x="12563325" y="3767975"/>
              <a:ext cx="57675" cy="17500"/>
            </a:xfrm>
            <a:custGeom>
              <a:avLst/>
              <a:gdLst/>
              <a:ahLst/>
              <a:cxnLst/>
              <a:rect l="l" t="t" r="r" b="b"/>
              <a:pathLst>
                <a:path w="2307" h="700" extrusionOk="0">
                  <a:moveTo>
                    <a:pt x="2286" y="0"/>
                  </a:moveTo>
                  <a:cubicBezTo>
                    <a:pt x="2279" y="0"/>
                    <a:pt x="2276" y="6"/>
                    <a:pt x="2275" y="12"/>
                  </a:cubicBezTo>
                  <a:cubicBezTo>
                    <a:pt x="2271" y="7"/>
                    <a:pt x="2266" y="3"/>
                    <a:pt x="2260" y="3"/>
                  </a:cubicBezTo>
                  <a:cubicBezTo>
                    <a:pt x="2259" y="3"/>
                    <a:pt x="2257" y="3"/>
                    <a:pt x="2256" y="3"/>
                  </a:cubicBezTo>
                  <a:cubicBezTo>
                    <a:pt x="1928" y="89"/>
                    <a:pt x="1629" y="232"/>
                    <a:pt x="1317" y="363"/>
                  </a:cubicBezTo>
                  <a:cubicBezTo>
                    <a:pt x="1118" y="446"/>
                    <a:pt x="990" y="520"/>
                    <a:pt x="819" y="520"/>
                  </a:cubicBezTo>
                  <a:cubicBezTo>
                    <a:pt x="741" y="520"/>
                    <a:pt x="653" y="504"/>
                    <a:pt x="546" y="467"/>
                  </a:cubicBezTo>
                  <a:cubicBezTo>
                    <a:pt x="378" y="409"/>
                    <a:pt x="199" y="296"/>
                    <a:pt x="39" y="214"/>
                  </a:cubicBezTo>
                  <a:cubicBezTo>
                    <a:pt x="35" y="212"/>
                    <a:pt x="32" y="211"/>
                    <a:pt x="29" y="211"/>
                  </a:cubicBezTo>
                  <a:cubicBezTo>
                    <a:pt x="12" y="211"/>
                    <a:pt x="0" y="237"/>
                    <a:pt x="20" y="248"/>
                  </a:cubicBezTo>
                  <a:cubicBezTo>
                    <a:pt x="246" y="422"/>
                    <a:pt x="478" y="700"/>
                    <a:pt x="775" y="700"/>
                  </a:cubicBezTo>
                  <a:cubicBezTo>
                    <a:pt x="814" y="700"/>
                    <a:pt x="855" y="695"/>
                    <a:pt x="897" y="684"/>
                  </a:cubicBezTo>
                  <a:cubicBezTo>
                    <a:pt x="1355" y="568"/>
                    <a:pt x="1876" y="294"/>
                    <a:pt x="2272" y="43"/>
                  </a:cubicBezTo>
                  <a:cubicBezTo>
                    <a:pt x="2279" y="38"/>
                    <a:pt x="2277" y="31"/>
                    <a:pt x="2277" y="25"/>
                  </a:cubicBezTo>
                  <a:lnTo>
                    <a:pt x="2277" y="25"/>
                  </a:lnTo>
                  <a:cubicBezTo>
                    <a:pt x="2280" y="29"/>
                    <a:pt x="2280" y="35"/>
                    <a:pt x="2288" y="35"/>
                  </a:cubicBezTo>
                  <a:cubicBezTo>
                    <a:pt x="2307" y="31"/>
                    <a:pt x="2305" y="3"/>
                    <a:pt x="2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344;p67">
              <a:extLst>
                <a:ext uri="{FF2B5EF4-FFF2-40B4-BE49-F238E27FC236}">
                  <a16:creationId xmlns:a16="http://schemas.microsoft.com/office/drawing/2014/main" id="{8F3B8E6A-ACB5-4ADD-840E-47256079D8C9}"/>
                </a:ext>
              </a:extLst>
            </p:cNvPr>
            <p:cNvSpPr/>
            <p:nvPr/>
          </p:nvSpPr>
          <p:spPr>
            <a:xfrm>
              <a:off x="12482425" y="3606675"/>
              <a:ext cx="74200" cy="52475"/>
            </a:xfrm>
            <a:custGeom>
              <a:avLst/>
              <a:gdLst/>
              <a:ahLst/>
              <a:cxnLst/>
              <a:rect l="l" t="t" r="r" b="b"/>
              <a:pathLst>
                <a:path w="2968" h="2099" extrusionOk="0">
                  <a:moveTo>
                    <a:pt x="2591" y="0"/>
                  </a:moveTo>
                  <a:cubicBezTo>
                    <a:pt x="2075" y="0"/>
                    <a:pt x="1488" y="468"/>
                    <a:pt x="1110" y="707"/>
                  </a:cubicBezTo>
                  <a:cubicBezTo>
                    <a:pt x="575" y="1044"/>
                    <a:pt x="0" y="1355"/>
                    <a:pt x="176" y="2068"/>
                  </a:cubicBezTo>
                  <a:cubicBezTo>
                    <a:pt x="182" y="2088"/>
                    <a:pt x="201" y="2099"/>
                    <a:pt x="219" y="2099"/>
                  </a:cubicBezTo>
                  <a:cubicBezTo>
                    <a:pt x="237" y="2099"/>
                    <a:pt x="255" y="2089"/>
                    <a:pt x="259" y="2068"/>
                  </a:cubicBezTo>
                  <a:cubicBezTo>
                    <a:pt x="328" y="1723"/>
                    <a:pt x="380" y="1479"/>
                    <a:pt x="662" y="1217"/>
                  </a:cubicBezTo>
                  <a:cubicBezTo>
                    <a:pt x="856" y="1037"/>
                    <a:pt x="1129" y="894"/>
                    <a:pt x="1353" y="758"/>
                  </a:cubicBezTo>
                  <a:cubicBezTo>
                    <a:pt x="1573" y="624"/>
                    <a:pt x="2291" y="102"/>
                    <a:pt x="2685" y="102"/>
                  </a:cubicBezTo>
                  <a:cubicBezTo>
                    <a:pt x="2754" y="102"/>
                    <a:pt x="2813" y="118"/>
                    <a:pt x="2857" y="154"/>
                  </a:cubicBezTo>
                  <a:cubicBezTo>
                    <a:pt x="2869" y="163"/>
                    <a:pt x="2880" y="167"/>
                    <a:pt x="2891" y="167"/>
                  </a:cubicBezTo>
                  <a:cubicBezTo>
                    <a:pt x="2936" y="167"/>
                    <a:pt x="2968" y="101"/>
                    <a:pt x="2918" y="75"/>
                  </a:cubicBezTo>
                  <a:cubicBezTo>
                    <a:pt x="2815" y="23"/>
                    <a:pt x="2705" y="0"/>
                    <a:pt x="2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345;p67">
              <a:extLst>
                <a:ext uri="{FF2B5EF4-FFF2-40B4-BE49-F238E27FC236}">
                  <a16:creationId xmlns:a16="http://schemas.microsoft.com/office/drawing/2014/main" id="{E154B964-3821-4B31-9E35-A465933A9515}"/>
                </a:ext>
              </a:extLst>
            </p:cNvPr>
            <p:cNvSpPr/>
            <p:nvPr/>
          </p:nvSpPr>
          <p:spPr>
            <a:xfrm>
              <a:off x="12442025" y="3444100"/>
              <a:ext cx="136425" cy="166325"/>
            </a:xfrm>
            <a:custGeom>
              <a:avLst/>
              <a:gdLst/>
              <a:ahLst/>
              <a:cxnLst/>
              <a:rect l="l" t="t" r="r" b="b"/>
              <a:pathLst>
                <a:path w="5457" h="6653" extrusionOk="0">
                  <a:moveTo>
                    <a:pt x="39" y="1"/>
                  </a:moveTo>
                  <a:cubicBezTo>
                    <a:pt x="18" y="1"/>
                    <a:pt x="0" y="26"/>
                    <a:pt x="19" y="44"/>
                  </a:cubicBezTo>
                  <a:cubicBezTo>
                    <a:pt x="444" y="468"/>
                    <a:pt x="856" y="894"/>
                    <a:pt x="1260" y="1323"/>
                  </a:cubicBezTo>
                  <a:cubicBezTo>
                    <a:pt x="1227" y="1305"/>
                    <a:pt x="1192" y="1285"/>
                    <a:pt x="1158" y="1266"/>
                  </a:cubicBezTo>
                  <a:cubicBezTo>
                    <a:pt x="915" y="1134"/>
                    <a:pt x="670" y="991"/>
                    <a:pt x="408" y="903"/>
                  </a:cubicBezTo>
                  <a:cubicBezTo>
                    <a:pt x="402" y="901"/>
                    <a:pt x="397" y="900"/>
                    <a:pt x="392" y="900"/>
                  </a:cubicBezTo>
                  <a:cubicBezTo>
                    <a:pt x="353" y="900"/>
                    <a:pt x="339" y="959"/>
                    <a:pt x="373" y="984"/>
                  </a:cubicBezTo>
                  <a:cubicBezTo>
                    <a:pt x="595" y="1140"/>
                    <a:pt x="844" y="1263"/>
                    <a:pt x="1074" y="1410"/>
                  </a:cubicBezTo>
                  <a:cubicBezTo>
                    <a:pt x="1298" y="1553"/>
                    <a:pt x="1510" y="1722"/>
                    <a:pt x="1746" y="1848"/>
                  </a:cubicBezTo>
                  <a:cubicBezTo>
                    <a:pt x="2955" y="3160"/>
                    <a:pt x="4098" y="4513"/>
                    <a:pt x="5205" y="5944"/>
                  </a:cubicBezTo>
                  <a:cubicBezTo>
                    <a:pt x="5126" y="6037"/>
                    <a:pt x="5071" y="6167"/>
                    <a:pt x="4991" y="6255"/>
                  </a:cubicBezTo>
                  <a:cubicBezTo>
                    <a:pt x="4868" y="6391"/>
                    <a:pt x="4702" y="6477"/>
                    <a:pt x="4584" y="6615"/>
                  </a:cubicBezTo>
                  <a:cubicBezTo>
                    <a:pt x="4571" y="6629"/>
                    <a:pt x="4581" y="6651"/>
                    <a:pt x="4598" y="6651"/>
                  </a:cubicBezTo>
                  <a:cubicBezTo>
                    <a:pt x="4609" y="6652"/>
                    <a:pt x="4620" y="6653"/>
                    <a:pt x="4632" y="6653"/>
                  </a:cubicBezTo>
                  <a:cubicBezTo>
                    <a:pt x="4945" y="6653"/>
                    <a:pt x="5457" y="6216"/>
                    <a:pt x="5378" y="5899"/>
                  </a:cubicBezTo>
                  <a:cubicBezTo>
                    <a:pt x="5371" y="5878"/>
                    <a:pt x="5352" y="5862"/>
                    <a:pt x="5330" y="5862"/>
                  </a:cubicBezTo>
                  <a:cubicBezTo>
                    <a:pt x="5328" y="5862"/>
                    <a:pt x="5326" y="5863"/>
                    <a:pt x="5324" y="5863"/>
                  </a:cubicBezTo>
                  <a:cubicBezTo>
                    <a:pt x="4105" y="3546"/>
                    <a:pt x="1961" y="1739"/>
                    <a:pt x="57" y="8"/>
                  </a:cubicBezTo>
                  <a:cubicBezTo>
                    <a:pt x="51" y="3"/>
                    <a:pt x="45" y="1"/>
                    <a:pt x="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346;p67">
              <a:extLst>
                <a:ext uri="{FF2B5EF4-FFF2-40B4-BE49-F238E27FC236}">
                  <a16:creationId xmlns:a16="http://schemas.microsoft.com/office/drawing/2014/main" id="{BC4B2E10-1727-4B1A-A3E5-486886C675D4}"/>
                </a:ext>
              </a:extLst>
            </p:cNvPr>
            <p:cNvSpPr/>
            <p:nvPr/>
          </p:nvSpPr>
          <p:spPr>
            <a:xfrm>
              <a:off x="12238525" y="3273200"/>
              <a:ext cx="142775" cy="76050"/>
            </a:xfrm>
            <a:custGeom>
              <a:avLst/>
              <a:gdLst/>
              <a:ahLst/>
              <a:cxnLst/>
              <a:rect l="l" t="t" r="r" b="b"/>
              <a:pathLst>
                <a:path w="5711" h="3042" extrusionOk="0">
                  <a:moveTo>
                    <a:pt x="145" y="0"/>
                  </a:moveTo>
                  <a:cubicBezTo>
                    <a:pt x="135" y="0"/>
                    <a:pt x="121" y="28"/>
                    <a:pt x="114" y="71"/>
                  </a:cubicBezTo>
                  <a:cubicBezTo>
                    <a:pt x="14" y="698"/>
                    <a:pt x="0" y="1699"/>
                    <a:pt x="243" y="2483"/>
                  </a:cubicBezTo>
                  <a:cubicBezTo>
                    <a:pt x="244" y="2484"/>
                    <a:pt x="244" y="2484"/>
                    <a:pt x="245" y="2484"/>
                  </a:cubicBezTo>
                  <a:cubicBezTo>
                    <a:pt x="279" y="2484"/>
                    <a:pt x="879" y="1245"/>
                    <a:pt x="1728" y="490"/>
                  </a:cubicBezTo>
                  <a:cubicBezTo>
                    <a:pt x="2344" y="1082"/>
                    <a:pt x="2700" y="2102"/>
                    <a:pt x="2889" y="3039"/>
                  </a:cubicBezTo>
                  <a:cubicBezTo>
                    <a:pt x="2890" y="3040"/>
                    <a:pt x="2891" y="3041"/>
                    <a:pt x="2893" y="3041"/>
                  </a:cubicBezTo>
                  <a:cubicBezTo>
                    <a:pt x="3000" y="3041"/>
                    <a:pt x="5088" y="1597"/>
                    <a:pt x="5679" y="643"/>
                  </a:cubicBezTo>
                  <a:cubicBezTo>
                    <a:pt x="5711" y="591"/>
                    <a:pt x="5705" y="545"/>
                    <a:pt x="5682" y="545"/>
                  </a:cubicBezTo>
                  <a:cubicBezTo>
                    <a:pt x="5671" y="545"/>
                    <a:pt x="5656" y="555"/>
                    <a:pt x="5640" y="579"/>
                  </a:cubicBezTo>
                  <a:cubicBezTo>
                    <a:pt x="4961" y="1562"/>
                    <a:pt x="3893" y="2252"/>
                    <a:pt x="2981" y="2854"/>
                  </a:cubicBezTo>
                  <a:cubicBezTo>
                    <a:pt x="2846" y="2034"/>
                    <a:pt x="2494" y="855"/>
                    <a:pt x="1765" y="396"/>
                  </a:cubicBezTo>
                  <a:cubicBezTo>
                    <a:pt x="1756" y="391"/>
                    <a:pt x="1747" y="389"/>
                    <a:pt x="1737" y="389"/>
                  </a:cubicBezTo>
                  <a:cubicBezTo>
                    <a:pt x="1720" y="389"/>
                    <a:pt x="1703" y="396"/>
                    <a:pt x="1692" y="410"/>
                  </a:cubicBezTo>
                  <a:lnTo>
                    <a:pt x="1689" y="410"/>
                  </a:lnTo>
                  <a:cubicBezTo>
                    <a:pt x="1013" y="793"/>
                    <a:pt x="376" y="1861"/>
                    <a:pt x="288" y="2141"/>
                  </a:cubicBezTo>
                  <a:cubicBezTo>
                    <a:pt x="211" y="1385"/>
                    <a:pt x="131" y="815"/>
                    <a:pt x="156" y="41"/>
                  </a:cubicBezTo>
                  <a:cubicBezTo>
                    <a:pt x="157" y="13"/>
                    <a:pt x="152" y="0"/>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347;p67">
              <a:extLst>
                <a:ext uri="{FF2B5EF4-FFF2-40B4-BE49-F238E27FC236}">
                  <a16:creationId xmlns:a16="http://schemas.microsoft.com/office/drawing/2014/main" id="{CDEBC185-8242-4EE5-AA84-B02FCA0BE7A1}"/>
                </a:ext>
              </a:extLst>
            </p:cNvPr>
            <p:cNvSpPr/>
            <p:nvPr/>
          </p:nvSpPr>
          <p:spPr>
            <a:xfrm>
              <a:off x="10558175" y="3937725"/>
              <a:ext cx="2412000" cy="39625"/>
            </a:xfrm>
            <a:custGeom>
              <a:avLst/>
              <a:gdLst/>
              <a:ahLst/>
              <a:cxnLst/>
              <a:rect l="l" t="t" r="r" b="b"/>
              <a:pathLst>
                <a:path w="96480" h="1585" extrusionOk="0">
                  <a:moveTo>
                    <a:pt x="0" y="0"/>
                  </a:moveTo>
                  <a:lnTo>
                    <a:pt x="0" y="1585"/>
                  </a:lnTo>
                  <a:lnTo>
                    <a:pt x="96480" y="1585"/>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348;p67">
              <a:extLst>
                <a:ext uri="{FF2B5EF4-FFF2-40B4-BE49-F238E27FC236}">
                  <a16:creationId xmlns:a16="http://schemas.microsoft.com/office/drawing/2014/main" id="{731B7B89-1368-4F7E-B8A6-A7A8B8AC730B}"/>
                </a:ext>
              </a:extLst>
            </p:cNvPr>
            <p:cNvSpPr/>
            <p:nvPr/>
          </p:nvSpPr>
          <p:spPr>
            <a:xfrm>
              <a:off x="12970150" y="3937725"/>
              <a:ext cx="183500" cy="39625"/>
            </a:xfrm>
            <a:custGeom>
              <a:avLst/>
              <a:gdLst/>
              <a:ahLst/>
              <a:cxnLst/>
              <a:rect l="l" t="t" r="r" b="b"/>
              <a:pathLst>
                <a:path w="7340" h="1585" extrusionOk="0">
                  <a:moveTo>
                    <a:pt x="1" y="0"/>
                  </a:moveTo>
                  <a:lnTo>
                    <a:pt x="1" y="1585"/>
                  </a:lnTo>
                  <a:lnTo>
                    <a:pt x="7339" y="1585"/>
                  </a:lnTo>
                  <a:lnTo>
                    <a:pt x="7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349;p67">
              <a:extLst>
                <a:ext uri="{FF2B5EF4-FFF2-40B4-BE49-F238E27FC236}">
                  <a16:creationId xmlns:a16="http://schemas.microsoft.com/office/drawing/2014/main" id="{1E41D7D1-1579-4ED9-9F4A-CA7FABA4869F}"/>
                </a:ext>
              </a:extLst>
            </p:cNvPr>
            <p:cNvSpPr/>
            <p:nvPr/>
          </p:nvSpPr>
          <p:spPr>
            <a:xfrm>
              <a:off x="12027425" y="3977325"/>
              <a:ext cx="678900" cy="1037400"/>
            </a:xfrm>
            <a:custGeom>
              <a:avLst/>
              <a:gdLst/>
              <a:ahLst/>
              <a:cxnLst/>
              <a:rect l="l" t="t" r="r" b="b"/>
              <a:pathLst>
                <a:path w="27156" h="41496" extrusionOk="0">
                  <a:moveTo>
                    <a:pt x="0" y="1"/>
                  </a:moveTo>
                  <a:lnTo>
                    <a:pt x="0" y="41496"/>
                  </a:lnTo>
                  <a:lnTo>
                    <a:pt x="27155" y="41496"/>
                  </a:lnTo>
                  <a:lnTo>
                    <a:pt x="27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350;p67">
              <a:extLst>
                <a:ext uri="{FF2B5EF4-FFF2-40B4-BE49-F238E27FC236}">
                  <a16:creationId xmlns:a16="http://schemas.microsoft.com/office/drawing/2014/main" id="{F86B4B00-6570-4ED5-BCC4-5B409B265117}"/>
                </a:ext>
              </a:extLst>
            </p:cNvPr>
            <p:cNvSpPr/>
            <p:nvPr/>
          </p:nvSpPr>
          <p:spPr>
            <a:xfrm>
              <a:off x="12706300" y="3977325"/>
              <a:ext cx="378400" cy="1037400"/>
            </a:xfrm>
            <a:custGeom>
              <a:avLst/>
              <a:gdLst/>
              <a:ahLst/>
              <a:cxnLst/>
              <a:rect l="l" t="t" r="r" b="b"/>
              <a:pathLst>
                <a:path w="15136" h="41496" extrusionOk="0">
                  <a:moveTo>
                    <a:pt x="0" y="1"/>
                  </a:moveTo>
                  <a:lnTo>
                    <a:pt x="0" y="41496"/>
                  </a:lnTo>
                  <a:lnTo>
                    <a:pt x="15135" y="41496"/>
                  </a:lnTo>
                  <a:lnTo>
                    <a:pt x="151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351;p67">
              <a:extLst>
                <a:ext uri="{FF2B5EF4-FFF2-40B4-BE49-F238E27FC236}">
                  <a16:creationId xmlns:a16="http://schemas.microsoft.com/office/drawing/2014/main" id="{D036D29A-C22D-403A-953E-6288BE47E58E}"/>
                </a:ext>
              </a:extLst>
            </p:cNvPr>
            <p:cNvSpPr/>
            <p:nvPr/>
          </p:nvSpPr>
          <p:spPr>
            <a:xfrm>
              <a:off x="10636675" y="3977325"/>
              <a:ext cx="378400" cy="1037400"/>
            </a:xfrm>
            <a:custGeom>
              <a:avLst/>
              <a:gdLst/>
              <a:ahLst/>
              <a:cxnLst/>
              <a:rect l="l" t="t" r="r" b="b"/>
              <a:pathLst>
                <a:path w="15136" h="41496" extrusionOk="0">
                  <a:moveTo>
                    <a:pt x="0" y="1"/>
                  </a:moveTo>
                  <a:lnTo>
                    <a:pt x="0" y="41496"/>
                  </a:lnTo>
                  <a:lnTo>
                    <a:pt x="15136" y="41496"/>
                  </a:lnTo>
                  <a:lnTo>
                    <a:pt x="151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352;p67">
              <a:extLst>
                <a:ext uri="{FF2B5EF4-FFF2-40B4-BE49-F238E27FC236}">
                  <a16:creationId xmlns:a16="http://schemas.microsoft.com/office/drawing/2014/main" id="{96C0B5CE-D8E5-4189-BEB1-44008B509015}"/>
                </a:ext>
              </a:extLst>
            </p:cNvPr>
            <p:cNvSpPr/>
            <p:nvPr/>
          </p:nvSpPr>
          <p:spPr>
            <a:xfrm>
              <a:off x="11840250" y="3891000"/>
              <a:ext cx="448400" cy="46750"/>
            </a:xfrm>
            <a:custGeom>
              <a:avLst/>
              <a:gdLst/>
              <a:ahLst/>
              <a:cxnLst/>
              <a:rect l="l" t="t" r="r" b="b"/>
              <a:pathLst>
                <a:path w="17936" h="1870" extrusionOk="0">
                  <a:moveTo>
                    <a:pt x="744" y="0"/>
                  </a:moveTo>
                  <a:cubicBezTo>
                    <a:pt x="334" y="0"/>
                    <a:pt x="1" y="334"/>
                    <a:pt x="1" y="746"/>
                  </a:cubicBezTo>
                  <a:lnTo>
                    <a:pt x="1" y="1125"/>
                  </a:lnTo>
                  <a:cubicBezTo>
                    <a:pt x="1" y="1536"/>
                    <a:pt x="334" y="1869"/>
                    <a:pt x="745" y="1869"/>
                  </a:cubicBezTo>
                  <a:lnTo>
                    <a:pt x="17190" y="1869"/>
                  </a:lnTo>
                  <a:cubicBezTo>
                    <a:pt x="17601" y="1869"/>
                    <a:pt x="17936" y="1536"/>
                    <a:pt x="17936" y="1125"/>
                  </a:cubicBezTo>
                  <a:cubicBezTo>
                    <a:pt x="17936" y="720"/>
                    <a:pt x="17613" y="389"/>
                    <a:pt x="17209" y="378"/>
                  </a:cubicBezTo>
                  <a:lnTo>
                    <a:pt x="763" y="0"/>
                  </a:lnTo>
                  <a:cubicBezTo>
                    <a:pt x="757" y="0"/>
                    <a:pt x="750" y="0"/>
                    <a:pt x="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353;p67">
              <a:extLst>
                <a:ext uri="{FF2B5EF4-FFF2-40B4-BE49-F238E27FC236}">
                  <a16:creationId xmlns:a16="http://schemas.microsoft.com/office/drawing/2014/main" id="{D464098C-A6A6-44DB-9D50-916FE0BE5A79}"/>
                </a:ext>
              </a:extLst>
            </p:cNvPr>
            <p:cNvSpPr/>
            <p:nvPr/>
          </p:nvSpPr>
          <p:spPr>
            <a:xfrm>
              <a:off x="11273400" y="3267775"/>
              <a:ext cx="833500" cy="529175"/>
            </a:xfrm>
            <a:custGeom>
              <a:avLst/>
              <a:gdLst/>
              <a:ahLst/>
              <a:cxnLst/>
              <a:rect l="l" t="t" r="r" b="b"/>
              <a:pathLst>
                <a:path w="33340"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31340" y="21166"/>
                  </a:lnTo>
                  <a:cubicBezTo>
                    <a:pt x="32480" y="21166"/>
                    <a:pt x="33340" y="20123"/>
                    <a:pt x="33122" y="19008"/>
                  </a:cubicBezTo>
                  <a:lnTo>
                    <a:pt x="29693" y="1464"/>
                  </a:lnTo>
                  <a:cubicBezTo>
                    <a:pt x="29526" y="614"/>
                    <a:pt x="28781" y="0"/>
                    <a:pt x="27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354;p67">
              <a:extLst>
                <a:ext uri="{FF2B5EF4-FFF2-40B4-BE49-F238E27FC236}">
                  <a16:creationId xmlns:a16="http://schemas.microsoft.com/office/drawing/2014/main" id="{D642005B-8CF0-45C1-A765-D9910EB4E74B}"/>
                </a:ext>
              </a:extLst>
            </p:cNvPr>
            <p:cNvSpPr/>
            <p:nvPr/>
          </p:nvSpPr>
          <p:spPr>
            <a:xfrm>
              <a:off x="11273400" y="3267775"/>
              <a:ext cx="795675" cy="529175"/>
            </a:xfrm>
            <a:custGeom>
              <a:avLst/>
              <a:gdLst/>
              <a:ahLst/>
              <a:cxnLst/>
              <a:rect l="l" t="t" r="r" b="b"/>
              <a:pathLst>
                <a:path w="31827" h="21167" extrusionOk="0">
                  <a:moveTo>
                    <a:pt x="1997" y="0"/>
                  </a:moveTo>
                  <a:cubicBezTo>
                    <a:pt x="857" y="0"/>
                    <a:pt x="0" y="1042"/>
                    <a:pt x="220" y="2162"/>
                  </a:cubicBezTo>
                  <a:lnTo>
                    <a:pt x="3647" y="19703"/>
                  </a:lnTo>
                  <a:cubicBezTo>
                    <a:pt x="3813" y="20553"/>
                    <a:pt x="4556" y="21166"/>
                    <a:pt x="5421" y="21166"/>
                  </a:cubicBezTo>
                  <a:cubicBezTo>
                    <a:pt x="5422" y="21166"/>
                    <a:pt x="5423" y="21166"/>
                    <a:pt x="5424" y="21166"/>
                  </a:cubicBezTo>
                  <a:lnTo>
                    <a:pt x="29830" y="21166"/>
                  </a:lnTo>
                  <a:cubicBezTo>
                    <a:pt x="30967" y="21166"/>
                    <a:pt x="31827" y="20123"/>
                    <a:pt x="31607" y="19008"/>
                  </a:cubicBezTo>
                  <a:lnTo>
                    <a:pt x="28180" y="1464"/>
                  </a:lnTo>
                  <a:cubicBezTo>
                    <a:pt x="28013" y="613"/>
                    <a:pt x="27268" y="0"/>
                    <a:pt x="26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355;p67">
              <a:extLst>
                <a:ext uri="{FF2B5EF4-FFF2-40B4-BE49-F238E27FC236}">
                  <a16:creationId xmlns:a16="http://schemas.microsoft.com/office/drawing/2014/main" id="{A33C7726-B0F9-4DFE-A867-477CF3632D17}"/>
                </a:ext>
              </a:extLst>
            </p:cNvPr>
            <p:cNvSpPr/>
            <p:nvPr/>
          </p:nvSpPr>
          <p:spPr>
            <a:xfrm>
              <a:off x="11470025" y="3560300"/>
              <a:ext cx="324800" cy="377400"/>
            </a:xfrm>
            <a:custGeom>
              <a:avLst/>
              <a:gdLst/>
              <a:ahLst/>
              <a:cxnLst/>
              <a:rect l="l" t="t" r="r" b="b"/>
              <a:pathLst>
                <a:path w="12992" h="15096" extrusionOk="0">
                  <a:moveTo>
                    <a:pt x="4658" y="0"/>
                  </a:moveTo>
                  <a:cubicBezTo>
                    <a:pt x="4259" y="0"/>
                    <a:pt x="3909" y="268"/>
                    <a:pt x="3803" y="652"/>
                  </a:cubicBezTo>
                  <a:lnTo>
                    <a:pt x="154" y="13976"/>
                  </a:lnTo>
                  <a:cubicBezTo>
                    <a:pt x="0" y="14540"/>
                    <a:pt x="424" y="15096"/>
                    <a:pt x="1008" y="15096"/>
                  </a:cubicBezTo>
                  <a:lnTo>
                    <a:pt x="9013" y="15096"/>
                  </a:lnTo>
                  <a:lnTo>
                    <a:pt x="9426" y="13579"/>
                  </a:lnTo>
                  <a:lnTo>
                    <a:pt x="12830" y="1154"/>
                  </a:lnTo>
                  <a:cubicBezTo>
                    <a:pt x="12991" y="575"/>
                    <a:pt x="12552" y="0"/>
                    <a:pt x="11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356;p67">
              <a:extLst>
                <a:ext uri="{FF2B5EF4-FFF2-40B4-BE49-F238E27FC236}">
                  <a16:creationId xmlns:a16="http://schemas.microsoft.com/office/drawing/2014/main" id="{52164342-99F9-4F3E-9250-E2C8E07EDBB8}"/>
                </a:ext>
              </a:extLst>
            </p:cNvPr>
            <p:cNvSpPr/>
            <p:nvPr/>
          </p:nvSpPr>
          <p:spPr>
            <a:xfrm>
              <a:off x="11469975" y="3560300"/>
              <a:ext cx="283050" cy="377400"/>
            </a:xfrm>
            <a:custGeom>
              <a:avLst/>
              <a:gdLst/>
              <a:ahLst/>
              <a:cxnLst/>
              <a:rect l="l" t="t" r="r" b="b"/>
              <a:pathLst>
                <a:path w="11322" h="15096" extrusionOk="0">
                  <a:moveTo>
                    <a:pt x="4660" y="0"/>
                  </a:moveTo>
                  <a:cubicBezTo>
                    <a:pt x="4260" y="0"/>
                    <a:pt x="3911" y="268"/>
                    <a:pt x="3805" y="653"/>
                  </a:cubicBezTo>
                  <a:lnTo>
                    <a:pt x="155" y="13976"/>
                  </a:lnTo>
                  <a:cubicBezTo>
                    <a:pt x="1" y="14540"/>
                    <a:pt x="426" y="15096"/>
                    <a:pt x="1010" y="15096"/>
                  </a:cubicBezTo>
                  <a:lnTo>
                    <a:pt x="6587" y="15096"/>
                  </a:lnTo>
                  <a:cubicBezTo>
                    <a:pt x="6588" y="15096"/>
                    <a:pt x="6589" y="15096"/>
                    <a:pt x="6590" y="15096"/>
                  </a:cubicBezTo>
                  <a:cubicBezTo>
                    <a:pt x="7046" y="15096"/>
                    <a:pt x="7444" y="14791"/>
                    <a:pt x="7563" y="14353"/>
                  </a:cubicBezTo>
                  <a:lnTo>
                    <a:pt x="11145" y="1283"/>
                  </a:lnTo>
                  <a:cubicBezTo>
                    <a:pt x="11322" y="637"/>
                    <a:pt x="10838" y="2"/>
                    <a:pt x="10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357;p67">
              <a:extLst>
                <a:ext uri="{FF2B5EF4-FFF2-40B4-BE49-F238E27FC236}">
                  <a16:creationId xmlns:a16="http://schemas.microsoft.com/office/drawing/2014/main" id="{1E53BA9D-03A8-4F38-8317-10086E5956E0}"/>
                </a:ext>
              </a:extLst>
            </p:cNvPr>
            <p:cNvSpPr/>
            <p:nvPr/>
          </p:nvSpPr>
          <p:spPr>
            <a:xfrm>
              <a:off x="11655925" y="3899725"/>
              <a:ext cx="356325" cy="38025"/>
            </a:xfrm>
            <a:custGeom>
              <a:avLst/>
              <a:gdLst/>
              <a:ahLst/>
              <a:cxnLst/>
              <a:rect l="l" t="t" r="r" b="b"/>
              <a:pathLst>
                <a:path w="14253" h="1521" extrusionOk="0">
                  <a:moveTo>
                    <a:pt x="416" y="0"/>
                  </a:moveTo>
                  <a:lnTo>
                    <a:pt x="0" y="1520"/>
                  </a:lnTo>
                  <a:lnTo>
                    <a:pt x="13493" y="1520"/>
                  </a:lnTo>
                  <a:cubicBezTo>
                    <a:pt x="13912" y="1520"/>
                    <a:pt x="14252" y="1180"/>
                    <a:pt x="14252" y="761"/>
                  </a:cubicBezTo>
                  <a:cubicBezTo>
                    <a:pt x="14252" y="341"/>
                    <a:pt x="13912" y="0"/>
                    <a:pt x="13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358;p67">
              <a:extLst>
                <a:ext uri="{FF2B5EF4-FFF2-40B4-BE49-F238E27FC236}">
                  <a16:creationId xmlns:a16="http://schemas.microsoft.com/office/drawing/2014/main" id="{A26E155B-FB16-4F82-A2FB-59B02D6FF8EA}"/>
                </a:ext>
              </a:extLst>
            </p:cNvPr>
            <p:cNvSpPr/>
            <p:nvPr/>
          </p:nvSpPr>
          <p:spPr>
            <a:xfrm>
              <a:off x="11744550" y="3400375"/>
              <a:ext cx="35700" cy="117800"/>
            </a:xfrm>
            <a:custGeom>
              <a:avLst/>
              <a:gdLst/>
              <a:ahLst/>
              <a:cxnLst/>
              <a:rect l="l" t="t" r="r" b="b"/>
              <a:pathLst>
                <a:path w="1428" h="4712" extrusionOk="0">
                  <a:moveTo>
                    <a:pt x="320" y="0"/>
                  </a:moveTo>
                  <a:cubicBezTo>
                    <a:pt x="302" y="0"/>
                    <a:pt x="283" y="2"/>
                    <a:pt x="265" y="6"/>
                  </a:cubicBezTo>
                  <a:cubicBezTo>
                    <a:pt x="105" y="36"/>
                    <a:pt x="0" y="190"/>
                    <a:pt x="31" y="350"/>
                  </a:cubicBezTo>
                  <a:lnTo>
                    <a:pt x="820" y="4473"/>
                  </a:lnTo>
                  <a:cubicBezTo>
                    <a:pt x="848" y="4615"/>
                    <a:pt x="971" y="4712"/>
                    <a:pt x="1110" y="4712"/>
                  </a:cubicBezTo>
                  <a:cubicBezTo>
                    <a:pt x="1127" y="4712"/>
                    <a:pt x="1146" y="4710"/>
                    <a:pt x="1164" y="4707"/>
                  </a:cubicBezTo>
                  <a:cubicBezTo>
                    <a:pt x="1324" y="4676"/>
                    <a:pt x="1427" y="4522"/>
                    <a:pt x="1398" y="4362"/>
                  </a:cubicBezTo>
                  <a:lnTo>
                    <a:pt x="608" y="240"/>
                  </a:lnTo>
                  <a:cubicBezTo>
                    <a:pt x="581" y="99"/>
                    <a:pt x="458"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359;p67">
              <a:extLst>
                <a:ext uri="{FF2B5EF4-FFF2-40B4-BE49-F238E27FC236}">
                  <a16:creationId xmlns:a16="http://schemas.microsoft.com/office/drawing/2014/main" id="{BB763F56-7725-4D05-8EFB-CACE740AA819}"/>
                </a:ext>
              </a:extLst>
            </p:cNvPr>
            <p:cNvSpPr/>
            <p:nvPr/>
          </p:nvSpPr>
          <p:spPr>
            <a:xfrm>
              <a:off x="11710325" y="3400375"/>
              <a:ext cx="35700" cy="117800"/>
            </a:xfrm>
            <a:custGeom>
              <a:avLst/>
              <a:gdLst/>
              <a:ahLst/>
              <a:cxnLst/>
              <a:rect l="l" t="t" r="r" b="b"/>
              <a:pathLst>
                <a:path w="1428" h="4712" extrusionOk="0">
                  <a:moveTo>
                    <a:pt x="319" y="0"/>
                  </a:moveTo>
                  <a:cubicBezTo>
                    <a:pt x="301" y="0"/>
                    <a:pt x="282" y="2"/>
                    <a:pt x="264" y="6"/>
                  </a:cubicBezTo>
                  <a:cubicBezTo>
                    <a:pt x="105" y="36"/>
                    <a:pt x="0" y="190"/>
                    <a:pt x="31" y="350"/>
                  </a:cubicBezTo>
                  <a:lnTo>
                    <a:pt x="819" y="4473"/>
                  </a:lnTo>
                  <a:cubicBezTo>
                    <a:pt x="846" y="4615"/>
                    <a:pt x="971" y="4712"/>
                    <a:pt x="1109" y="4712"/>
                  </a:cubicBezTo>
                  <a:cubicBezTo>
                    <a:pt x="1127" y="4712"/>
                    <a:pt x="1144" y="4710"/>
                    <a:pt x="1163" y="4707"/>
                  </a:cubicBezTo>
                  <a:cubicBezTo>
                    <a:pt x="1323" y="4675"/>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360;p67">
              <a:extLst>
                <a:ext uri="{FF2B5EF4-FFF2-40B4-BE49-F238E27FC236}">
                  <a16:creationId xmlns:a16="http://schemas.microsoft.com/office/drawing/2014/main" id="{80DC6A6C-0D4B-4C76-B9DA-C47DE90766F6}"/>
                </a:ext>
              </a:extLst>
            </p:cNvPr>
            <p:cNvSpPr/>
            <p:nvPr/>
          </p:nvSpPr>
          <p:spPr>
            <a:xfrm>
              <a:off x="11676100" y="3400400"/>
              <a:ext cx="35650" cy="117775"/>
            </a:xfrm>
            <a:custGeom>
              <a:avLst/>
              <a:gdLst/>
              <a:ahLst/>
              <a:cxnLst/>
              <a:rect l="l" t="t" r="r" b="b"/>
              <a:pathLst>
                <a:path w="1426" h="4711" extrusionOk="0">
                  <a:moveTo>
                    <a:pt x="320" y="1"/>
                  </a:moveTo>
                  <a:cubicBezTo>
                    <a:pt x="301" y="1"/>
                    <a:pt x="283" y="3"/>
                    <a:pt x="264" y="6"/>
                  </a:cubicBezTo>
                  <a:cubicBezTo>
                    <a:pt x="104" y="37"/>
                    <a:pt x="0" y="189"/>
                    <a:pt x="31" y="349"/>
                  </a:cubicBezTo>
                  <a:lnTo>
                    <a:pt x="818" y="4472"/>
                  </a:lnTo>
                  <a:cubicBezTo>
                    <a:pt x="845" y="4614"/>
                    <a:pt x="969" y="4711"/>
                    <a:pt x="1109" y="4711"/>
                  </a:cubicBezTo>
                  <a:cubicBezTo>
                    <a:pt x="1126" y="4711"/>
                    <a:pt x="1145" y="4709"/>
                    <a:pt x="1163" y="4706"/>
                  </a:cubicBezTo>
                  <a:cubicBezTo>
                    <a:pt x="1321" y="4674"/>
                    <a:pt x="1426" y="4521"/>
                    <a:pt x="1395" y="4361"/>
                  </a:cubicBezTo>
                  <a:lnTo>
                    <a:pt x="607" y="239"/>
                  </a:lnTo>
                  <a:cubicBezTo>
                    <a:pt x="580" y="98"/>
                    <a:pt x="457"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361;p67">
              <a:extLst>
                <a:ext uri="{FF2B5EF4-FFF2-40B4-BE49-F238E27FC236}">
                  <a16:creationId xmlns:a16="http://schemas.microsoft.com/office/drawing/2014/main" id="{C3F4B8B6-9C9F-45C4-A4AF-901B9DB1D83C}"/>
                </a:ext>
              </a:extLst>
            </p:cNvPr>
            <p:cNvSpPr/>
            <p:nvPr/>
          </p:nvSpPr>
          <p:spPr>
            <a:xfrm>
              <a:off x="11641800" y="3400375"/>
              <a:ext cx="35700" cy="117800"/>
            </a:xfrm>
            <a:custGeom>
              <a:avLst/>
              <a:gdLst/>
              <a:ahLst/>
              <a:cxnLst/>
              <a:rect l="l" t="t" r="r" b="b"/>
              <a:pathLst>
                <a:path w="1428" h="4712" extrusionOk="0">
                  <a:moveTo>
                    <a:pt x="321" y="0"/>
                  </a:moveTo>
                  <a:cubicBezTo>
                    <a:pt x="303" y="0"/>
                    <a:pt x="284" y="2"/>
                    <a:pt x="266" y="6"/>
                  </a:cubicBezTo>
                  <a:cubicBezTo>
                    <a:pt x="106" y="36"/>
                    <a:pt x="1" y="190"/>
                    <a:pt x="31" y="350"/>
                  </a:cubicBezTo>
                  <a:lnTo>
                    <a:pt x="821" y="4473"/>
                  </a:lnTo>
                  <a:cubicBezTo>
                    <a:pt x="848" y="4615"/>
                    <a:pt x="971" y="4712"/>
                    <a:pt x="1110" y="4712"/>
                  </a:cubicBezTo>
                  <a:cubicBezTo>
                    <a:pt x="1128" y="4712"/>
                    <a:pt x="1146" y="4710"/>
                    <a:pt x="1164" y="4707"/>
                  </a:cubicBezTo>
                  <a:cubicBezTo>
                    <a:pt x="1324" y="4675"/>
                    <a:pt x="1428" y="4522"/>
                    <a:pt x="1399"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362;p67">
              <a:extLst>
                <a:ext uri="{FF2B5EF4-FFF2-40B4-BE49-F238E27FC236}">
                  <a16:creationId xmlns:a16="http://schemas.microsoft.com/office/drawing/2014/main" id="{8B7458AE-EF0E-4191-9ADA-F993EF7D8BFE}"/>
                </a:ext>
              </a:extLst>
            </p:cNvPr>
            <p:cNvSpPr/>
            <p:nvPr/>
          </p:nvSpPr>
          <p:spPr>
            <a:xfrm>
              <a:off x="11607600" y="3400375"/>
              <a:ext cx="35675" cy="117800"/>
            </a:xfrm>
            <a:custGeom>
              <a:avLst/>
              <a:gdLst/>
              <a:ahLst/>
              <a:cxnLst/>
              <a:rect l="l" t="t" r="r" b="b"/>
              <a:pathLst>
                <a:path w="1427" h="4712" extrusionOk="0">
                  <a:moveTo>
                    <a:pt x="319" y="0"/>
                  </a:moveTo>
                  <a:cubicBezTo>
                    <a:pt x="301" y="0"/>
                    <a:pt x="282" y="2"/>
                    <a:pt x="263" y="6"/>
                  </a:cubicBezTo>
                  <a:cubicBezTo>
                    <a:pt x="105" y="36"/>
                    <a:pt x="0" y="190"/>
                    <a:pt x="31" y="350"/>
                  </a:cubicBezTo>
                  <a:lnTo>
                    <a:pt x="819" y="4473"/>
                  </a:lnTo>
                  <a:cubicBezTo>
                    <a:pt x="846" y="4615"/>
                    <a:pt x="970" y="4712"/>
                    <a:pt x="1109" y="4712"/>
                  </a:cubicBezTo>
                  <a:cubicBezTo>
                    <a:pt x="1126" y="4712"/>
                    <a:pt x="1144" y="4710"/>
                    <a:pt x="1162" y="4707"/>
                  </a:cubicBezTo>
                  <a:cubicBezTo>
                    <a:pt x="1322" y="4676"/>
                    <a:pt x="1427" y="4522"/>
                    <a:pt x="1396"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363;p67">
              <a:extLst>
                <a:ext uri="{FF2B5EF4-FFF2-40B4-BE49-F238E27FC236}">
                  <a16:creationId xmlns:a16="http://schemas.microsoft.com/office/drawing/2014/main" id="{01DF14B3-0980-421A-8365-2109BC787606}"/>
                </a:ext>
              </a:extLst>
            </p:cNvPr>
            <p:cNvSpPr/>
            <p:nvPr/>
          </p:nvSpPr>
          <p:spPr>
            <a:xfrm>
              <a:off x="11573375" y="3400375"/>
              <a:ext cx="35700" cy="117800"/>
            </a:xfrm>
            <a:custGeom>
              <a:avLst/>
              <a:gdLst/>
              <a:ahLst/>
              <a:cxnLst/>
              <a:rect l="l" t="t" r="r" b="b"/>
              <a:pathLst>
                <a:path w="1428" h="4712" extrusionOk="0">
                  <a:moveTo>
                    <a:pt x="319" y="0"/>
                  </a:moveTo>
                  <a:cubicBezTo>
                    <a:pt x="301" y="0"/>
                    <a:pt x="282" y="2"/>
                    <a:pt x="264" y="6"/>
                  </a:cubicBezTo>
                  <a:cubicBezTo>
                    <a:pt x="104" y="36"/>
                    <a:pt x="0" y="190"/>
                    <a:pt x="31" y="350"/>
                  </a:cubicBezTo>
                  <a:lnTo>
                    <a:pt x="818" y="4473"/>
                  </a:lnTo>
                  <a:cubicBezTo>
                    <a:pt x="845" y="4615"/>
                    <a:pt x="969" y="4712"/>
                    <a:pt x="1108" y="4712"/>
                  </a:cubicBezTo>
                  <a:cubicBezTo>
                    <a:pt x="1126" y="4712"/>
                    <a:pt x="1144" y="4710"/>
                    <a:pt x="1162" y="4707"/>
                  </a:cubicBezTo>
                  <a:cubicBezTo>
                    <a:pt x="1321" y="4676"/>
                    <a:pt x="1427" y="4522"/>
                    <a:pt x="1397" y="4362"/>
                  </a:cubicBezTo>
                  <a:lnTo>
                    <a:pt x="608" y="240"/>
                  </a:lnTo>
                  <a:cubicBezTo>
                    <a:pt x="581" y="99"/>
                    <a:pt x="45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364;p67">
              <a:extLst>
                <a:ext uri="{FF2B5EF4-FFF2-40B4-BE49-F238E27FC236}">
                  <a16:creationId xmlns:a16="http://schemas.microsoft.com/office/drawing/2014/main" id="{F3F65A41-8EF2-47B8-8C4A-424CC5898955}"/>
                </a:ext>
              </a:extLst>
            </p:cNvPr>
            <p:cNvSpPr/>
            <p:nvPr/>
          </p:nvSpPr>
          <p:spPr>
            <a:xfrm>
              <a:off x="11539075" y="3400375"/>
              <a:ext cx="35700" cy="117800"/>
            </a:xfrm>
            <a:custGeom>
              <a:avLst/>
              <a:gdLst/>
              <a:ahLst/>
              <a:cxnLst/>
              <a:rect l="l" t="t" r="r" b="b"/>
              <a:pathLst>
                <a:path w="1428" h="4712" extrusionOk="0">
                  <a:moveTo>
                    <a:pt x="321" y="0"/>
                  </a:moveTo>
                  <a:cubicBezTo>
                    <a:pt x="302" y="0"/>
                    <a:pt x="284" y="2"/>
                    <a:pt x="265" y="6"/>
                  </a:cubicBezTo>
                  <a:cubicBezTo>
                    <a:pt x="105" y="36"/>
                    <a:pt x="1" y="190"/>
                    <a:pt x="31" y="350"/>
                  </a:cubicBezTo>
                  <a:lnTo>
                    <a:pt x="821" y="4473"/>
                  </a:lnTo>
                  <a:cubicBezTo>
                    <a:pt x="847" y="4615"/>
                    <a:pt x="971" y="4712"/>
                    <a:pt x="1110" y="4712"/>
                  </a:cubicBezTo>
                  <a:cubicBezTo>
                    <a:pt x="1128" y="4712"/>
                    <a:pt x="1146" y="4710"/>
                    <a:pt x="1164" y="4707"/>
                  </a:cubicBezTo>
                  <a:cubicBezTo>
                    <a:pt x="1323" y="4676"/>
                    <a:pt x="1428" y="4522"/>
                    <a:pt x="1397" y="4362"/>
                  </a:cubicBezTo>
                  <a:lnTo>
                    <a:pt x="609" y="240"/>
                  </a:lnTo>
                  <a:cubicBezTo>
                    <a:pt x="582" y="99"/>
                    <a:pt x="45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365;p67">
              <a:extLst>
                <a:ext uri="{FF2B5EF4-FFF2-40B4-BE49-F238E27FC236}">
                  <a16:creationId xmlns:a16="http://schemas.microsoft.com/office/drawing/2014/main" id="{63CBD19A-2811-4664-A0F0-DA816A371753}"/>
                </a:ext>
              </a:extLst>
            </p:cNvPr>
            <p:cNvSpPr/>
            <p:nvPr/>
          </p:nvSpPr>
          <p:spPr>
            <a:xfrm>
              <a:off x="12280200" y="3854675"/>
              <a:ext cx="276300" cy="83075"/>
            </a:xfrm>
            <a:custGeom>
              <a:avLst/>
              <a:gdLst/>
              <a:ahLst/>
              <a:cxnLst/>
              <a:rect l="l" t="t" r="r" b="b"/>
              <a:pathLst>
                <a:path w="11052" h="3323" extrusionOk="0">
                  <a:moveTo>
                    <a:pt x="5858" y="1"/>
                  </a:moveTo>
                  <a:cubicBezTo>
                    <a:pt x="3100" y="1"/>
                    <a:pt x="0" y="2565"/>
                    <a:pt x="816" y="3322"/>
                  </a:cubicBezTo>
                  <a:lnTo>
                    <a:pt x="10245" y="3322"/>
                  </a:lnTo>
                  <a:cubicBezTo>
                    <a:pt x="11051" y="3322"/>
                    <a:pt x="9886" y="1031"/>
                    <a:pt x="6949" y="153"/>
                  </a:cubicBezTo>
                  <a:cubicBezTo>
                    <a:pt x="6599" y="48"/>
                    <a:pt x="6231" y="1"/>
                    <a:pt x="5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366;p67">
              <a:extLst>
                <a:ext uri="{FF2B5EF4-FFF2-40B4-BE49-F238E27FC236}">
                  <a16:creationId xmlns:a16="http://schemas.microsoft.com/office/drawing/2014/main" id="{974ECC87-9A73-45B0-B673-9CEA786C69D9}"/>
                </a:ext>
              </a:extLst>
            </p:cNvPr>
            <p:cNvSpPr/>
            <p:nvPr/>
          </p:nvSpPr>
          <p:spPr>
            <a:xfrm>
              <a:off x="12352850" y="3875075"/>
              <a:ext cx="41775" cy="62675"/>
            </a:xfrm>
            <a:custGeom>
              <a:avLst/>
              <a:gdLst/>
              <a:ahLst/>
              <a:cxnLst/>
              <a:rect l="l" t="t" r="r" b="b"/>
              <a:pathLst>
                <a:path w="1671" h="2507" extrusionOk="0">
                  <a:moveTo>
                    <a:pt x="1" y="0"/>
                  </a:moveTo>
                  <a:lnTo>
                    <a:pt x="1" y="0"/>
                  </a:lnTo>
                  <a:cubicBezTo>
                    <a:pt x="181" y="211"/>
                    <a:pt x="357" y="380"/>
                    <a:pt x="503" y="578"/>
                  </a:cubicBezTo>
                  <a:cubicBezTo>
                    <a:pt x="649" y="773"/>
                    <a:pt x="793" y="962"/>
                    <a:pt x="911" y="1173"/>
                  </a:cubicBezTo>
                  <a:cubicBezTo>
                    <a:pt x="1164" y="1584"/>
                    <a:pt x="1364" y="2025"/>
                    <a:pt x="1611" y="2506"/>
                  </a:cubicBezTo>
                  <a:cubicBezTo>
                    <a:pt x="1671" y="2237"/>
                    <a:pt x="1652" y="1964"/>
                    <a:pt x="1598" y="1698"/>
                  </a:cubicBezTo>
                  <a:cubicBezTo>
                    <a:pt x="1544" y="1431"/>
                    <a:pt x="1436" y="1177"/>
                    <a:pt x="1298" y="938"/>
                  </a:cubicBezTo>
                  <a:cubicBezTo>
                    <a:pt x="1157" y="700"/>
                    <a:pt x="969" y="490"/>
                    <a:pt x="750" y="323"/>
                  </a:cubicBezTo>
                  <a:cubicBezTo>
                    <a:pt x="535" y="150"/>
                    <a:pt x="267" y="42"/>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367;p67">
              <a:extLst>
                <a:ext uri="{FF2B5EF4-FFF2-40B4-BE49-F238E27FC236}">
                  <a16:creationId xmlns:a16="http://schemas.microsoft.com/office/drawing/2014/main" id="{561D7855-81F6-4B5C-BAD1-6AB227939E87}"/>
                </a:ext>
              </a:extLst>
            </p:cNvPr>
            <p:cNvSpPr/>
            <p:nvPr/>
          </p:nvSpPr>
          <p:spPr>
            <a:xfrm>
              <a:off x="12299150" y="3883250"/>
              <a:ext cx="66025" cy="54500"/>
            </a:xfrm>
            <a:custGeom>
              <a:avLst/>
              <a:gdLst/>
              <a:ahLst/>
              <a:cxnLst/>
              <a:rect l="l" t="t" r="r" b="b"/>
              <a:pathLst>
                <a:path w="2641" h="2180" extrusionOk="0">
                  <a:moveTo>
                    <a:pt x="2640" y="0"/>
                  </a:moveTo>
                  <a:lnTo>
                    <a:pt x="2640" y="0"/>
                  </a:lnTo>
                  <a:cubicBezTo>
                    <a:pt x="2335" y="25"/>
                    <a:pt x="2047" y="114"/>
                    <a:pt x="1768" y="223"/>
                  </a:cubicBezTo>
                  <a:cubicBezTo>
                    <a:pt x="1488" y="334"/>
                    <a:pt x="1226" y="483"/>
                    <a:pt x="976" y="654"/>
                  </a:cubicBezTo>
                  <a:cubicBezTo>
                    <a:pt x="732" y="830"/>
                    <a:pt x="501" y="1040"/>
                    <a:pt x="320" y="1298"/>
                  </a:cubicBezTo>
                  <a:cubicBezTo>
                    <a:pt x="141" y="1547"/>
                    <a:pt x="0" y="1870"/>
                    <a:pt x="57" y="2179"/>
                  </a:cubicBezTo>
                  <a:cubicBezTo>
                    <a:pt x="191" y="1905"/>
                    <a:pt x="384" y="1715"/>
                    <a:pt x="586" y="1531"/>
                  </a:cubicBezTo>
                  <a:cubicBezTo>
                    <a:pt x="794" y="1349"/>
                    <a:pt x="1013" y="1180"/>
                    <a:pt x="1241" y="1023"/>
                  </a:cubicBezTo>
                  <a:cubicBezTo>
                    <a:pt x="1695" y="694"/>
                    <a:pt x="2176" y="392"/>
                    <a:pt x="2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368;p67">
              <a:extLst>
                <a:ext uri="{FF2B5EF4-FFF2-40B4-BE49-F238E27FC236}">
                  <a16:creationId xmlns:a16="http://schemas.microsoft.com/office/drawing/2014/main" id="{437BD172-C1DF-4EDD-A41C-E4F8CC291FA9}"/>
                </a:ext>
              </a:extLst>
            </p:cNvPr>
            <p:cNvSpPr/>
            <p:nvPr/>
          </p:nvSpPr>
          <p:spPr>
            <a:xfrm>
              <a:off x="11125050" y="3803475"/>
              <a:ext cx="233025" cy="134275"/>
            </a:xfrm>
            <a:custGeom>
              <a:avLst/>
              <a:gdLst/>
              <a:ahLst/>
              <a:cxnLst/>
              <a:rect l="l" t="t" r="r" b="b"/>
              <a:pathLst>
                <a:path w="9321" h="5371" extrusionOk="0">
                  <a:moveTo>
                    <a:pt x="1" y="0"/>
                  </a:moveTo>
                  <a:cubicBezTo>
                    <a:pt x="1" y="0"/>
                    <a:pt x="1009" y="5370"/>
                    <a:pt x="2315" y="5370"/>
                  </a:cubicBezTo>
                  <a:lnTo>
                    <a:pt x="7006" y="5370"/>
                  </a:lnTo>
                  <a:cubicBezTo>
                    <a:pt x="8314" y="5370"/>
                    <a:pt x="9321" y="0"/>
                    <a:pt x="9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369;p67">
              <a:extLst>
                <a:ext uri="{FF2B5EF4-FFF2-40B4-BE49-F238E27FC236}">
                  <a16:creationId xmlns:a16="http://schemas.microsoft.com/office/drawing/2014/main" id="{8DA2030D-3375-4488-8DDD-122F5A58AD21}"/>
                </a:ext>
              </a:extLst>
            </p:cNvPr>
            <p:cNvSpPr/>
            <p:nvPr/>
          </p:nvSpPr>
          <p:spPr>
            <a:xfrm>
              <a:off x="11318600" y="3815575"/>
              <a:ext cx="92900" cy="106075"/>
            </a:xfrm>
            <a:custGeom>
              <a:avLst/>
              <a:gdLst/>
              <a:ahLst/>
              <a:cxnLst/>
              <a:rect l="l" t="t" r="r" b="b"/>
              <a:pathLst>
                <a:path w="3716" h="4243" extrusionOk="0">
                  <a:moveTo>
                    <a:pt x="1995" y="1"/>
                  </a:moveTo>
                  <a:cubicBezTo>
                    <a:pt x="1287" y="1"/>
                    <a:pt x="680" y="390"/>
                    <a:pt x="642" y="415"/>
                  </a:cubicBezTo>
                  <a:lnTo>
                    <a:pt x="1093" y="1107"/>
                  </a:lnTo>
                  <a:cubicBezTo>
                    <a:pt x="1117" y="1092"/>
                    <a:pt x="1533" y="829"/>
                    <a:pt x="1976" y="829"/>
                  </a:cubicBezTo>
                  <a:cubicBezTo>
                    <a:pt x="2187" y="829"/>
                    <a:pt x="2404" y="888"/>
                    <a:pt x="2588" y="1061"/>
                  </a:cubicBezTo>
                  <a:cubicBezTo>
                    <a:pt x="2770" y="1232"/>
                    <a:pt x="2834" y="1694"/>
                    <a:pt x="2594" y="2210"/>
                  </a:cubicBezTo>
                  <a:cubicBezTo>
                    <a:pt x="2455" y="2510"/>
                    <a:pt x="1917" y="3417"/>
                    <a:pt x="504" y="3417"/>
                  </a:cubicBezTo>
                  <a:cubicBezTo>
                    <a:pt x="374" y="3417"/>
                    <a:pt x="238" y="3409"/>
                    <a:pt x="93" y="3393"/>
                  </a:cubicBezTo>
                  <a:lnTo>
                    <a:pt x="0" y="4213"/>
                  </a:lnTo>
                  <a:cubicBezTo>
                    <a:pt x="165" y="4232"/>
                    <a:pt x="332" y="4242"/>
                    <a:pt x="498" y="4242"/>
                  </a:cubicBezTo>
                  <a:cubicBezTo>
                    <a:pt x="2009" y="4242"/>
                    <a:pt x="2952" y="3404"/>
                    <a:pt x="3344" y="2558"/>
                  </a:cubicBezTo>
                  <a:cubicBezTo>
                    <a:pt x="3715" y="1759"/>
                    <a:pt x="3638" y="915"/>
                    <a:pt x="3155" y="459"/>
                  </a:cubicBezTo>
                  <a:cubicBezTo>
                    <a:pt x="2788" y="114"/>
                    <a:pt x="2377" y="1"/>
                    <a:pt x="19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370;p67">
              <a:extLst>
                <a:ext uri="{FF2B5EF4-FFF2-40B4-BE49-F238E27FC236}">
                  <a16:creationId xmlns:a16="http://schemas.microsoft.com/office/drawing/2014/main" id="{9182A1BF-E514-45B7-ACC3-F21BF879C781}"/>
                </a:ext>
              </a:extLst>
            </p:cNvPr>
            <p:cNvSpPr/>
            <p:nvPr/>
          </p:nvSpPr>
          <p:spPr>
            <a:xfrm>
              <a:off x="10775375" y="3546175"/>
              <a:ext cx="252725" cy="383750"/>
            </a:xfrm>
            <a:custGeom>
              <a:avLst/>
              <a:gdLst/>
              <a:ahLst/>
              <a:cxnLst/>
              <a:rect l="l" t="t" r="r" b="b"/>
              <a:pathLst>
                <a:path w="10109" h="15350" extrusionOk="0">
                  <a:moveTo>
                    <a:pt x="709" y="0"/>
                  </a:moveTo>
                  <a:cubicBezTo>
                    <a:pt x="598" y="0"/>
                    <a:pt x="486" y="30"/>
                    <a:pt x="384" y="92"/>
                  </a:cubicBezTo>
                  <a:cubicBezTo>
                    <a:pt x="89" y="274"/>
                    <a:pt x="0" y="663"/>
                    <a:pt x="188" y="955"/>
                  </a:cubicBezTo>
                  <a:lnTo>
                    <a:pt x="8873" y="15054"/>
                  </a:lnTo>
                  <a:cubicBezTo>
                    <a:pt x="8989" y="15243"/>
                    <a:pt x="9192" y="15349"/>
                    <a:pt x="9402" y="15349"/>
                  </a:cubicBezTo>
                  <a:cubicBezTo>
                    <a:pt x="9488" y="15349"/>
                    <a:pt x="9575" y="15332"/>
                    <a:pt x="9657" y="15294"/>
                  </a:cubicBezTo>
                  <a:cubicBezTo>
                    <a:pt x="9681" y="15283"/>
                    <a:pt x="9704" y="15271"/>
                    <a:pt x="9726" y="15258"/>
                  </a:cubicBezTo>
                  <a:cubicBezTo>
                    <a:pt x="10018" y="15078"/>
                    <a:pt x="10108" y="14695"/>
                    <a:pt x="9929" y="14404"/>
                  </a:cubicBezTo>
                  <a:lnTo>
                    <a:pt x="1244" y="305"/>
                  </a:lnTo>
                  <a:cubicBezTo>
                    <a:pt x="1128" y="109"/>
                    <a:pt x="921" y="0"/>
                    <a:pt x="7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371;p67">
              <a:extLst>
                <a:ext uri="{FF2B5EF4-FFF2-40B4-BE49-F238E27FC236}">
                  <a16:creationId xmlns:a16="http://schemas.microsoft.com/office/drawing/2014/main" id="{BBFE4C89-4AAF-4BC7-8909-B16B7A4C1F5D}"/>
                </a:ext>
              </a:extLst>
            </p:cNvPr>
            <p:cNvSpPr/>
            <p:nvPr/>
          </p:nvSpPr>
          <p:spPr>
            <a:xfrm>
              <a:off x="10955150" y="3490825"/>
              <a:ext cx="132700" cy="433150"/>
            </a:xfrm>
            <a:custGeom>
              <a:avLst/>
              <a:gdLst/>
              <a:ahLst/>
              <a:cxnLst/>
              <a:rect l="l" t="t" r="r" b="b"/>
              <a:pathLst>
                <a:path w="5308" h="17326" extrusionOk="0">
                  <a:moveTo>
                    <a:pt x="4623" y="0"/>
                  </a:moveTo>
                  <a:cubicBezTo>
                    <a:pt x="4343" y="0"/>
                    <a:pt x="4091" y="190"/>
                    <a:pt x="4021" y="474"/>
                  </a:cubicBezTo>
                  <a:lnTo>
                    <a:pt x="75" y="16557"/>
                  </a:lnTo>
                  <a:cubicBezTo>
                    <a:pt x="1" y="16860"/>
                    <a:pt x="162" y="17171"/>
                    <a:pt x="455" y="17284"/>
                  </a:cubicBezTo>
                  <a:cubicBezTo>
                    <a:pt x="479" y="17293"/>
                    <a:pt x="504" y="17300"/>
                    <a:pt x="530" y="17308"/>
                  </a:cubicBezTo>
                  <a:cubicBezTo>
                    <a:pt x="580" y="17320"/>
                    <a:pt x="629" y="17326"/>
                    <a:pt x="678" y="17326"/>
                  </a:cubicBezTo>
                  <a:cubicBezTo>
                    <a:pt x="956" y="17326"/>
                    <a:pt x="1210" y="17136"/>
                    <a:pt x="1280" y="16852"/>
                  </a:cubicBezTo>
                  <a:lnTo>
                    <a:pt x="5226" y="769"/>
                  </a:lnTo>
                  <a:cubicBezTo>
                    <a:pt x="5307" y="436"/>
                    <a:pt x="5104" y="100"/>
                    <a:pt x="4771" y="18"/>
                  </a:cubicBezTo>
                  <a:cubicBezTo>
                    <a:pt x="4721" y="6"/>
                    <a:pt x="4671" y="0"/>
                    <a:pt x="46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372;p67">
              <a:extLst>
                <a:ext uri="{FF2B5EF4-FFF2-40B4-BE49-F238E27FC236}">
                  <a16:creationId xmlns:a16="http://schemas.microsoft.com/office/drawing/2014/main" id="{5FFD1225-3A6F-45F5-B07C-D2AE0A30D251}"/>
                </a:ext>
              </a:extLst>
            </p:cNvPr>
            <p:cNvSpPr/>
            <p:nvPr/>
          </p:nvSpPr>
          <p:spPr>
            <a:xfrm>
              <a:off x="10988250" y="3484875"/>
              <a:ext cx="33225" cy="445050"/>
            </a:xfrm>
            <a:custGeom>
              <a:avLst/>
              <a:gdLst/>
              <a:ahLst/>
              <a:cxnLst/>
              <a:rect l="l" t="t" r="r" b="b"/>
              <a:pathLst>
                <a:path w="1329" h="17802" extrusionOk="0">
                  <a:moveTo>
                    <a:pt x="706" y="0"/>
                  </a:moveTo>
                  <a:cubicBezTo>
                    <a:pt x="366" y="0"/>
                    <a:pt x="88" y="276"/>
                    <a:pt x="86" y="619"/>
                  </a:cubicBezTo>
                  <a:lnTo>
                    <a:pt x="2" y="17178"/>
                  </a:lnTo>
                  <a:cubicBezTo>
                    <a:pt x="1" y="17490"/>
                    <a:pt x="230" y="17755"/>
                    <a:pt x="540" y="17796"/>
                  </a:cubicBezTo>
                  <a:cubicBezTo>
                    <a:pt x="568" y="17800"/>
                    <a:pt x="596" y="17801"/>
                    <a:pt x="623" y="17801"/>
                  </a:cubicBezTo>
                  <a:cubicBezTo>
                    <a:pt x="959" y="17801"/>
                    <a:pt x="1242" y="17529"/>
                    <a:pt x="1243" y="17184"/>
                  </a:cubicBezTo>
                  <a:lnTo>
                    <a:pt x="1327" y="624"/>
                  </a:lnTo>
                  <a:cubicBezTo>
                    <a:pt x="1329" y="281"/>
                    <a:pt x="1052" y="2"/>
                    <a:pt x="709" y="0"/>
                  </a:cubicBezTo>
                  <a:cubicBezTo>
                    <a:pt x="708" y="0"/>
                    <a:pt x="707" y="0"/>
                    <a:pt x="7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373;p67">
              <a:extLst>
                <a:ext uri="{FF2B5EF4-FFF2-40B4-BE49-F238E27FC236}">
                  <a16:creationId xmlns:a16="http://schemas.microsoft.com/office/drawing/2014/main" id="{65571054-EEDD-4152-8EEB-08C99B781B59}"/>
                </a:ext>
              </a:extLst>
            </p:cNvPr>
            <p:cNvSpPr/>
            <p:nvPr/>
          </p:nvSpPr>
          <p:spPr>
            <a:xfrm>
              <a:off x="10844550" y="3688650"/>
              <a:ext cx="224100" cy="249100"/>
            </a:xfrm>
            <a:custGeom>
              <a:avLst/>
              <a:gdLst/>
              <a:ahLst/>
              <a:cxnLst/>
              <a:rect l="l" t="t" r="r" b="b"/>
              <a:pathLst>
                <a:path w="8964" h="9964" extrusionOk="0">
                  <a:moveTo>
                    <a:pt x="0" y="1"/>
                  </a:moveTo>
                  <a:lnTo>
                    <a:pt x="767" y="9963"/>
                  </a:lnTo>
                  <a:lnTo>
                    <a:pt x="8195" y="9963"/>
                  </a:lnTo>
                  <a:lnTo>
                    <a:pt x="8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374;p67">
              <a:extLst>
                <a:ext uri="{FF2B5EF4-FFF2-40B4-BE49-F238E27FC236}">
                  <a16:creationId xmlns:a16="http://schemas.microsoft.com/office/drawing/2014/main" id="{A5D81B09-0A94-47EC-A938-D64497548CB7}"/>
                </a:ext>
              </a:extLst>
            </p:cNvPr>
            <p:cNvSpPr/>
            <p:nvPr/>
          </p:nvSpPr>
          <p:spPr>
            <a:xfrm>
              <a:off x="13033600" y="2937500"/>
              <a:ext cx="124475" cy="430200"/>
            </a:xfrm>
            <a:custGeom>
              <a:avLst/>
              <a:gdLst/>
              <a:ahLst/>
              <a:cxnLst/>
              <a:rect l="l" t="t" r="r" b="b"/>
              <a:pathLst>
                <a:path w="4979" h="17208" extrusionOk="0">
                  <a:moveTo>
                    <a:pt x="1" y="1"/>
                  </a:moveTo>
                  <a:lnTo>
                    <a:pt x="1" y="17207"/>
                  </a:lnTo>
                  <a:lnTo>
                    <a:pt x="4979" y="17207"/>
                  </a:lnTo>
                  <a:lnTo>
                    <a:pt x="4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375;p67">
              <a:extLst>
                <a:ext uri="{FF2B5EF4-FFF2-40B4-BE49-F238E27FC236}">
                  <a16:creationId xmlns:a16="http://schemas.microsoft.com/office/drawing/2014/main" id="{ABC466E6-3244-4471-8DBF-747D30EE90FA}"/>
                </a:ext>
              </a:extLst>
            </p:cNvPr>
            <p:cNvSpPr/>
            <p:nvPr/>
          </p:nvSpPr>
          <p:spPr>
            <a:xfrm>
              <a:off x="13158100" y="2937500"/>
              <a:ext cx="62225" cy="430200"/>
            </a:xfrm>
            <a:custGeom>
              <a:avLst/>
              <a:gdLst/>
              <a:ahLst/>
              <a:cxnLst/>
              <a:rect l="l" t="t" r="r" b="b"/>
              <a:pathLst>
                <a:path w="2489" h="17208" extrusionOk="0">
                  <a:moveTo>
                    <a:pt x="0" y="1"/>
                  </a:moveTo>
                  <a:lnTo>
                    <a:pt x="0" y="17207"/>
                  </a:lnTo>
                  <a:lnTo>
                    <a:pt x="2489" y="17207"/>
                  </a:lnTo>
                  <a:lnTo>
                    <a:pt x="2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376;p67">
              <a:extLst>
                <a:ext uri="{FF2B5EF4-FFF2-40B4-BE49-F238E27FC236}">
                  <a16:creationId xmlns:a16="http://schemas.microsoft.com/office/drawing/2014/main" id="{5E9B32E0-33EC-46F2-8B1F-49671D35D4F8}"/>
                </a:ext>
              </a:extLst>
            </p:cNvPr>
            <p:cNvSpPr/>
            <p:nvPr/>
          </p:nvSpPr>
          <p:spPr>
            <a:xfrm>
              <a:off x="13067900" y="2978600"/>
              <a:ext cx="53875" cy="51875"/>
            </a:xfrm>
            <a:custGeom>
              <a:avLst/>
              <a:gdLst/>
              <a:ahLst/>
              <a:cxnLst/>
              <a:rect l="l" t="t" r="r" b="b"/>
              <a:pathLst>
                <a:path w="2155" h="2075" extrusionOk="0">
                  <a:moveTo>
                    <a:pt x="1117" y="1"/>
                  </a:moveTo>
                  <a:cubicBezTo>
                    <a:pt x="848" y="1"/>
                    <a:pt x="583" y="106"/>
                    <a:pt x="385" y="304"/>
                  </a:cubicBezTo>
                  <a:cubicBezTo>
                    <a:pt x="89" y="601"/>
                    <a:pt x="1" y="1046"/>
                    <a:pt x="161" y="1435"/>
                  </a:cubicBezTo>
                  <a:cubicBezTo>
                    <a:pt x="321" y="1822"/>
                    <a:pt x="699" y="2075"/>
                    <a:pt x="1118" y="2075"/>
                  </a:cubicBezTo>
                  <a:cubicBezTo>
                    <a:pt x="1691" y="2075"/>
                    <a:pt x="2155" y="1611"/>
                    <a:pt x="2155" y="1038"/>
                  </a:cubicBezTo>
                  <a:cubicBezTo>
                    <a:pt x="2155" y="619"/>
                    <a:pt x="1902" y="240"/>
                    <a:pt x="1515" y="80"/>
                  </a:cubicBezTo>
                  <a:cubicBezTo>
                    <a:pt x="1386" y="27"/>
                    <a:pt x="125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377;p67">
              <a:extLst>
                <a:ext uri="{FF2B5EF4-FFF2-40B4-BE49-F238E27FC236}">
                  <a16:creationId xmlns:a16="http://schemas.microsoft.com/office/drawing/2014/main" id="{C61E2D75-DF74-4C99-AC1E-1D171F316DC4}"/>
                </a:ext>
              </a:extLst>
            </p:cNvPr>
            <p:cNvSpPr/>
            <p:nvPr/>
          </p:nvSpPr>
          <p:spPr>
            <a:xfrm>
              <a:off x="13079875" y="2989725"/>
              <a:ext cx="30825" cy="29625"/>
            </a:xfrm>
            <a:custGeom>
              <a:avLst/>
              <a:gdLst/>
              <a:ahLst/>
              <a:cxnLst/>
              <a:rect l="l" t="t" r="r" b="b"/>
              <a:pathLst>
                <a:path w="1233" h="1185" extrusionOk="0">
                  <a:moveTo>
                    <a:pt x="638" y="0"/>
                  </a:moveTo>
                  <a:cubicBezTo>
                    <a:pt x="485" y="0"/>
                    <a:pt x="333" y="60"/>
                    <a:pt x="220" y="174"/>
                  </a:cubicBezTo>
                  <a:cubicBezTo>
                    <a:pt x="51" y="342"/>
                    <a:pt x="0" y="598"/>
                    <a:pt x="92" y="819"/>
                  </a:cubicBezTo>
                  <a:cubicBezTo>
                    <a:pt x="183" y="1041"/>
                    <a:pt x="399" y="1185"/>
                    <a:pt x="639" y="1185"/>
                  </a:cubicBezTo>
                  <a:cubicBezTo>
                    <a:pt x="966" y="1185"/>
                    <a:pt x="1232" y="920"/>
                    <a:pt x="1232" y="593"/>
                  </a:cubicBezTo>
                  <a:cubicBezTo>
                    <a:pt x="1232" y="353"/>
                    <a:pt x="1088" y="137"/>
                    <a:pt x="866" y="46"/>
                  </a:cubicBezTo>
                  <a:cubicBezTo>
                    <a:pt x="792" y="15"/>
                    <a:pt x="715" y="0"/>
                    <a:pt x="6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378;p67">
              <a:extLst>
                <a:ext uri="{FF2B5EF4-FFF2-40B4-BE49-F238E27FC236}">
                  <a16:creationId xmlns:a16="http://schemas.microsoft.com/office/drawing/2014/main" id="{A169D36E-CA2D-4FBF-B6FB-5E7864A227B4}"/>
                </a:ext>
              </a:extLst>
            </p:cNvPr>
            <p:cNvSpPr/>
            <p:nvPr/>
          </p:nvSpPr>
          <p:spPr>
            <a:xfrm>
              <a:off x="13033600" y="3178975"/>
              <a:ext cx="124525" cy="114575"/>
            </a:xfrm>
            <a:custGeom>
              <a:avLst/>
              <a:gdLst/>
              <a:ahLst/>
              <a:cxnLst/>
              <a:rect l="l" t="t" r="r" b="b"/>
              <a:pathLst>
                <a:path w="4981" h="4583" extrusionOk="0">
                  <a:moveTo>
                    <a:pt x="1" y="0"/>
                  </a:moveTo>
                  <a:lnTo>
                    <a:pt x="1" y="4582"/>
                  </a:lnTo>
                  <a:lnTo>
                    <a:pt x="4980" y="4582"/>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379;p67">
              <a:extLst>
                <a:ext uri="{FF2B5EF4-FFF2-40B4-BE49-F238E27FC236}">
                  <a16:creationId xmlns:a16="http://schemas.microsoft.com/office/drawing/2014/main" id="{C5C885B5-2B98-4FF0-8781-F292502B56E0}"/>
                </a:ext>
              </a:extLst>
            </p:cNvPr>
            <p:cNvSpPr/>
            <p:nvPr/>
          </p:nvSpPr>
          <p:spPr>
            <a:xfrm>
              <a:off x="13191500" y="2978600"/>
              <a:ext cx="124500" cy="389100"/>
            </a:xfrm>
            <a:custGeom>
              <a:avLst/>
              <a:gdLst/>
              <a:ahLst/>
              <a:cxnLst/>
              <a:rect l="l" t="t" r="r" b="b"/>
              <a:pathLst>
                <a:path w="4980" h="15564" extrusionOk="0">
                  <a:moveTo>
                    <a:pt x="1" y="0"/>
                  </a:moveTo>
                  <a:lnTo>
                    <a:pt x="1" y="15563"/>
                  </a:lnTo>
                  <a:lnTo>
                    <a:pt x="4980" y="15563"/>
                  </a:lnTo>
                  <a:lnTo>
                    <a:pt x="4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380;p67">
              <a:extLst>
                <a:ext uri="{FF2B5EF4-FFF2-40B4-BE49-F238E27FC236}">
                  <a16:creationId xmlns:a16="http://schemas.microsoft.com/office/drawing/2014/main" id="{8DA01F64-53F2-4BAC-AF58-ABE01868EF33}"/>
                </a:ext>
              </a:extLst>
            </p:cNvPr>
            <p:cNvSpPr/>
            <p:nvPr/>
          </p:nvSpPr>
          <p:spPr>
            <a:xfrm>
              <a:off x="13227825" y="3019325"/>
              <a:ext cx="51850" cy="51850"/>
            </a:xfrm>
            <a:custGeom>
              <a:avLst/>
              <a:gdLst/>
              <a:ahLst/>
              <a:cxnLst/>
              <a:rect l="l" t="t" r="r" b="b"/>
              <a:pathLst>
                <a:path w="2074" h="2074" extrusionOk="0">
                  <a:moveTo>
                    <a:pt x="1037" y="1"/>
                  </a:moveTo>
                  <a:cubicBezTo>
                    <a:pt x="465" y="1"/>
                    <a:pt x="1" y="465"/>
                    <a:pt x="1" y="1038"/>
                  </a:cubicBezTo>
                  <a:cubicBezTo>
                    <a:pt x="1" y="1611"/>
                    <a:pt x="465" y="2073"/>
                    <a:pt x="1037" y="2073"/>
                  </a:cubicBezTo>
                  <a:cubicBezTo>
                    <a:pt x="1610" y="2073"/>
                    <a:pt x="2074" y="1611"/>
                    <a:pt x="2074" y="1038"/>
                  </a:cubicBezTo>
                  <a:cubicBezTo>
                    <a:pt x="2074" y="465"/>
                    <a:pt x="1610" y="1"/>
                    <a:pt x="1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381;p67">
              <a:extLst>
                <a:ext uri="{FF2B5EF4-FFF2-40B4-BE49-F238E27FC236}">
                  <a16:creationId xmlns:a16="http://schemas.microsoft.com/office/drawing/2014/main" id="{4568D428-9EB7-40D0-954F-2D174FE42C89}"/>
                </a:ext>
              </a:extLst>
            </p:cNvPr>
            <p:cNvSpPr/>
            <p:nvPr/>
          </p:nvSpPr>
          <p:spPr>
            <a:xfrm>
              <a:off x="13238925" y="3030450"/>
              <a:ext cx="29675" cy="29625"/>
            </a:xfrm>
            <a:custGeom>
              <a:avLst/>
              <a:gdLst/>
              <a:ahLst/>
              <a:cxnLst/>
              <a:rect l="l" t="t" r="r" b="b"/>
              <a:pathLst>
                <a:path w="1187" h="1185" extrusionOk="0">
                  <a:moveTo>
                    <a:pt x="593" y="1"/>
                  </a:moveTo>
                  <a:cubicBezTo>
                    <a:pt x="265" y="1"/>
                    <a:pt x="1" y="265"/>
                    <a:pt x="1" y="593"/>
                  </a:cubicBezTo>
                  <a:cubicBezTo>
                    <a:pt x="1" y="920"/>
                    <a:pt x="265" y="1185"/>
                    <a:pt x="593" y="1185"/>
                  </a:cubicBezTo>
                  <a:cubicBezTo>
                    <a:pt x="920" y="1185"/>
                    <a:pt x="1186" y="920"/>
                    <a:pt x="1186" y="593"/>
                  </a:cubicBezTo>
                  <a:cubicBezTo>
                    <a:pt x="1186" y="265"/>
                    <a:pt x="920" y="1"/>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382;p67">
              <a:extLst>
                <a:ext uri="{FF2B5EF4-FFF2-40B4-BE49-F238E27FC236}">
                  <a16:creationId xmlns:a16="http://schemas.microsoft.com/office/drawing/2014/main" id="{E3C74285-6407-4527-9E87-BC50AA797830}"/>
                </a:ext>
              </a:extLst>
            </p:cNvPr>
            <p:cNvSpPr/>
            <p:nvPr/>
          </p:nvSpPr>
          <p:spPr>
            <a:xfrm>
              <a:off x="13191500"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383;p67">
              <a:extLst>
                <a:ext uri="{FF2B5EF4-FFF2-40B4-BE49-F238E27FC236}">
                  <a16:creationId xmlns:a16="http://schemas.microsoft.com/office/drawing/2014/main" id="{B5124F19-F184-4AE3-8657-E61449E6BF0F}"/>
                </a:ext>
              </a:extLst>
            </p:cNvPr>
            <p:cNvSpPr/>
            <p:nvPr/>
          </p:nvSpPr>
          <p:spPr>
            <a:xfrm>
              <a:off x="13315975" y="2978600"/>
              <a:ext cx="62250" cy="389100"/>
            </a:xfrm>
            <a:custGeom>
              <a:avLst/>
              <a:gdLst/>
              <a:ahLst/>
              <a:cxnLst/>
              <a:rect l="l" t="t" r="r" b="b"/>
              <a:pathLst>
                <a:path w="2490" h="15564" extrusionOk="0">
                  <a:moveTo>
                    <a:pt x="1" y="0"/>
                  </a:moveTo>
                  <a:lnTo>
                    <a:pt x="1" y="15563"/>
                  </a:lnTo>
                  <a:lnTo>
                    <a:pt x="2490" y="15563"/>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384;p67">
              <a:extLst>
                <a:ext uri="{FF2B5EF4-FFF2-40B4-BE49-F238E27FC236}">
                  <a16:creationId xmlns:a16="http://schemas.microsoft.com/office/drawing/2014/main" id="{BEA4FE77-49C7-4E02-BC7E-EF40A88365B2}"/>
                </a:ext>
              </a:extLst>
            </p:cNvPr>
            <p:cNvSpPr/>
            <p:nvPr/>
          </p:nvSpPr>
          <p:spPr>
            <a:xfrm>
              <a:off x="13347075" y="2958200"/>
              <a:ext cx="124500" cy="409500"/>
            </a:xfrm>
            <a:custGeom>
              <a:avLst/>
              <a:gdLst/>
              <a:ahLst/>
              <a:cxnLst/>
              <a:rect l="l" t="t" r="r" b="b"/>
              <a:pathLst>
                <a:path w="4980" h="16380" extrusionOk="0">
                  <a:moveTo>
                    <a:pt x="1" y="0"/>
                  </a:moveTo>
                  <a:lnTo>
                    <a:pt x="1" y="16379"/>
                  </a:lnTo>
                  <a:lnTo>
                    <a:pt x="4980" y="16379"/>
                  </a:lnTo>
                  <a:lnTo>
                    <a:pt x="49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385;p67">
              <a:extLst>
                <a:ext uri="{FF2B5EF4-FFF2-40B4-BE49-F238E27FC236}">
                  <a16:creationId xmlns:a16="http://schemas.microsoft.com/office/drawing/2014/main" id="{9A2F3BCF-7EB8-4510-A8B4-A3D6C25B835F}"/>
                </a:ext>
              </a:extLst>
            </p:cNvPr>
            <p:cNvSpPr/>
            <p:nvPr/>
          </p:nvSpPr>
          <p:spPr>
            <a:xfrm>
              <a:off x="13381375" y="3000375"/>
              <a:ext cx="53875" cy="51850"/>
            </a:xfrm>
            <a:custGeom>
              <a:avLst/>
              <a:gdLst/>
              <a:ahLst/>
              <a:cxnLst/>
              <a:rect l="l" t="t" r="r" b="b"/>
              <a:pathLst>
                <a:path w="2155" h="2074" extrusionOk="0">
                  <a:moveTo>
                    <a:pt x="1119" y="1"/>
                  </a:moveTo>
                  <a:cubicBezTo>
                    <a:pt x="849" y="1"/>
                    <a:pt x="583" y="106"/>
                    <a:pt x="386" y="305"/>
                  </a:cubicBezTo>
                  <a:cubicBezTo>
                    <a:pt x="89" y="600"/>
                    <a:pt x="0" y="1047"/>
                    <a:pt x="160" y="1433"/>
                  </a:cubicBezTo>
                  <a:cubicBezTo>
                    <a:pt x="322" y="1820"/>
                    <a:pt x="699" y="2074"/>
                    <a:pt x="1119" y="2074"/>
                  </a:cubicBezTo>
                  <a:cubicBezTo>
                    <a:pt x="1691" y="2074"/>
                    <a:pt x="2155" y="1609"/>
                    <a:pt x="2155" y="1038"/>
                  </a:cubicBezTo>
                  <a:cubicBezTo>
                    <a:pt x="2155" y="617"/>
                    <a:pt x="1901" y="241"/>
                    <a:pt x="1515" y="79"/>
                  </a:cubicBezTo>
                  <a:cubicBezTo>
                    <a:pt x="1387" y="26"/>
                    <a:pt x="1252" y="1"/>
                    <a:pt x="1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386;p67">
              <a:extLst>
                <a:ext uri="{FF2B5EF4-FFF2-40B4-BE49-F238E27FC236}">
                  <a16:creationId xmlns:a16="http://schemas.microsoft.com/office/drawing/2014/main" id="{764C23FF-057F-4CD2-A630-96FE1AC64283}"/>
                </a:ext>
              </a:extLst>
            </p:cNvPr>
            <p:cNvSpPr/>
            <p:nvPr/>
          </p:nvSpPr>
          <p:spPr>
            <a:xfrm>
              <a:off x="13394500" y="3011475"/>
              <a:ext cx="29650" cy="29650"/>
            </a:xfrm>
            <a:custGeom>
              <a:avLst/>
              <a:gdLst/>
              <a:ahLst/>
              <a:cxnLst/>
              <a:rect l="l" t="t" r="r" b="b"/>
              <a:pathLst>
                <a:path w="1186" h="1186" extrusionOk="0">
                  <a:moveTo>
                    <a:pt x="592" y="0"/>
                  </a:moveTo>
                  <a:cubicBezTo>
                    <a:pt x="267" y="0"/>
                    <a:pt x="0" y="265"/>
                    <a:pt x="0" y="592"/>
                  </a:cubicBezTo>
                  <a:cubicBezTo>
                    <a:pt x="0" y="920"/>
                    <a:pt x="267" y="1186"/>
                    <a:pt x="592" y="1186"/>
                  </a:cubicBezTo>
                  <a:cubicBezTo>
                    <a:pt x="920" y="1186"/>
                    <a:pt x="1186" y="920"/>
                    <a:pt x="1186" y="592"/>
                  </a:cubicBezTo>
                  <a:cubicBezTo>
                    <a:pt x="1186" y="265"/>
                    <a:pt x="920" y="0"/>
                    <a:pt x="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87;p67">
              <a:extLst>
                <a:ext uri="{FF2B5EF4-FFF2-40B4-BE49-F238E27FC236}">
                  <a16:creationId xmlns:a16="http://schemas.microsoft.com/office/drawing/2014/main" id="{9624A04E-2D25-4E72-9856-A1AD649B822F}"/>
                </a:ext>
              </a:extLst>
            </p:cNvPr>
            <p:cNvSpPr/>
            <p:nvPr/>
          </p:nvSpPr>
          <p:spPr>
            <a:xfrm>
              <a:off x="13347075" y="3196975"/>
              <a:ext cx="124500" cy="103650"/>
            </a:xfrm>
            <a:custGeom>
              <a:avLst/>
              <a:gdLst/>
              <a:ahLst/>
              <a:cxnLst/>
              <a:rect l="l" t="t" r="r" b="b"/>
              <a:pathLst>
                <a:path w="4980" h="4146" extrusionOk="0">
                  <a:moveTo>
                    <a:pt x="1" y="0"/>
                  </a:moveTo>
                  <a:lnTo>
                    <a:pt x="1" y="4146"/>
                  </a:lnTo>
                  <a:lnTo>
                    <a:pt x="4980" y="4146"/>
                  </a:lnTo>
                  <a:lnTo>
                    <a:pt x="4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88;p67">
              <a:extLst>
                <a:ext uri="{FF2B5EF4-FFF2-40B4-BE49-F238E27FC236}">
                  <a16:creationId xmlns:a16="http://schemas.microsoft.com/office/drawing/2014/main" id="{18A93564-10BB-4030-8121-D2268CFB88FC}"/>
                </a:ext>
              </a:extLst>
            </p:cNvPr>
            <p:cNvSpPr/>
            <p:nvPr/>
          </p:nvSpPr>
          <p:spPr>
            <a:xfrm>
              <a:off x="13471550" y="2958200"/>
              <a:ext cx="62250" cy="409500"/>
            </a:xfrm>
            <a:custGeom>
              <a:avLst/>
              <a:gdLst/>
              <a:ahLst/>
              <a:cxnLst/>
              <a:rect l="l" t="t" r="r" b="b"/>
              <a:pathLst>
                <a:path w="2490" h="16380" extrusionOk="0">
                  <a:moveTo>
                    <a:pt x="1" y="0"/>
                  </a:moveTo>
                  <a:lnTo>
                    <a:pt x="1" y="16379"/>
                  </a:lnTo>
                  <a:lnTo>
                    <a:pt x="2490" y="16379"/>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89;p67">
              <a:extLst>
                <a:ext uri="{FF2B5EF4-FFF2-40B4-BE49-F238E27FC236}">
                  <a16:creationId xmlns:a16="http://schemas.microsoft.com/office/drawing/2014/main" id="{2AAC6A76-3333-401F-A40D-71204E2C7357}"/>
                </a:ext>
              </a:extLst>
            </p:cNvPr>
            <p:cNvSpPr/>
            <p:nvPr/>
          </p:nvSpPr>
          <p:spPr>
            <a:xfrm>
              <a:off x="13502650" y="3060050"/>
              <a:ext cx="320150" cy="307650"/>
            </a:xfrm>
            <a:custGeom>
              <a:avLst/>
              <a:gdLst/>
              <a:ahLst/>
              <a:cxnLst/>
              <a:rect l="l" t="t" r="r" b="b"/>
              <a:pathLst>
                <a:path w="12806" h="12306" extrusionOk="0">
                  <a:moveTo>
                    <a:pt x="0" y="1"/>
                  </a:moveTo>
                  <a:lnTo>
                    <a:pt x="0" y="12305"/>
                  </a:lnTo>
                  <a:lnTo>
                    <a:pt x="12805" y="12305"/>
                  </a:lnTo>
                  <a:lnTo>
                    <a:pt x="12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2113" name="Google Shape;2113;p62"/>
          <p:cNvSpPr txBox="1">
            <a:spLocks noGrp="1"/>
          </p:cNvSpPr>
          <p:nvPr>
            <p:ph type="title" idx="2"/>
          </p:nvPr>
        </p:nvSpPr>
        <p:spPr>
          <a:xfrm>
            <a:off x="2535268" y="578405"/>
            <a:ext cx="3988517" cy="789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sz="2800" dirty="0"/>
              <a:t>Latar Belakang</a:t>
            </a:r>
            <a:endParaRPr sz="2800" dirty="0"/>
          </a:p>
        </p:txBody>
      </p:sp>
      <p:sp>
        <p:nvSpPr>
          <p:cNvPr id="2114" name="Google Shape;2114;p62"/>
          <p:cNvSpPr txBox="1">
            <a:spLocks noGrp="1"/>
          </p:cNvSpPr>
          <p:nvPr>
            <p:ph type="subTitle" idx="1"/>
          </p:nvPr>
        </p:nvSpPr>
        <p:spPr>
          <a:xfrm>
            <a:off x="633697" y="1873982"/>
            <a:ext cx="7688558" cy="538200"/>
          </a:xfrm>
          <a:prstGeom prst="rect">
            <a:avLst/>
          </a:prstGeom>
        </p:spPr>
        <p:txBody>
          <a:bodyPr spcFirstLastPara="1" wrap="square" lIns="91425" tIns="91425" rIns="91425" bIns="91425" anchor="t" anchorCtr="0">
            <a:noAutofit/>
          </a:bodyPr>
          <a:lstStyle/>
          <a:p>
            <a:pPr marL="139700" indent="0" algn="just"/>
            <a:endParaRPr lang="id-ID" sz="1200" b="1" dirty="0"/>
          </a:p>
          <a:p>
            <a:pPr marL="139700" indent="0" algn="just">
              <a:lnSpc>
                <a:spcPct val="150000"/>
              </a:lnSpc>
            </a:pPr>
            <a:r>
              <a:rPr lang="id-ID" sz="1200" dirty="0"/>
              <a:t>Bank Indonesia memiliki tujuan tunggal untuk  mencapai dan menjaga kestabilan nilai rupiah. Oleh karena itu, BI sebagai bank sentral menyusun perencanaan untuk memenuhi kebutuhan uang rupiah. Perencanaan tersebut dapat dilakukan dengan melakukan peramalan untuk </a:t>
            </a:r>
            <a:r>
              <a:rPr lang="id-ID" sz="1200" i="1" dirty="0"/>
              <a:t>inflow </a:t>
            </a:r>
            <a:r>
              <a:rPr lang="id-ID" sz="1200" dirty="0"/>
              <a:t>dan </a:t>
            </a:r>
            <a:r>
              <a:rPr lang="id-ID" sz="1200" i="1" dirty="0"/>
              <a:t>outflow</a:t>
            </a:r>
            <a:r>
              <a:rPr lang="id-ID" sz="1200" dirty="0"/>
              <a:t> uang kartal. </a:t>
            </a:r>
            <a:r>
              <a:rPr lang="id-ID" sz="1200" i="1" dirty="0"/>
              <a:t>Outflow</a:t>
            </a:r>
            <a:r>
              <a:rPr lang="id-ID" sz="1200" dirty="0"/>
              <a:t> merupakan uang yang keluar dari BI melalui kegiatan penarikan. </a:t>
            </a:r>
          </a:p>
          <a:p>
            <a:pPr marL="139700" indent="0" algn="just">
              <a:lnSpc>
                <a:spcPct val="150000"/>
              </a:lnSpc>
            </a:pPr>
            <a:r>
              <a:rPr lang="id-ID" sz="1200" dirty="0"/>
              <a:t>Penelitian terdahulu</a:t>
            </a:r>
            <a:r>
              <a:rPr lang="en-ID" sz="1200" dirty="0"/>
              <a:t> </a:t>
            </a:r>
            <a:r>
              <a:rPr lang="en-ID" sz="1200" dirty="0" err="1"/>
              <a:t>Wulansari</a:t>
            </a:r>
            <a:r>
              <a:rPr lang="en-ID" sz="1200" dirty="0"/>
              <a:t> et al (2014), </a:t>
            </a:r>
            <a:r>
              <a:rPr lang="en-ID" sz="1200" dirty="0" err="1"/>
              <a:t>Karomah</a:t>
            </a:r>
            <a:r>
              <a:rPr lang="en-ID" sz="1200" dirty="0"/>
              <a:t> et al (2014) dan </a:t>
            </a:r>
            <a:r>
              <a:rPr lang="en-ID" sz="1200" dirty="0" err="1"/>
              <a:t>Hanim</a:t>
            </a:r>
            <a:r>
              <a:rPr lang="en-ID" sz="1200" dirty="0"/>
              <a:t> et al (2015), </a:t>
            </a:r>
            <a:r>
              <a:rPr lang="en-ID" sz="1200" dirty="0" err="1"/>
              <a:t>peredaran</a:t>
            </a:r>
            <a:r>
              <a:rPr lang="en-ID" sz="1200" dirty="0"/>
              <a:t> </a:t>
            </a:r>
            <a:r>
              <a:rPr lang="en-ID" sz="1200" dirty="0" err="1"/>
              <a:t>uang</a:t>
            </a:r>
            <a:r>
              <a:rPr lang="en-ID" sz="1200" dirty="0"/>
              <a:t> </a:t>
            </a:r>
            <a:r>
              <a:rPr lang="en-ID" sz="1200" dirty="0" err="1"/>
              <a:t>kartal</a:t>
            </a:r>
            <a:r>
              <a:rPr lang="en-ID" sz="1200" dirty="0"/>
              <a:t> yang </a:t>
            </a:r>
            <a:r>
              <a:rPr lang="en-ID" sz="1200" dirty="0" err="1"/>
              <a:t>diramalkan</a:t>
            </a:r>
            <a:r>
              <a:rPr lang="en-ID" sz="1200" dirty="0"/>
              <a:t> </a:t>
            </a:r>
            <a:r>
              <a:rPr lang="en-ID" sz="1200" dirty="0" err="1"/>
              <a:t>adalah</a:t>
            </a:r>
            <a:r>
              <a:rPr lang="en-ID" sz="1200" dirty="0"/>
              <a:t> </a:t>
            </a:r>
            <a:r>
              <a:rPr lang="en-ID" sz="1200" dirty="0" err="1"/>
              <a:t>keseluruhan</a:t>
            </a:r>
            <a:r>
              <a:rPr lang="en-ID" sz="1200" dirty="0"/>
              <a:t> </a:t>
            </a:r>
            <a:r>
              <a:rPr lang="en-ID" sz="1200" i="1" dirty="0" err="1"/>
              <a:t>netflow</a:t>
            </a:r>
            <a:r>
              <a:rPr lang="en-ID" sz="1200" i="1" dirty="0"/>
              <a:t>, inflow</a:t>
            </a:r>
            <a:r>
              <a:rPr lang="en-ID" sz="1200" dirty="0"/>
              <a:t>, </a:t>
            </a:r>
            <a:r>
              <a:rPr lang="en-ID" sz="1200" dirty="0" err="1"/>
              <a:t>maupun</a:t>
            </a:r>
            <a:r>
              <a:rPr lang="en-ID" sz="1200" dirty="0"/>
              <a:t> </a:t>
            </a:r>
            <a:r>
              <a:rPr lang="en-ID" sz="1200" i="1" dirty="0"/>
              <a:t>outflow</a:t>
            </a:r>
            <a:r>
              <a:rPr lang="en-ID" sz="1200" dirty="0"/>
              <a:t>. </a:t>
            </a:r>
            <a:r>
              <a:rPr lang="en-ID" sz="1200" dirty="0" err="1"/>
              <a:t>Metode</a:t>
            </a:r>
            <a:r>
              <a:rPr lang="en-ID" sz="1200" dirty="0"/>
              <a:t> ARIMAX yang </a:t>
            </a:r>
            <a:r>
              <a:rPr lang="en-ID" sz="1200" dirty="0" err="1"/>
              <a:t>digunakan</a:t>
            </a:r>
            <a:r>
              <a:rPr lang="en-ID" sz="1200" dirty="0"/>
              <a:t> pada </a:t>
            </a:r>
            <a:r>
              <a:rPr lang="en-ID" sz="1200" dirty="0" err="1"/>
              <a:t>ketiga</a:t>
            </a:r>
            <a:r>
              <a:rPr lang="en-ID" sz="1200" dirty="0"/>
              <a:t> </a:t>
            </a:r>
            <a:r>
              <a:rPr lang="en-ID" sz="1200" dirty="0" err="1"/>
              <a:t>penelitian</a:t>
            </a:r>
            <a:r>
              <a:rPr lang="en-ID" sz="1200" dirty="0"/>
              <a:t> </a:t>
            </a:r>
            <a:r>
              <a:rPr lang="en-ID" sz="1200" dirty="0" err="1"/>
              <a:t>ini</a:t>
            </a:r>
            <a:r>
              <a:rPr lang="en-ID" sz="1200" dirty="0"/>
              <a:t> </a:t>
            </a:r>
            <a:r>
              <a:rPr lang="en-ID" sz="1200" dirty="0" err="1"/>
              <a:t>merupakan</a:t>
            </a:r>
            <a:r>
              <a:rPr lang="en-ID" sz="1200" dirty="0"/>
              <a:t> ARIMAX yang salah </a:t>
            </a:r>
            <a:r>
              <a:rPr lang="en-ID" sz="1200" dirty="0" err="1"/>
              <a:t>satu</a:t>
            </a:r>
            <a:r>
              <a:rPr lang="en-ID" sz="1200" dirty="0"/>
              <a:t> </a:t>
            </a:r>
            <a:r>
              <a:rPr lang="en-ID" sz="1200" dirty="0" err="1"/>
              <a:t>variabel</a:t>
            </a:r>
            <a:r>
              <a:rPr lang="en-ID" sz="1200" dirty="0"/>
              <a:t> </a:t>
            </a:r>
            <a:r>
              <a:rPr lang="en-ID" sz="1200" dirty="0" err="1"/>
              <a:t>eksogen</a:t>
            </a:r>
            <a:r>
              <a:rPr lang="en-ID" sz="1200" dirty="0"/>
              <a:t> </a:t>
            </a:r>
            <a:r>
              <a:rPr lang="en-ID" sz="1200" dirty="0" err="1"/>
              <a:t>utamanya</a:t>
            </a:r>
            <a:r>
              <a:rPr lang="en-ID" sz="1200" dirty="0"/>
              <a:t> </a:t>
            </a:r>
            <a:r>
              <a:rPr lang="en-ID" sz="1200" dirty="0" err="1"/>
              <a:t>adalah</a:t>
            </a:r>
            <a:r>
              <a:rPr lang="en-ID" sz="1200" dirty="0"/>
              <a:t> </a:t>
            </a:r>
            <a:r>
              <a:rPr lang="en-ID" sz="1200" dirty="0" err="1"/>
              <a:t>momen</a:t>
            </a:r>
            <a:r>
              <a:rPr lang="en-ID" sz="1200" dirty="0"/>
              <a:t> </a:t>
            </a:r>
            <a:r>
              <a:rPr lang="en-ID" sz="1200" dirty="0" err="1"/>
              <a:t>Idul</a:t>
            </a:r>
            <a:r>
              <a:rPr lang="en-ID" sz="1200" dirty="0"/>
              <a:t> </a:t>
            </a:r>
            <a:r>
              <a:rPr lang="en-ID" sz="1200" dirty="0" err="1"/>
              <a:t>Fitri</a:t>
            </a:r>
            <a:r>
              <a:rPr lang="en-ID" sz="1200" dirty="0"/>
              <a:t>. </a:t>
            </a:r>
            <a:endParaRPr lang="id-ID" sz="1200" dirty="0"/>
          </a:p>
          <a:p>
            <a:pPr marL="139700" indent="0" algn="just">
              <a:lnSpc>
                <a:spcPct val="150000"/>
              </a:lnSpc>
            </a:pPr>
            <a:r>
              <a:rPr lang="id-ID" sz="1200" dirty="0"/>
              <a:t>Adapun metode peramalan  yang digunakan adalah metode ARIMA (Autoregressive Integrated Moving Average). Hal ini karena meode ARIMA cukup efektif dalam peramlan data time series.</a:t>
            </a:r>
          </a:p>
          <a:p>
            <a:pPr marL="0" lvl="0" indent="0" algn="r" rtl="0">
              <a:spcBef>
                <a:spcPts val="0"/>
              </a:spcBef>
              <a:spcAft>
                <a:spcPts val="0"/>
              </a:spcAft>
              <a:buNone/>
            </a:pPr>
            <a:endParaRPr sz="1200" dirty="0"/>
          </a:p>
        </p:txBody>
      </p:sp>
      <p:grpSp>
        <p:nvGrpSpPr>
          <p:cNvPr id="2115" name="Google Shape;2115;p62"/>
          <p:cNvGrpSpPr/>
          <p:nvPr/>
        </p:nvGrpSpPr>
        <p:grpSpPr>
          <a:xfrm flipH="1">
            <a:off x="-121618" y="38947"/>
            <a:ext cx="2511901" cy="1736714"/>
            <a:chOff x="218175" y="238725"/>
            <a:chExt cx="7162700" cy="5236475"/>
          </a:xfrm>
        </p:grpSpPr>
        <p:sp>
          <p:nvSpPr>
            <p:cNvPr id="2116" name="Google Shape;2116;p62"/>
            <p:cNvSpPr/>
            <p:nvPr/>
          </p:nvSpPr>
          <p:spPr>
            <a:xfrm>
              <a:off x="806800" y="238725"/>
              <a:ext cx="3055800" cy="4523675"/>
            </a:xfrm>
            <a:custGeom>
              <a:avLst/>
              <a:gdLst/>
              <a:ahLst/>
              <a:cxnLst/>
              <a:rect l="l" t="t" r="r" b="b"/>
              <a:pathLst>
                <a:path w="122232" h="180947" extrusionOk="0">
                  <a:moveTo>
                    <a:pt x="57237" y="0"/>
                  </a:moveTo>
                  <a:cubicBezTo>
                    <a:pt x="54870" y="545"/>
                    <a:pt x="52238" y="1793"/>
                    <a:pt x="49653" y="2208"/>
                  </a:cubicBezTo>
                  <a:cubicBezTo>
                    <a:pt x="46192" y="2764"/>
                    <a:pt x="42355" y="3233"/>
                    <a:pt x="38533" y="3233"/>
                  </a:cubicBezTo>
                  <a:cubicBezTo>
                    <a:pt x="37398" y="3233"/>
                    <a:pt x="36264" y="3191"/>
                    <a:pt x="35142" y="3098"/>
                  </a:cubicBezTo>
                  <a:cubicBezTo>
                    <a:pt x="35136" y="3098"/>
                    <a:pt x="35129" y="3098"/>
                    <a:pt x="35123" y="3098"/>
                  </a:cubicBezTo>
                  <a:cubicBezTo>
                    <a:pt x="34753" y="3098"/>
                    <a:pt x="34249" y="3939"/>
                    <a:pt x="34368" y="4286"/>
                  </a:cubicBezTo>
                  <a:lnTo>
                    <a:pt x="34551" y="5671"/>
                  </a:lnTo>
                  <a:cubicBezTo>
                    <a:pt x="72961" y="56651"/>
                    <a:pt x="42526" y="37291"/>
                    <a:pt x="17452" y="78120"/>
                  </a:cubicBezTo>
                  <a:cubicBezTo>
                    <a:pt x="2987" y="102310"/>
                    <a:pt x="0" y="137590"/>
                    <a:pt x="15868" y="160705"/>
                  </a:cubicBezTo>
                  <a:cubicBezTo>
                    <a:pt x="27662" y="177786"/>
                    <a:pt x="44007" y="180947"/>
                    <a:pt x="60773" y="180947"/>
                  </a:cubicBezTo>
                  <a:cubicBezTo>
                    <a:pt x="67224" y="180947"/>
                    <a:pt x="73737" y="180479"/>
                    <a:pt x="80078" y="180156"/>
                  </a:cubicBezTo>
                  <a:cubicBezTo>
                    <a:pt x="93862" y="179452"/>
                    <a:pt x="103758" y="170393"/>
                    <a:pt x="112667" y="157021"/>
                  </a:cubicBezTo>
                  <a:cubicBezTo>
                    <a:pt x="120829" y="144772"/>
                    <a:pt x="122231" y="124393"/>
                    <a:pt x="119432" y="110954"/>
                  </a:cubicBezTo>
                  <a:cubicBezTo>
                    <a:pt x="115233" y="89991"/>
                    <a:pt x="106210" y="70826"/>
                    <a:pt x="91277" y="57924"/>
                  </a:cubicBezTo>
                  <a:cubicBezTo>
                    <a:pt x="74945" y="43948"/>
                    <a:pt x="54833" y="37801"/>
                    <a:pt x="86350" y="5780"/>
                  </a:cubicBezTo>
                  <a:cubicBezTo>
                    <a:pt x="83381" y="4881"/>
                    <a:pt x="80345" y="2643"/>
                    <a:pt x="77357" y="2643"/>
                  </a:cubicBezTo>
                  <a:cubicBezTo>
                    <a:pt x="77055" y="2643"/>
                    <a:pt x="76753" y="2666"/>
                    <a:pt x="76452" y="2716"/>
                  </a:cubicBezTo>
                  <a:cubicBezTo>
                    <a:pt x="72296" y="4255"/>
                    <a:pt x="69392" y="5111"/>
                    <a:pt x="65803" y="5396"/>
                  </a:cubicBezTo>
                  <a:cubicBezTo>
                    <a:pt x="65786" y="5398"/>
                    <a:pt x="65768" y="5398"/>
                    <a:pt x="65749" y="5398"/>
                  </a:cubicBezTo>
                  <a:cubicBezTo>
                    <a:pt x="64159" y="5398"/>
                    <a:pt x="58625" y="282"/>
                    <a:pt x="57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2"/>
            <p:cNvSpPr/>
            <p:nvPr/>
          </p:nvSpPr>
          <p:spPr>
            <a:xfrm>
              <a:off x="2451850" y="300650"/>
              <a:ext cx="513725" cy="82600"/>
            </a:xfrm>
            <a:custGeom>
              <a:avLst/>
              <a:gdLst/>
              <a:ahLst/>
              <a:cxnLst/>
              <a:rect l="l" t="t" r="r" b="b"/>
              <a:pathLst>
                <a:path w="20549" h="3304" extrusionOk="0">
                  <a:moveTo>
                    <a:pt x="12047" y="0"/>
                  </a:moveTo>
                  <a:cubicBezTo>
                    <a:pt x="11575" y="0"/>
                    <a:pt x="11108" y="73"/>
                    <a:pt x="10650" y="239"/>
                  </a:cubicBezTo>
                  <a:cubicBezTo>
                    <a:pt x="6401" y="1778"/>
                    <a:pt x="3590" y="2634"/>
                    <a:pt x="1" y="2919"/>
                  </a:cubicBezTo>
                  <a:lnTo>
                    <a:pt x="20548" y="3303"/>
                  </a:lnTo>
                  <a:cubicBezTo>
                    <a:pt x="17759" y="2458"/>
                    <a:pt x="14797" y="0"/>
                    <a:pt x="12047"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2"/>
            <p:cNvSpPr/>
            <p:nvPr/>
          </p:nvSpPr>
          <p:spPr>
            <a:xfrm>
              <a:off x="2382925" y="306600"/>
              <a:ext cx="338250" cy="1152200"/>
            </a:xfrm>
            <a:custGeom>
              <a:avLst/>
              <a:gdLst/>
              <a:ahLst/>
              <a:cxnLst/>
              <a:rect l="l" t="t" r="r" b="b"/>
              <a:pathLst>
                <a:path w="13530" h="46088" extrusionOk="0">
                  <a:moveTo>
                    <a:pt x="2969" y="2678"/>
                  </a:moveTo>
                  <a:cubicBezTo>
                    <a:pt x="2961" y="2682"/>
                    <a:pt x="2960" y="2686"/>
                    <a:pt x="2967" y="2687"/>
                  </a:cubicBezTo>
                  <a:lnTo>
                    <a:pt x="2967" y="2687"/>
                  </a:lnTo>
                  <a:cubicBezTo>
                    <a:pt x="2968" y="2684"/>
                    <a:pt x="2969" y="2681"/>
                    <a:pt x="2969" y="2678"/>
                  </a:cubicBezTo>
                  <a:close/>
                  <a:moveTo>
                    <a:pt x="13529" y="1"/>
                  </a:moveTo>
                  <a:cubicBezTo>
                    <a:pt x="11637" y="370"/>
                    <a:pt x="9264" y="1610"/>
                    <a:pt x="7565" y="1931"/>
                  </a:cubicBezTo>
                  <a:cubicBezTo>
                    <a:pt x="5122" y="2393"/>
                    <a:pt x="3239" y="2689"/>
                    <a:pt x="2990" y="2689"/>
                  </a:cubicBezTo>
                  <a:cubicBezTo>
                    <a:pt x="2979" y="2689"/>
                    <a:pt x="2972" y="2688"/>
                    <a:pt x="2967" y="2687"/>
                  </a:cubicBezTo>
                  <a:lnTo>
                    <a:pt x="2967" y="2687"/>
                  </a:lnTo>
                  <a:cubicBezTo>
                    <a:pt x="0" y="15973"/>
                    <a:pt x="876" y="46087"/>
                    <a:pt x="876" y="46087"/>
                  </a:cubicBezTo>
                  <a:cubicBezTo>
                    <a:pt x="3369" y="20781"/>
                    <a:pt x="13529" y="1"/>
                    <a:pt x="13529"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2"/>
            <p:cNvSpPr/>
            <p:nvPr/>
          </p:nvSpPr>
          <p:spPr>
            <a:xfrm>
              <a:off x="2048950" y="238725"/>
              <a:ext cx="240475" cy="1187700"/>
            </a:xfrm>
            <a:custGeom>
              <a:avLst/>
              <a:gdLst/>
              <a:ahLst/>
              <a:cxnLst/>
              <a:rect l="l" t="t" r="r" b="b"/>
              <a:pathLst>
                <a:path w="9619" h="47508" extrusionOk="0">
                  <a:moveTo>
                    <a:pt x="7553" y="0"/>
                  </a:moveTo>
                  <a:cubicBezTo>
                    <a:pt x="7553" y="0"/>
                    <a:pt x="5913" y="581"/>
                    <a:pt x="4072" y="1105"/>
                  </a:cubicBezTo>
                  <a:cubicBezTo>
                    <a:pt x="3007" y="1415"/>
                    <a:pt x="1017" y="1675"/>
                    <a:pt x="1" y="2316"/>
                  </a:cubicBezTo>
                  <a:cubicBezTo>
                    <a:pt x="1" y="2316"/>
                    <a:pt x="2939" y="33073"/>
                    <a:pt x="9618" y="47508"/>
                  </a:cubicBezTo>
                  <a:cubicBezTo>
                    <a:pt x="9618" y="47508"/>
                    <a:pt x="3554" y="12400"/>
                    <a:pt x="755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2"/>
            <p:cNvSpPr/>
            <p:nvPr/>
          </p:nvSpPr>
          <p:spPr>
            <a:xfrm flipH="1">
              <a:off x="1968375" y="2356850"/>
              <a:ext cx="764300" cy="1385400"/>
            </a:xfrm>
            <a:custGeom>
              <a:avLst/>
              <a:gdLst/>
              <a:ahLst/>
              <a:cxnLst/>
              <a:rect l="l" t="t" r="r" b="b"/>
              <a:pathLst>
                <a:path w="30572" h="55416" extrusionOk="0">
                  <a:moveTo>
                    <a:pt x="13731" y="0"/>
                  </a:moveTo>
                  <a:lnTo>
                    <a:pt x="13731" y="6726"/>
                  </a:lnTo>
                  <a:cubicBezTo>
                    <a:pt x="6950" y="7171"/>
                    <a:pt x="2391" y="13229"/>
                    <a:pt x="2391" y="19787"/>
                  </a:cubicBezTo>
                  <a:cubicBezTo>
                    <a:pt x="2391" y="26568"/>
                    <a:pt x="6782" y="29070"/>
                    <a:pt x="11118" y="30682"/>
                  </a:cubicBezTo>
                  <a:cubicBezTo>
                    <a:pt x="15509" y="32294"/>
                    <a:pt x="19843" y="32849"/>
                    <a:pt x="19843" y="35962"/>
                  </a:cubicBezTo>
                  <a:cubicBezTo>
                    <a:pt x="19843" y="38686"/>
                    <a:pt x="16953" y="40019"/>
                    <a:pt x="14620" y="40019"/>
                  </a:cubicBezTo>
                  <a:cubicBezTo>
                    <a:pt x="11063" y="40019"/>
                    <a:pt x="7116" y="37740"/>
                    <a:pt x="4558" y="35350"/>
                  </a:cubicBezTo>
                  <a:lnTo>
                    <a:pt x="1" y="43743"/>
                  </a:lnTo>
                  <a:cubicBezTo>
                    <a:pt x="1834" y="45467"/>
                    <a:pt x="4224" y="46522"/>
                    <a:pt x="6559" y="47411"/>
                  </a:cubicBezTo>
                  <a:cubicBezTo>
                    <a:pt x="8894" y="48300"/>
                    <a:pt x="11284" y="48801"/>
                    <a:pt x="13729" y="48801"/>
                  </a:cubicBezTo>
                  <a:lnTo>
                    <a:pt x="13729" y="55415"/>
                  </a:lnTo>
                  <a:lnTo>
                    <a:pt x="18899" y="55415"/>
                  </a:lnTo>
                  <a:lnTo>
                    <a:pt x="18899" y="48468"/>
                  </a:lnTo>
                  <a:cubicBezTo>
                    <a:pt x="26126" y="46690"/>
                    <a:pt x="30571" y="42688"/>
                    <a:pt x="30571" y="34905"/>
                  </a:cubicBezTo>
                  <a:cubicBezTo>
                    <a:pt x="30571" y="27180"/>
                    <a:pt x="24846" y="24845"/>
                    <a:pt x="18510" y="22733"/>
                  </a:cubicBezTo>
                  <a:cubicBezTo>
                    <a:pt x="16564" y="22066"/>
                    <a:pt x="13062" y="20954"/>
                    <a:pt x="13062" y="18398"/>
                  </a:cubicBezTo>
                  <a:cubicBezTo>
                    <a:pt x="13062" y="16174"/>
                    <a:pt x="15343" y="15285"/>
                    <a:pt x="17787" y="15285"/>
                  </a:cubicBezTo>
                  <a:cubicBezTo>
                    <a:pt x="20400" y="15285"/>
                    <a:pt x="22901" y="16397"/>
                    <a:pt x="24902" y="18009"/>
                  </a:cubicBezTo>
                  <a:lnTo>
                    <a:pt x="29016" y="9950"/>
                  </a:lnTo>
                  <a:cubicBezTo>
                    <a:pt x="26014" y="8004"/>
                    <a:pt x="22401" y="7060"/>
                    <a:pt x="18899" y="6726"/>
                  </a:cubicBezTo>
                  <a:lnTo>
                    <a:pt x="188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2"/>
            <p:cNvSpPr/>
            <p:nvPr/>
          </p:nvSpPr>
          <p:spPr>
            <a:xfrm>
              <a:off x="2104825" y="1089375"/>
              <a:ext cx="478300" cy="102350"/>
            </a:xfrm>
            <a:custGeom>
              <a:avLst/>
              <a:gdLst/>
              <a:ahLst/>
              <a:cxnLst/>
              <a:rect l="l" t="t" r="r" b="b"/>
              <a:pathLst>
                <a:path w="19132" h="4094" extrusionOk="0">
                  <a:moveTo>
                    <a:pt x="18034" y="1"/>
                  </a:moveTo>
                  <a:cubicBezTo>
                    <a:pt x="18014" y="1"/>
                    <a:pt x="17993" y="1"/>
                    <a:pt x="17973" y="2"/>
                  </a:cubicBezTo>
                  <a:lnTo>
                    <a:pt x="1011" y="985"/>
                  </a:lnTo>
                  <a:cubicBezTo>
                    <a:pt x="441" y="1018"/>
                    <a:pt x="1" y="1497"/>
                    <a:pt x="17" y="2066"/>
                  </a:cubicBezTo>
                  <a:lnTo>
                    <a:pt x="44" y="3067"/>
                  </a:lnTo>
                  <a:cubicBezTo>
                    <a:pt x="60" y="3642"/>
                    <a:pt x="531" y="4093"/>
                    <a:pt x="1098" y="4093"/>
                  </a:cubicBezTo>
                  <a:cubicBezTo>
                    <a:pt x="1118" y="4093"/>
                    <a:pt x="1139" y="4093"/>
                    <a:pt x="1159" y="4092"/>
                  </a:cubicBezTo>
                  <a:lnTo>
                    <a:pt x="18123" y="3111"/>
                  </a:lnTo>
                  <a:cubicBezTo>
                    <a:pt x="18692" y="3077"/>
                    <a:pt x="19131" y="2597"/>
                    <a:pt x="19115" y="2028"/>
                  </a:cubicBezTo>
                  <a:lnTo>
                    <a:pt x="19088" y="1027"/>
                  </a:lnTo>
                  <a:cubicBezTo>
                    <a:pt x="19072" y="452"/>
                    <a:pt x="18601" y="1"/>
                    <a:pt x="18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2"/>
            <p:cNvSpPr/>
            <p:nvPr/>
          </p:nvSpPr>
          <p:spPr>
            <a:xfrm>
              <a:off x="2109225" y="1175950"/>
              <a:ext cx="494500" cy="63500"/>
            </a:xfrm>
            <a:custGeom>
              <a:avLst/>
              <a:gdLst/>
              <a:ahLst/>
              <a:cxnLst/>
              <a:rect l="l" t="t" r="r" b="b"/>
              <a:pathLst>
                <a:path w="19780" h="2540" extrusionOk="0">
                  <a:moveTo>
                    <a:pt x="28" y="1"/>
                  </a:moveTo>
                  <a:cubicBezTo>
                    <a:pt x="13" y="1"/>
                    <a:pt x="0" y="14"/>
                    <a:pt x="0" y="28"/>
                  </a:cubicBezTo>
                  <a:lnTo>
                    <a:pt x="0" y="2512"/>
                  </a:lnTo>
                  <a:cubicBezTo>
                    <a:pt x="0" y="2526"/>
                    <a:pt x="13" y="2539"/>
                    <a:pt x="28" y="2539"/>
                  </a:cubicBezTo>
                  <a:lnTo>
                    <a:pt x="19752" y="2539"/>
                  </a:lnTo>
                  <a:cubicBezTo>
                    <a:pt x="19767" y="2539"/>
                    <a:pt x="19780" y="2526"/>
                    <a:pt x="19780" y="2512"/>
                  </a:cubicBezTo>
                  <a:lnTo>
                    <a:pt x="19780" y="28"/>
                  </a:lnTo>
                  <a:cubicBezTo>
                    <a:pt x="19780" y="14"/>
                    <a:pt x="19767" y="1"/>
                    <a:pt x="19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2"/>
            <p:cNvSpPr/>
            <p:nvPr/>
          </p:nvSpPr>
          <p:spPr>
            <a:xfrm>
              <a:off x="1958550" y="1175775"/>
              <a:ext cx="317000" cy="638325"/>
            </a:xfrm>
            <a:custGeom>
              <a:avLst/>
              <a:gdLst/>
              <a:ahLst/>
              <a:cxnLst/>
              <a:rect l="l" t="t" r="r" b="b"/>
              <a:pathLst>
                <a:path w="12680" h="25533" extrusionOk="0">
                  <a:moveTo>
                    <a:pt x="10314" y="1"/>
                  </a:moveTo>
                  <a:cubicBezTo>
                    <a:pt x="9772" y="1"/>
                    <a:pt x="9259" y="325"/>
                    <a:pt x="9045" y="858"/>
                  </a:cubicBezTo>
                  <a:cubicBezTo>
                    <a:pt x="4310" y="8775"/>
                    <a:pt x="1745" y="15797"/>
                    <a:pt x="281" y="22656"/>
                  </a:cubicBezTo>
                  <a:cubicBezTo>
                    <a:pt x="0" y="23357"/>
                    <a:pt x="257" y="24319"/>
                    <a:pt x="917" y="24827"/>
                  </a:cubicBezTo>
                  <a:lnTo>
                    <a:pt x="1943" y="25474"/>
                  </a:lnTo>
                  <a:cubicBezTo>
                    <a:pt x="2044" y="25514"/>
                    <a:pt x="2137" y="25533"/>
                    <a:pt x="2222" y="25533"/>
                  </a:cubicBezTo>
                  <a:cubicBezTo>
                    <a:pt x="2730" y="25533"/>
                    <a:pt x="2987" y="24881"/>
                    <a:pt x="3228" y="24281"/>
                  </a:cubicBezTo>
                  <a:cubicBezTo>
                    <a:pt x="5075" y="15964"/>
                    <a:pt x="8424" y="8423"/>
                    <a:pt x="12398" y="1486"/>
                  </a:cubicBezTo>
                  <a:cubicBezTo>
                    <a:pt x="12679" y="786"/>
                    <a:pt x="12056" y="594"/>
                    <a:pt x="11356" y="313"/>
                  </a:cubicBezTo>
                  <a:lnTo>
                    <a:pt x="10820" y="98"/>
                  </a:lnTo>
                  <a:cubicBezTo>
                    <a:pt x="10654" y="32"/>
                    <a:pt x="10483" y="1"/>
                    <a:pt x="10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2"/>
            <p:cNvSpPr/>
            <p:nvPr/>
          </p:nvSpPr>
          <p:spPr>
            <a:xfrm>
              <a:off x="2188325" y="1124325"/>
              <a:ext cx="210425" cy="918975"/>
            </a:xfrm>
            <a:custGeom>
              <a:avLst/>
              <a:gdLst/>
              <a:ahLst/>
              <a:cxnLst/>
              <a:rect l="l" t="t" r="r" b="b"/>
              <a:pathLst>
                <a:path w="8417" h="36759" extrusionOk="0">
                  <a:moveTo>
                    <a:pt x="2480" y="1"/>
                  </a:moveTo>
                  <a:cubicBezTo>
                    <a:pt x="2423" y="1"/>
                    <a:pt x="2365" y="4"/>
                    <a:pt x="2307" y="12"/>
                  </a:cubicBezTo>
                  <a:lnTo>
                    <a:pt x="1637" y="96"/>
                  </a:lnTo>
                  <a:cubicBezTo>
                    <a:pt x="764" y="207"/>
                    <a:pt x="1" y="229"/>
                    <a:pt x="132" y="1262"/>
                  </a:cubicBezTo>
                  <a:cubicBezTo>
                    <a:pt x="2013" y="12077"/>
                    <a:pt x="3546" y="23896"/>
                    <a:pt x="4461" y="34899"/>
                  </a:cubicBezTo>
                  <a:cubicBezTo>
                    <a:pt x="4585" y="35875"/>
                    <a:pt x="4671" y="36759"/>
                    <a:pt x="5418" y="36759"/>
                  </a:cubicBezTo>
                  <a:cubicBezTo>
                    <a:pt x="5462" y="36759"/>
                    <a:pt x="5507" y="36756"/>
                    <a:pt x="5555" y="36750"/>
                  </a:cubicBezTo>
                  <a:cubicBezTo>
                    <a:pt x="7208" y="35923"/>
                    <a:pt x="8417" y="35089"/>
                    <a:pt x="8313" y="33033"/>
                  </a:cubicBezTo>
                  <a:cubicBezTo>
                    <a:pt x="7832" y="23328"/>
                    <a:pt x="6336" y="13678"/>
                    <a:pt x="4127" y="1679"/>
                  </a:cubicBezTo>
                  <a:cubicBezTo>
                    <a:pt x="4005" y="714"/>
                    <a:pt x="3287" y="1"/>
                    <a:pt x="2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2"/>
            <p:cNvSpPr/>
            <p:nvPr/>
          </p:nvSpPr>
          <p:spPr>
            <a:xfrm>
              <a:off x="285600" y="4559625"/>
              <a:ext cx="2365700" cy="808725"/>
            </a:xfrm>
            <a:custGeom>
              <a:avLst/>
              <a:gdLst/>
              <a:ahLst/>
              <a:cxnLst/>
              <a:rect l="l" t="t" r="r" b="b"/>
              <a:pathLst>
                <a:path w="94628" h="32349" extrusionOk="0">
                  <a:moveTo>
                    <a:pt x="15781" y="0"/>
                  </a:moveTo>
                  <a:cubicBezTo>
                    <a:pt x="10053" y="0"/>
                    <a:pt x="5368" y="838"/>
                    <a:pt x="2410" y="2862"/>
                  </a:cubicBezTo>
                  <a:lnTo>
                    <a:pt x="1482" y="3986"/>
                  </a:lnTo>
                  <a:cubicBezTo>
                    <a:pt x="0" y="5777"/>
                    <a:pt x="848" y="8501"/>
                    <a:pt x="3084" y="9137"/>
                  </a:cubicBezTo>
                  <a:lnTo>
                    <a:pt x="84764" y="32348"/>
                  </a:lnTo>
                  <a:lnTo>
                    <a:pt x="94627" y="19238"/>
                  </a:lnTo>
                  <a:cubicBezTo>
                    <a:pt x="94627" y="19238"/>
                    <a:pt x="43231" y="0"/>
                    <a:pt x="15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2"/>
            <p:cNvSpPr/>
            <p:nvPr/>
          </p:nvSpPr>
          <p:spPr>
            <a:xfrm>
              <a:off x="218175" y="4458725"/>
              <a:ext cx="2337400" cy="856250"/>
            </a:xfrm>
            <a:custGeom>
              <a:avLst/>
              <a:gdLst/>
              <a:ahLst/>
              <a:cxnLst/>
              <a:rect l="l" t="t" r="r" b="b"/>
              <a:pathLst>
                <a:path w="93496" h="34250" extrusionOk="0">
                  <a:moveTo>
                    <a:pt x="12123" y="1"/>
                  </a:moveTo>
                  <a:cubicBezTo>
                    <a:pt x="7470" y="1"/>
                    <a:pt x="3764" y="673"/>
                    <a:pt x="1495" y="2254"/>
                  </a:cubicBezTo>
                  <a:cubicBezTo>
                    <a:pt x="1" y="4431"/>
                    <a:pt x="1016" y="7433"/>
                    <a:pt x="3525" y="8254"/>
                  </a:cubicBezTo>
                  <a:lnTo>
                    <a:pt x="82909" y="34249"/>
                  </a:lnTo>
                  <a:lnTo>
                    <a:pt x="93171" y="21448"/>
                  </a:lnTo>
                  <a:cubicBezTo>
                    <a:pt x="93495" y="20915"/>
                    <a:pt x="38080" y="1"/>
                    <a:pt x="12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2"/>
            <p:cNvSpPr/>
            <p:nvPr/>
          </p:nvSpPr>
          <p:spPr>
            <a:xfrm>
              <a:off x="326350" y="3915075"/>
              <a:ext cx="5934450" cy="1560125"/>
            </a:xfrm>
            <a:custGeom>
              <a:avLst/>
              <a:gdLst/>
              <a:ahLst/>
              <a:cxnLst/>
              <a:rect l="l" t="t" r="r" b="b"/>
              <a:pathLst>
                <a:path w="237378" h="62405" extrusionOk="0">
                  <a:moveTo>
                    <a:pt x="139356" y="1"/>
                  </a:moveTo>
                  <a:cubicBezTo>
                    <a:pt x="127246" y="1"/>
                    <a:pt x="112856" y="3457"/>
                    <a:pt x="100764" y="17829"/>
                  </a:cubicBezTo>
                  <a:lnTo>
                    <a:pt x="78305" y="22015"/>
                  </a:lnTo>
                  <a:cubicBezTo>
                    <a:pt x="78305" y="22015"/>
                    <a:pt x="72050" y="20601"/>
                    <a:pt x="65070" y="20601"/>
                  </a:cubicBezTo>
                  <a:cubicBezTo>
                    <a:pt x="58163" y="20601"/>
                    <a:pt x="50545" y="21986"/>
                    <a:pt x="47571" y="27497"/>
                  </a:cubicBezTo>
                  <a:cubicBezTo>
                    <a:pt x="47571" y="27497"/>
                    <a:pt x="28934" y="19791"/>
                    <a:pt x="13914" y="19791"/>
                  </a:cubicBezTo>
                  <a:cubicBezTo>
                    <a:pt x="9032" y="19791"/>
                    <a:pt x="4532" y="20605"/>
                    <a:pt x="1178" y="22762"/>
                  </a:cubicBezTo>
                  <a:cubicBezTo>
                    <a:pt x="0" y="23521"/>
                    <a:pt x="226" y="25317"/>
                    <a:pt x="1538" y="25811"/>
                  </a:cubicBezTo>
                  <a:cubicBezTo>
                    <a:pt x="14186" y="30573"/>
                    <a:pt x="66108" y="50310"/>
                    <a:pt x="72794" y="55784"/>
                  </a:cubicBezTo>
                  <a:cubicBezTo>
                    <a:pt x="72794" y="55784"/>
                    <a:pt x="84090" y="62404"/>
                    <a:pt x="90362" y="62404"/>
                  </a:cubicBezTo>
                  <a:cubicBezTo>
                    <a:pt x="90816" y="62404"/>
                    <a:pt x="91244" y="62370"/>
                    <a:pt x="91639" y="62295"/>
                  </a:cubicBezTo>
                  <a:cubicBezTo>
                    <a:pt x="97705" y="61154"/>
                    <a:pt x="149675" y="42322"/>
                    <a:pt x="171679" y="40802"/>
                  </a:cubicBezTo>
                  <a:lnTo>
                    <a:pt x="237377" y="42303"/>
                  </a:lnTo>
                  <a:lnTo>
                    <a:pt x="237377" y="42303"/>
                  </a:lnTo>
                  <a:lnTo>
                    <a:pt x="228955" y="3604"/>
                  </a:lnTo>
                  <a:cubicBezTo>
                    <a:pt x="228955" y="3604"/>
                    <a:pt x="171466" y="3533"/>
                    <a:pt x="162896" y="2946"/>
                  </a:cubicBezTo>
                  <a:cubicBezTo>
                    <a:pt x="158886" y="2672"/>
                    <a:pt x="150003" y="1"/>
                    <a:pt x="139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2"/>
            <p:cNvSpPr/>
            <p:nvPr/>
          </p:nvSpPr>
          <p:spPr>
            <a:xfrm>
              <a:off x="1445000" y="4602500"/>
              <a:ext cx="1872125" cy="365850"/>
            </a:xfrm>
            <a:custGeom>
              <a:avLst/>
              <a:gdLst/>
              <a:ahLst/>
              <a:cxnLst/>
              <a:rect l="l" t="t" r="r" b="b"/>
              <a:pathLst>
                <a:path w="74885" h="14634" extrusionOk="0">
                  <a:moveTo>
                    <a:pt x="2825" y="0"/>
                  </a:moveTo>
                  <a:cubicBezTo>
                    <a:pt x="2825" y="0"/>
                    <a:pt x="2729" y="231"/>
                    <a:pt x="2661" y="629"/>
                  </a:cubicBezTo>
                  <a:lnTo>
                    <a:pt x="2661" y="629"/>
                  </a:lnTo>
                  <a:cubicBezTo>
                    <a:pt x="2709" y="423"/>
                    <a:pt x="2764" y="213"/>
                    <a:pt x="2825" y="0"/>
                  </a:cubicBezTo>
                  <a:close/>
                  <a:moveTo>
                    <a:pt x="2661" y="629"/>
                  </a:moveTo>
                  <a:cubicBezTo>
                    <a:pt x="0" y="12108"/>
                    <a:pt x="18197" y="14634"/>
                    <a:pt x="34729" y="14634"/>
                  </a:cubicBezTo>
                  <a:cubicBezTo>
                    <a:pt x="47726" y="14634"/>
                    <a:pt x="59694" y="13073"/>
                    <a:pt x="59694" y="13073"/>
                  </a:cubicBezTo>
                  <a:lnTo>
                    <a:pt x="74884" y="4443"/>
                  </a:lnTo>
                  <a:lnTo>
                    <a:pt x="74884" y="4443"/>
                  </a:lnTo>
                  <a:lnTo>
                    <a:pt x="58397" y="10449"/>
                  </a:lnTo>
                  <a:cubicBezTo>
                    <a:pt x="48458" y="11458"/>
                    <a:pt x="40275" y="11882"/>
                    <a:pt x="33540" y="11882"/>
                  </a:cubicBezTo>
                  <a:cubicBezTo>
                    <a:pt x="2869" y="11882"/>
                    <a:pt x="2239" y="3084"/>
                    <a:pt x="2661" y="6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2"/>
            <p:cNvSpPr/>
            <p:nvPr/>
          </p:nvSpPr>
          <p:spPr>
            <a:xfrm>
              <a:off x="4626725" y="3562700"/>
              <a:ext cx="2489750" cy="1635200"/>
            </a:xfrm>
            <a:custGeom>
              <a:avLst/>
              <a:gdLst/>
              <a:ahLst/>
              <a:cxnLst/>
              <a:rect l="l" t="t" r="r" b="b"/>
              <a:pathLst>
                <a:path w="99590" h="65408" extrusionOk="0">
                  <a:moveTo>
                    <a:pt x="94300" y="0"/>
                  </a:moveTo>
                  <a:lnTo>
                    <a:pt x="0" y="12658"/>
                  </a:lnTo>
                  <a:lnTo>
                    <a:pt x="5966" y="65407"/>
                  </a:lnTo>
                  <a:lnTo>
                    <a:pt x="99589" y="62614"/>
                  </a:lnTo>
                  <a:lnTo>
                    <a:pt x="943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2"/>
            <p:cNvSpPr/>
            <p:nvPr/>
          </p:nvSpPr>
          <p:spPr>
            <a:xfrm>
              <a:off x="4864650" y="3366350"/>
              <a:ext cx="2516225" cy="2019100"/>
            </a:xfrm>
            <a:custGeom>
              <a:avLst/>
              <a:gdLst/>
              <a:ahLst/>
              <a:cxnLst/>
              <a:rect l="l" t="t" r="r" b="b"/>
              <a:pathLst>
                <a:path w="100649" h="80764" extrusionOk="0">
                  <a:moveTo>
                    <a:pt x="94355" y="0"/>
                  </a:moveTo>
                  <a:lnTo>
                    <a:pt x="1" y="13563"/>
                  </a:lnTo>
                  <a:lnTo>
                    <a:pt x="3578" y="80588"/>
                  </a:lnTo>
                  <a:lnTo>
                    <a:pt x="100649" y="80764"/>
                  </a:lnTo>
                  <a:lnTo>
                    <a:pt x="100649" y="80764"/>
                  </a:lnTo>
                  <a:lnTo>
                    <a:pt x="943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2"/>
            <p:cNvSpPr/>
            <p:nvPr/>
          </p:nvSpPr>
          <p:spPr>
            <a:xfrm>
              <a:off x="5274700" y="5008550"/>
              <a:ext cx="273200" cy="249650"/>
            </a:xfrm>
            <a:custGeom>
              <a:avLst/>
              <a:gdLst/>
              <a:ahLst/>
              <a:cxnLst/>
              <a:rect l="l" t="t" r="r" b="b"/>
              <a:pathLst>
                <a:path w="10928" h="9986" extrusionOk="0">
                  <a:moveTo>
                    <a:pt x="5467" y="1"/>
                  </a:moveTo>
                  <a:cubicBezTo>
                    <a:pt x="5115" y="1"/>
                    <a:pt x="4757" y="38"/>
                    <a:pt x="4400" y="116"/>
                  </a:cubicBezTo>
                  <a:cubicBezTo>
                    <a:pt x="1708" y="704"/>
                    <a:pt x="1" y="3360"/>
                    <a:pt x="586" y="6055"/>
                  </a:cubicBezTo>
                  <a:cubicBezTo>
                    <a:pt x="1094" y="8390"/>
                    <a:pt x="3161" y="9985"/>
                    <a:pt x="5457" y="9985"/>
                  </a:cubicBezTo>
                  <a:cubicBezTo>
                    <a:pt x="5809" y="9985"/>
                    <a:pt x="6167" y="9948"/>
                    <a:pt x="6525" y="9870"/>
                  </a:cubicBezTo>
                  <a:cubicBezTo>
                    <a:pt x="9217" y="9282"/>
                    <a:pt x="10927" y="6626"/>
                    <a:pt x="10340" y="3933"/>
                  </a:cubicBezTo>
                  <a:cubicBezTo>
                    <a:pt x="9832" y="1597"/>
                    <a:pt x="7763" y="1"/>
                    <a:pt x="5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2"/>
            <p:cNvSpPr/>
            <p:nvPr/>
          </p:nvSpPr>
          <p:spPr>
            <a:xfrm>
              <a:off x="5694425" y="5007600"/>
              <a:ext cx="273125" cy="249625"/>
            </a:xfrm>
            <a:custGeom>
              <a:avLst/>
              <a:gdLst/>
              <a:ahLst/>
              <a:cxnLst/>
              <a:rect l="l" t="t" r="r" b="b"/>
              <a:pathLst>
                <a:path w="10925" h="9985" extrusionOk="0">
                  <a:moveTo>
                    <a:pt x="5471" y="0"/>
                  </a:moveTo>
                  <a:cubicBezTo>
                    <a:pt x="5119" y="0"/>
                    <a:pt x="4761" y="38"/>
                    <a:pt x="4403" y="116"/>
                  </a:cubicBezTo>
                  <a:cubicBezTo>
                    <a:pt x="1710" y="701"/>
                    <a:pt x="1" y="3359"/>
                    <a:pt x="585" y="6052"/>
                  </a:cubicBezTo>
                  <a:cubicBezTo>
                    <a:pt x="1093" y="8390"/>
                    <a:pt x="3161" y="9984"/>
                    <a:pt x="5459" y="9984"/>
                  </a:cubicBezTo>
                  <a:cubicBezTo>
                    <a:pt x="5810" y="9984"/>
                    <a:pt x="6167" y="9947"/>
                    <a:pt x="6525" y="9869"/>
                  </a:cubicBezTo>
                  <a:cubicBezTo>
                    <a:pt x="9218" y="9283"/>
                    <a:pt x="10924" y="6624"/>
                    <a:pt x="10340" y="3930"/>
                  </a:cubicBezTo>
                  <a:cubicBezTo>
                    <a:pt x="9832" y="1595"/>
                    <a:pt x="7766" y="0"/>
                    <a:pt x="5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240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39"/>
          <p:cNvSpPr txBox="1">
            <a:spLocks noGrp="1"/>
          </p:cNvSpPr>
          <p:nvPr>
            <p:ph type="title"/>
          </p:nvPr>
        </p:nvSpPr>
        <p:spPr>
          <a:xfrm>
            <a:off x="920250" y="373604"/>
            <a:ext cx="272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Rumusan Masalah</a:t>
            </a:r>
            <a:endParaRPr dirty="0"/>
          </a:p>
        </p:txBody>
      </p:sp>
      <p:sp>
        <p:nvSpPr>
          <p:cNvPr id="782" name="Google Shape;782;p39"/>
          <p:cNvSpPr txBox="1">
            <a:spLocks noGrp="1"/>
          </p:cNvSpPr>
          <p:nvPr>
            <p:ph type="body" idx="1"/>
          </p:nvPr>
        </p:nvSpPr>
        <p:spPr>
          <a:xfrm>
            <a:off x="920250" y="1627800"/>
            <a:ext cx="2729400" cy="18879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id-ID" sz="1600" dirty="0"/>
              <a:t>Bagaimana model terbaik menggunakan metode ARIMA ?</a:t>
            </a:r>
          </a:p>
          <a:p>
            <a:pPr marL="342900" lvl="0" algn="l" rtl="0">
              <a:spcBef>
                <a:spcPts val="0"/>
              </a:spcBef>
              <a:spcAft>
                <a:spcPts val="1600"/>
              </a:spcAft>
              <a:buAutoNum type="arabicPeriod"/>
            </a:pPr>
            <a:r>
              <a:rPr lang="id-ID" sz="1600" dirty="0"/>
              <a:t>Bagaimana hasil peramalan outflow uang kartal Nasional untuk 12 periode dengan ARIMA?</a:t>
            </a:r>
            <a:endParaRPr sz="1600" dirty="0"/>
          </a:p>
        </p:txBody>
      </p:sp>
      <p:sp>
        <p:nvSpPr>
          <p:cNvPr id="783" name="Google Shape;783;p39"/>
          <p:cNvSpPr txBox="1">
            <a:spLocks noGrp="1"/>
          </p:cNvSpPr>
          <p:nvPr>
            <p:ph type="body" idx="2"/>
          </p:nvPr>
        </p:nvSpPr>
        <p:spPr>
          <a:xfrm>
            <a:off x="5494350" y="1627800"/>
            <a:ext cx="2729400" cy="18879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id-ID" sz="1600" dirty="0">
                <a:solidFill>
                  <a:schemeClr val="accent4">
                    <a:lumMod val="75000"/>
                    <a:lumOff val="25000"/>
                  </a:schemeClr>
                </a:solidFill>
              </a:rPr>
              <a:t>Mendapatkan model terbaik dengan menggunakan metode ARIMA ?</a:t>
            </a:r>
          </a:p>
          <a:p>
            <a:pPr marL="342900" lvl="0" algn="l" rtl="0">
              <a:spcBef>
                <a:spcPts val="0"/>
              </a:spcBef>
              <a:spcAft>
                <a:spcPts val="1600"/>
              </a:spcAft>
              <a:buAutoNum type="arabicPeriod"/>
            </a:pPr>
            <a:r>
              <a:rPr lang="id-ID" sz="1600" dirty="0">
                <a:solidFill>
                  <a:schemeClr val="accent4">
                    <a:lumMod val="75000"/>
                    <a:lumOff val="25000"/>
                  </a:schemeClr>
                </a:solidFill>
              </a:rPr>
              <a:t>Mendapatkan hasil ramalan outflowuang kartal Nasional untuk 12 periode kedepan menggunakan ARIMA</a:t>
            </a:r>
            <a:endParaRPr sz="1600" dirty="0">
              <a:solidFill>
                <a:schemeClr val="accent4">
                  <a:lumMod val="75000"/>
                  <a:lumOff val="25000"/>
                </a:schemeClr>
              </a:solidFill>
            </a:endParaRPr>
          </a:p>
        </p:txBody>
      </p:sp>
      <p:sp>
        <p:nvSpPr>
          <p:cNvPr id="784" name="Google Shape;784;p39"/>
          <p:cNvSpPr txBox="1">
            <a:spLocks noGrp="1"/>
          </p:cNvSpPr>
          <p:nvPr>
            <p:ph type="title" idx="3"/>
          </p:nvPr>
        </p:nvSpPr>
        <p:spPr>
          <a:xfrm>
            <a:off x="5777021" y="373604"/>
            <a:ext cx="2729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accent4">
                    <a:lumMod val="75000"/>
                    <a:lumOff val="25000"/>
                  </a:schemeClr>
                </a:solidFill>
              </a:rPr>
              <a:t>Tujuan Penelitian</a:t>
            </a:r>
            <a:endParaRPr dirty="0">
              <a:solidFill>
                <a:schemeClr val="accent4">
                  <a:lumMod val="75000"/>
                  <a:lumOff val="25000"/>
                </a:schemeClr>
              </a:solidFill>
            </a:endParaRPr>
          </a:p>
        </p:txBody>
      </p:sp>
      <p:sp>
        <p:nvSpPr>
          <p:cNvPr id="2" name="Rectangle 1">
            <a:extLst>
              <a:ext uri="{FF2B5EF4-FFF2-40B4-BE49-F238E27FC236}">
                <a16:creationId xmlns:a16="http://schemas.microsoft.com/office/drawing/2014/main" id="{4980F0D5-8F8C-48BD-8087-CFA800F9DE7D}"/>
              </a:ext>
            </a:extLst>
          </p:cNvPr>
          <p:cNvSpPr/>
          <p:nvPr/>
        </p:nvSpPr>
        <p:spPr>
          <a:xfrm>
            <a:off x="-1050" y="1384869"/>
            <a:ext cx="45720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D3213059-1A76-4EF0-8D5A-7E6FEDB1CAF4}"/>
              </a:ext>
            </a:extLst>
          </p:cNvPr>
          <p:cNvSpPr/>
          <p:nvPr/>
        </p:nvSpPr>
        <p:spPr>
          <a:xfrm>
            <a:off x="4570950" y="1384869"/>
            <a:ext cx="4572000" cy="45719"/>
          </a:xfrm>
          <a:prstGeom prst="rect">
            <a:avLst/>
          </a:prstGeom>
          <a:ln>
            <a:solidFill>
              <a:schemeClr val="accent4">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59"/>
          <p:cNvSpPr txBox="1">
            <a:spLocks noGrp="1"/>
          </p:cNvSpPr>
          <p:nvPr>
            <p:ph type="title"/>
          </p:nvPr>
        </p:nvSpPr>
        <p:spPr>
          <a:xfrm>
            <a:off x="2457300" y="2560525"/>
            <a:ext cx="422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T</a:t>
            </a:r>
            <a:r>
              <a:rPr lang="id-ID" dirty="0"/>
              <a:t>injauan Pustaka</a:t>
            </a:r>
            <a:endParaRPr dirty="0"/>
          </a:p>
        </p:txBody>
      </p:sp>
      <p:sp>
        <p:nvSpPr>
          <p:cNvPr id="1972" name="Google Shape;1972;p59"/>
          <p:cNvSpPr txBox="1">
            <a:spLocks noGrp="1"/>
          </p:cNvSpPr>
          <p:nvPr>
            <p:ph type="title" idx="2"/>
          </p:nvPr>
        </p:nvSpPr>
        <p:spPr>
          <a:xfrm>
            <a:off x="3316050" y="945225"/>
            <a:ext cx="2511900" cy="7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id-ID" dirty="0"/>
              <a:t>2</a:t>
            </a:r>
            <a:endParaRPr dirty="0"/>
          </a:p>
        </p:txBody>
      </p:sp>
      <p:grpSp>
        <p:nvGrpSpPr>
          <p:cNvPr id="1974" name="Google Shape;1974;p59"/>
          <p:cNvGrpSpPr/>
          <p:nvPr/>
        </p:nvGrpSpPr>
        <p:grpSpPr>
          <a:xfrm>
            <a:off x="944058" y="2758529"/>
            <a:ext cx="1149771" cy="2484859"/>
            <a:chOff x="-4707075" y="-435475"/>
            <a:chExt cx="657200" cy="1420325"/>
          </a:xfrm>
        </p:grpSpPr>
        <p:sp>
          <p:nvSpPr>
            <p:cNvPr id="1975" name="Google Shape;1975;p59"/>
            <p:cNvSpPr/>
            <p:nvPr/>
          </p:nvSpPr>
          <p:spPr>
            <a:xfrm>
              <a:off x="-4339500" y="-336625"/>
              <a:ext cx="179725" cy="942650"/>
            </a:xfrm>
            <a:custGeom>
              <a:avLst/>
              <a:gdLst/>
              <a:ahLst/>
              <a:cxnLst/>
              <a:rect l="l" t="t" r="r" b="b"/>
              <a:pathLst>
                <a:path w="7189" h="37706" extrusionOk="0">
                  <a:moveTo>
                    <a:pt x="6873" y="1"/>
                  </a:moveTo>
                  <a:cubicBezTo>
                    <a:pt x="6801" y="1"/>
                    <a:pt x="6730" y="26"/>
                    <a:pt x="6679" y="83"/>
                  </a:cubicBezTo>
                  <a:cubicBezTo>
                    <a:pt x="4789" y="2178"/>
                    <a:pt x="3786" y="4786"/>
                    <a:pt x="3090" y="7493"/>
                  </a:cubicBezTo>
                  <a:cubicBezTo>
                    <a:pt x="2255" y="10748"/>
                    <a:pt x="1643" y="14079"/>
                    <a:pt x="1158" y="17407"/>
                  </a:cubicBezTo>
                  <a:cubicBezTo>
                    <a:pt x="187" y="24016"/>
                    <a:pt x="0" y="30713"/>
                    <a:pt x="1377" y="37279"/>
                  </a:cubicBezTo>
                  <a:cubicBezTo>
                    <a:pt x="1369" y="37290"/>
                    <a:pt x="1363" y="37300"/>
                    <a:pt x="1359" y="37312"/>
                  </a:cubicBezTo>
                  <a:cubicBezTo>
                    <a:pt x="1243" y="37516"/>
                    <a:pt x="1424" y="37706"/>
                    <a:pt x="1603" y="37706"/>
                  </a:cubicBezTo>
                  <a:cubicBezTo>
                    <a:pt x="1683" y="37706"/>
                    <a:pt x="1762" y="37669"/>
                    <a:pt x="1815" y="37578"/>
                  </a:cubicBezTo>
                  <a:cubicBezTo>
                    <a:pt x="3212" y="35166"/>
                    <a:pt x="3463" y="31992"/>
                    <a:pt x="3842" y="29276"/>
                  </a:cubicBezTo>
                  <a:cubicBezTo>
                    <a:pt x="4280" y="26144"/>
                    <a:pt x="4630" y="23003"/>
                    <a:pt x="5000" y="19862"/>
                  </a:cubicBezTo>
                  <a:cubicBezTo>
                    <a:pt x="5756" y="13338"/>
                    <a:pt x="6478" y="6812"/>
                    <a:pt x="7170" y="283"/>
                  </a:cubicBezTo>
                  <a:cubicBezTo>
                    <a:pt x="7188" y="115"/>
                    <a:pt x="7028" y="1"/>
                    <a:pt x="6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9"/>
            <p:cNvSpPr/>
            <p:nvPr/>
          </p:nvSpPr>
          <p:spPr>
            <a:xfrm>
              <a:off x="-4310700" y="-120700"/>
              <a:ext cx="93875" cy="677725"/>
            </a:xfrm>
            <a:custGeom>
              <a:avLst/>
              <a:gdLst/>
              <a:ahLst/>
              <a:cxnLst/>
              <a:rect l="l" t="t" r="r" b="b"/>
              <a:pathLst>
                <a:path w="3755" h="27109" extrusionOk="0">
                  <a:moveTo>
                    <a:pt x="3689" y="1"/>
                  </a:moveTo>
                  <a:cubicBezTo>
                    <a:pt x="3663" y="1"/>
                    <a:pt x="3638" y="14"/>
                    <a:pt x="3632" y="43"/>
                  </a:cubicBezTo>
                  <a:cubicBezTo>
                    <a:pt x="2978" y="3657"/>
                    <a:pt x="2495" y="7310"/>
                    <a:pt x="2045" y="10960"/>
                  </a:cubicBezTo>
                  <a:cubicBezTo>
                    <a:pt x="2055" y="8796"/>
                    <a:pt x="1967" y="6624"/>
                    <a:pt x="1914" y="4468"/>
                  </a:cubicBezTo>
                  <a:cubicBezTo>
                    <a:pt x="1914" y="4428"/>
                    <a:pt x="1883" y="4409"/>
                    <a:pt x="1852" y="4409"/>
                  </a:cubicBezTo>
                  <a:cubicBezTo>
                    <a:pt x="1822" y="4409"/>
                    <a:pt x="1791" y="4428"/>
                    <a:pt x="1790" y="4468"/>
                  </a:cubicBezTo>
                  <a:cubicBezTo>
                    <a:pt x="1756" y="7281"/>
                    <a:pt x="1660" y="10120"/>
                    <a:pt x="1804" y="12931"/>
                  </a:cubicBezTo>
                  <a:cubicBezTo>
                    <a:pt x="1787" y="13058"/>
                    <a:pt x="1772" y="13185"/>
                    <a:pt x="1756" y="13312"/>
                  </a:cubicBezTo>
                  <a:cubicBezTo>
                    <a:pt x="1325" y="16896"/>
                    <a:pt x="841" y="20498"/>
                    <a:pt x="551" y="24105"/>
                  </a:cubicBezTo>
                  <a:cubicBezTo>
                    <a:pt x="286" y="20971"/>
                    <a:pt x="243" y="17838"/>
                    <a:pt x="355" y="14695"/>
                  </a:cubicBezTo>
                  <a:cubicBezTo>
                    <a:pt x="356" y="14673"/>
                    <a:pt x="340" y="14662"/>
                    <a:pt x="323" y="14662"/>
                  </a:cubicBezTo>
                  <a:cubicBezTo>
                    <a:pt x="305" y="14662"/>
                    <a:pt x="287" y="14673"/>
                    <a:pt x="285" y="14695"/>
                  </a:cubicBezTo>
                  <a:cubicBezTo>
                    <a:pt x="0" y="17986"/>
                    <a:pt x="104" y="21290"/>
                    <a:pt x="497" y="24567"/>
                  </a:cubicBezTo>
                  <a:cubicBezTo>
                    <a:pt x="499" y="24579"/>
                    <a:pt x="505" y="24590"/>
                    <a:pt x="514" y="24597"/>
                  </a:cubicBezTo>
                  <a:cubicBezTo>
                    <a:pt x="452" y="25416"/>
                    <a:pt x="397" y="26236"/>
                    <a:pt x="361" y="27054"/>
                  </a:cubicBezTo>
                  <a:cubicBezTo>
                    <a:pt x="359" y="27089"/>
                    <a:pt x="390" y="27109"/>
                    <a:pt x="419" y="27109"/>
                  </a:cubicBezTo>
                  <a:cubicBezTo>
                    <a:pt x="442" y="27109"/>
                    <a:pt x="463" y="27096"/>
                    <a:pt x="467" y="27069"/>
                  </a:cubicBezTo>
                  <a:cubicBezTo>
                    <a:pt x="732" y="25423"/>
                    <a:pt x="949" y="23770"/>
                    <a:pt x="1148" y="22113"/>
                  </a:cubicBezTo>
                  <a:cubicBezTo>
                    <a:pt x="1730" y="20319"/>
                    <a:pt x="2145" y="18405"/>
                    <a:pt x="2347" y="16548"/>
                  </a:cubicBezTo>
                  <a:cubicBezTo>
                    <a:pt x="2353" y="16502"/>
                    <a:pt x="2314" y="16477"/>
                    <a:pt x="2275" y="16477"/>
                  </a:cubicBezTo>
                  <a:cubicBezTo>
                    <a:pt x="2244" y="16477"/>
                    <a:pt x="2213" y="16493"/>
                    <a:pt x="2205" y="16528"/>
                  </a:cubicBezTo>
                  <a:cubicBezTo>
                    <a:pt x="1922" y="17784"/>
                    <a:pt x="1639" y="19042"/>
                    <a:pt x="1358" y="20302"/>
                  </a:cubicBezTo>
                  <a:cubicBezTo>
                    <a:pt x="1603" y="18123"/>
                    <a:pt x="1831" y="15943"/>
                    <a:pt x="2095" y="13770"/>
                  </a:cubicBezTo>
                  <a:cubicBezTo>
                    <a:pt x="2652" y="9203"/>
                    <a:pt x="3296" y="4639"/>
                    <a:pt x="3751" y="59"/>
                  </a:cubicBezTo>
                  <a:cubicBezTo>
                    <a:pt x="3755" y="22"/>
                    <a:pt x="3721" y="1"/>
                    <a:pt x="3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9"/>
            <p:cNvSpPr/>
            <p:nvPr/>
          </p:nvSpPr>
          <p:spPr>
            <a:xfrm>
              <a:off x="-4213200" y="-245925"/>
              <a:ext cx="22200" cy="81575"/>
            </a:xfrm>
            <a:custGeom>
              <a:avLst/>
              <a:gdLst/>
              <a:ahLst/>
              <a:cxnLst/>
              <a:rect l="l" t="t" r="r" b="b"/>
              <a:pathLst>
                <a:path w="888" h="3263" extrusionOk="0">
                  <a:moveTo>
                    <a:pt x="842" y="1"/>
                  </a:moveTo>
                  <a:cubicBezTo>
                    <a:pt x="831" y="1"/>
                    <a:pt x="820" y="6"/>
                    <a:pt x="814" y="19"/>
                  </a:cubicBezTo>
                  <a:cubicBezTo>
                    <a:pt x="370" y="1016"/>
                    <a:pt x="142" y="2149"/>
                    <a:pt x="3" y="3228"/>
                  </a:cubicBezTo>
                  <a:cubicBezTo>
                    <a:pt x="1" y="3250"/>
                    <a:pt x="21" y="3262"/>
                    <a:pt x="41" y="3262"/>
                  </a:cubicBezTo>
                  <a:cubicBezTo>
                    <a:pt x="57" y="3262"/>
                    <a:pt x="72" y="3254"/>
                    <a:pt x="75" y="3237"/>
                  </a:cubicBezTo>
                  <a:cubicBezTo>
                    <a:pt x="286" y="2152"/>
                    <a:pt x="609" y="1116"/>
                    <a:pt x="882" y="48"/>
                  </a:cubicBezTo>
                  <a:cubicBezTo>
                    <a:pt x="888" y="22"/>
                    <a:pt x="864" y="1"/>
                    <a:pt x="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9"/>
            <p:cNvSpPr/>
            <p:nvPr/>
          </p:nvSpPr>
          <p:spPr>
            <a:xfrm>
              <a:off x="-4453400" y="-435475"/>
              <a:ext cx="129450" cy="994000"/>
            </a:xfrm>
            <a:custGeom>
              <a:avLst/>
              <a:gdLst/>
              <a:ahLst/>
              <a:cxnLst/>
              <a:rect l="l" t="t" r="r" b="b"/>
              <a:pathLst>
                <a:path w="5178" h="39760" extrusionOk="0">
                  <a:moveTo>
                    <a:pt x="3768" y="1"/>
                  </a:moveTo>
                  <a:cubicBezTo>
                    <a:pt x="3692" y="1"/>
                    <a:pt x="3620" y="35"/>
                    <a:pt x="3576" y="119"/>
                  </a:cubicBezTo>
                  <a:cubicBezTo>
                    <a:pt x="2112" y="2935"/>
                    <a:pt x="1632" y="6105"/>
                    <a:pt x="1165" y="9213"/>
                  </a:cubicBezTo>
                  <a:cubicBezTo>
                    <a:pt x="649" y="12656"/>
                    <a:pt x="305" y="16127"/>
                    <a:pt x="198" y="19612"/>
                  </a:cubicBezTo>
                  <a:cubicBezTo>
                    <a:pt x="1" y="26255"/>
                    <a:pt x="583" y="33191"/>
                    <a:pt x="2835" y="39493"/>
                  </a:cubicBezTo>
                  <a:cubicBezTo>
                    <a:pt x="2840" y="39629"/>
                    <a:pt x="2940" y="39760"/>
                    <a:pt x="3076" y="39760"/>
                  </a:cubicBezTo>
                  <a:cubicBezTo>
                    <a:pt x="3117" y="39760"/>
                    <a:pt x="3162" y="39748"/>
                    <a:pt x="3208" y="39720"/>
                  </a:cubicBezTo>
                  <a:cubicBezTo>
                    <a:pt x="4179" y="39120"/>
                    <a:pt x="4324" y="37752"/>
                    <a:pt x="4540" y="36730"/>
                  </a:cubicBezTo>
                  <a:cubicBezTo>
                    <a:pt x="4873" y="35133"/>
                    <a:pt x="5026" y="33505"/>
                    <a:pt x="5072" y="31877"/>
                  </a:cubicBezTo>
                  <a:cubicBezTo>
                    <a:pt x="5177" y="28302"/>
                    <a:pt x="4821" y="24722"/>
                    <a:pt x="4665" y="21155"/>
                  </a:cubicBezTo>
                  <a:cubicBezTo>
                    <a:pt x="4498" y="17477"/>
                    <a:pt x="4414" y="13800"/>
                    <a:pt x="4412" y="10123"/>
                  </a:cubicBezTo>
                  <a:cubicBezTo>
                    <a:pt x="4408" y="8360"/>
                    <a:pt x="4427" y="6596"/>
                    <a:pt x="4460" y="4836"/>
                  </a:cubicBezTo>
                  <a:cubicBezTo>
                    <a:pt x="4489" y="3263"/>
                    <a:pt x="4517" y="1717"/>
                    <a:pt x="4049" y="201"/>
                  </a:cubicBezTo>
                  <a:cubicBezTo>
                    <a:pt x="4011" y="85"/>
                    <a:pt x="3886" y="1"/>
                    <a:pt x="3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9"/>
            <p:cNvSpPr/>
            <p:nvPr/>
          </p:nvSpPr>
          <p:spPr>
            <a:xfrm>
              <a:off x="-4428600" y="-377400"/>
              <a:ext cx="84450" cy="890025"/>
            </a:xfrm>
            <a:custGeom>
              <a:avLst/>
              <a:gdLst/>
              <a:ahLst/>
              <a:cxnLst/>
              <a:rect l="l" t="t" r="r" b="b"/>
              <a:pathLst>
                <a:path w="3378" h="35601" extrusionOk="0">
                  <a:moveTo>
                    <a:pt x="2748" y="1"/>
                  </a:moveTo>
                  <a:cubicBezTo>
                    <a:pt x="2725" y="1"/>
                    <a:pt x="2701" y="16"/>
                    <a:pt x="2698" y="44"/>
                  </a:cubicBezTo>
                  <a:cubicBezTo>
                    <a:pt x="2192" y="4020"/>
                    <a:pt x="1837" y="8030"/>
                    <a:pt x="1629" y="12053"/>
                  </a:cubicBezTo>
                  <a:cubicBezTo>
                    <a:pt x="1420" y="10070"/>
                    <a:pt x="1288" y="8093"/>
                    <a:pt x="1369" y="6070"/>
                  </a:cubicBezTo>
                  <a:cubicBezTo>
                    <a:pt x="1369" y="6058"/>
                    <a:pt x="1360" y="6052"/>
                    <a:pt x="1351" y="6052"/>
                  </a:cubicBezTo>
                  <a:cubicBezTo>
                    <a:pt x="1341" y="6052"/>
                    <a:pt x="1332" y="6058"/>
                    <a:pt x="1331" y="6070"/>
                  </a:cubicBezTo>
                  <a:cubicBezTo>
                    <a:pt x="1159" y="8497"/>
                    <a:pt x="1165" y="11005"/>
                    <a:pt x="1569" y="13425"/>
                  </a:cubicBezTo>
                  <a:cubicBezTo>
                    <a:pt x="1331" y="19008"/>
                    <a:pt x="1384" y="24611"/>
                    <a:pt x="1783" y="30174"/>
                  </a:cubicBezTo>
                  <a:cubicBezTo>
                    <a:pt x="796" y="26156"/>
                    <a:pt x="252" y="22085"/>
                    <a:pt x="216" y="17932"/>
                  </a:cubicBezTo>
                  <a:cubicBezTo>
                    <a:pt x="216" y="17898"/>
                    <a:pt x="190" y="17881"/>
                    <a:pt x="164" y="17881"/>
                  </a:cubicBezTo>
                  <a:cubicBezTo>
                    <a:pt x="138" y="17881"/>
                    <a:pt x="111" y="17898"/>
                    <a:pt x="110" y="17932"/>
                  </a:cubicBezTo>
                  <a:cubicBezTo>
                    <a:pt x="1" y="22500"/>
                    <a:pt x="573" y="27086"/>
                    <a:pt x="1872" y="31470"/>
                  </a:cubicBezTo>
                  <a:cubicBezTo>
                    <a:pt x="1875" y="31476"/>
                    <a:pt x="1881" y="31477"/>
                    <a:pt x="1882" y="31483"/>
                  </a:cubicBezTo>
                  <a:cubicBezTo>
                    <a:pt x="1993" y="32839"/>
                    <a:pt x="2123" y="34193"/>
                    <a:pt x="2274" y="35543"/>
                  </a:cubicBezTo>
                  <a:cubicBezTo>
                    <a:pt x="2278" y="35581"/>
                    <a:pt x="2310" y="35601"/>
                    <a:pt x="2340" y="35601"/>
                  </a:cubicBezTo>
                  <a:cubicBezTo>
                    <a:pt x="2369" y="35601"/>
                    <a:pt x="2396" y="35582"/>
                    <a:pt x="2394" y="35543"/>
                  </a:cubicBezTo>
                  <a:cubicBezTo>
                    <a:pt x="2349" y="34739"/>
                    <a:pt x="2316" y="33937"/>
                    <a:pt x="2277" y="33134"/>
                  </a:cubicBezTo>
                  <a:cubicBezTo>
                    <a:pt x="2289" y="33117"/>
                    <a:pt x="2298" y="33099"/>
                    <a:pt x="2303" y="33080"/>
                  </a:cubicBezTo>
                  <a:cubicBezTo>
                    <a:pt x="3007" y="30064"/>
                    <a:pt x="3377" y="26772"/>
                    <a:pt x="3054" y="23685"/>
                  </a:cubicBezTo>
                  <a:cubicBezTo>
                    <a:pt x="3054" y="23665"/>
                    <a:pt x="3039" y="23656"/>
                    <a:pt x="3025" y="23656"/>
                  </a:cubicBezTo>
                  <a:cubicBezTo>
                    <a:pt x="3010" y="23656"/>
                    <a:pt x="2995" y="23665"/>
                    <a:pt x="2995" y="23685"/>
                  </a:cubicBezTo>
                  <a:cubicBezTo>
                    <a:pt x="2912" y="26533"/>
                    <a:pt x="2738" y="29268"/>
                    <a:pt x="2225" y="32055"/>
                  </a:cubicBezTo>
                  <a:cubicBezTo>
                    <a:pt x="2077" y="28743"/>
                    <a:pt x="1990" y="25436"/>
                    <a:pt x="1966" y="22132"/>
                  </a:cubicBezTo>
                  <a:cubicBezTo>
                    <a:pt x="2544" y="19224"/>
                    <a:pt x="2775" y="16185"/>
                    <a:pt x="2774" y="13247"/>
                  </a:cubicBezTo>
                  <a:cubicBezTo>
                    <a:pt x="2774" y="13229"/>
                    <a:pt x="2760" y="13220"/>
                    <a:pt x="2747" y="13220"/>
                  </a:cubicBezTo>
                  <a:cubicBezTo>
                    <a:pt x="2734" y="13220"/>
                    <a:pt x="2720" y="13229"/>
                    <a:pt x="2720" y="13247"/>
                  </a:cubicBezTo>
                  <a:cubicBezTo>
                    <a:pt x="2588" y="15848"/>
                    <a:pt x="2304" y="18399"/>
                    <a:pt x="1955" y="20960"/>
                  </a:cubicBezTo>
                  <a:cubicBezTo>
                    <a:pt x="1927" y="13988"/>
                    <a:pt x="2177" y="7025"/>
                    <a:pt x="2787" y="44"/>
                  </a:cubicBezTo>
                  <a:cubicBezTo>
                    <a:pt x="2790" y="15"/>
                    <a:pt x="277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9"/>
            <p:cNvSpPr/>
            <p:nvPr/>
          </p:nvSpPr>
          <p:spPr>
            <a:xfrm>
              <a:off x="-4297550" y="-202375"/>
              <a:ext cx="247675" cy="802875"/>
            </a:xfrm>
            <a:custGeom>
              <a:avLst/>
              <a:gdLst/>
              <a:ahLst/>
              <a:cxnLst/>
              <a:rect l="l" t="t" r="r" b="b"/>
              <a:pathLst>
                <a:path w="9907" h="32115" extrusionOk="0">
                  <a:moveTo>
                    <a:pt x="9232" y="0"/>
                  </a:moveTo>
                  <a:cubicBezTo>
                    <a:pt x="9120" y="0"/>
                    <a:pt x="9002" y="53"/>
                    <a:pt x="8941" y="145"/>
                  </a:cubicBezTo>
                  <a:cubicBezTo>
                    <a:pt x="5944" y="4630"/>
                    <a:pt x="4148" y="9754"/>
                    <a:pt x="2822" y="14954"/>
                  </a:cubicBezTo>
                  <a:cubicBezTo>
                    <a:pt x="1454" y="20307"/>
                    <a:pt x="86" y="25851"/>
                    <a:pt x="236" y="31409"/>
                  </a:cubicBezTo>
                  <a:cubicBezTo>
                    <a:pt x="185" y="31522"/>
                    <a:pt x="137" y="31634"/>
                    <a:pt x="86" y="31741"/>
                  </a:cubicBezTo>
                  <a:cubicBezTo>
                    <a:pt x="0" y="31937"/>
                    <a:pt x="162" y="32114"/>
                    <a:pt x="321" y="32114"/>
                  </a:cubicBezTo>
                  <a:cubicBezTo>
                    <a:pt x="393" y="32114"/>
                    <a:pt x="465" y="32077"/>
                    <a:pt x="511" y="31988"/>
                  </a:cubicBezTo>
                  <a:cubicBezTo>
                    <a:pt x="3093" y="27037"/>
                    <a:pt x="4851" y="21655"/>
                    <a:pt x="6327" y="16283"/>
                  </a:cubicBezTo>
                  <a:cubicBezTo>
                    <a:pt x="7060" y="13609"/>
                    <a:pt x="7717" y="10917"/>
                    <a:pt x="8351" y="8223"/>
                  </a:cubicBezTo>
                  <a:cubicBezTo>
                    <a:pt x="8964" y="5632"/>
                    <a:pt x="9906" y="2898"/>
                    <a:pt x="9501" y="215"/>
                  </a:cubicBezTo>
                  <a:cubicBezTo>
                    <a:pt x="9476" y="66"/>
                    <a:pt x="9357" y="0"/>
                    <a:pt x="9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9"/>
            <p:cNvSpPr/>
            <p:nvPr/>
          </p:nvSpPr>
          <p:spPr>
            <a:xfrm>
              <a:off x="-4298475" y="-134100"/>
              <a:ext cx="219600" cy="741750"/>
            </a:xfrm>
            <a:custGeom>
              <a:avLst/>
              <a:gdLst/>
              <a:ahLst/>
              <a:cxnLst/>
              <a:rect l="l" t="t" r="r" b="b"/>
              <a:pathLst>
                <a:path w="8784" h="29670" extrusionOk="0">
                  <a:moveTo>
                    <a:pt x="8721" y="1"/>
                  </a:moveTo>
                  <a:cubicBezTo>
                    <a:pt x="8705" y="1"/>
                    <a:pt x="8690" y="8"/>
                    <a:pt x="8682" y="25"/>
                  </a:cubicBezTo>
                  <a:cubicBezTo>
                    <a:pt x="6503" y="4537"/>
                    <a:pt x="5030" y="9251"/>
                    <a:pt x="3806" y="14097"/>
                  </a:cubicBezTo>
                  <a:lnTo>
                    <a:pt x="3784" y="14189"/>
                  </a:lnTo>
                  <a:cubicBezTo>
                    <a:pt x="4122" y="12088"/>
                    <a:pt x="4547" y="10004"/>
                    <a:pt x="5057" y="7934"/>
                  </a:cubicBezTo>
                  <a:cubicBezTo>
                    <a:pt x="5069" y="7887"/>
                    <a:pt x="5031" y="7857"/>
                    <a:pt x="4994" y="7857"/>
                  </a:cubicBezTo>
                  <a:cubicBezTo>
                    <a:pt x="4970" y="7857"/>
                    <a:pt x="4946" y="7870"/>
                    <a:pt x="4938" y="7901"/>
                  </a:cubicBezTo>
                  <a:cubicBezTo>
                    <a:pt x="4291" y="10336"/>
                    <a:pt x="3821" y="12811"/>
                    <a:pt x="3501" y="15309"/>
                  </a:cubicBezTo>
                  <a:cubicBezTo>
                    <a:pt x="2998" y="17299"/>
                    <a:pt x="2500" y="19289"/>
                    <a:pt x="2005" y="21281"/>
                  </a:cubicBezTo>
                  <a:cubicBezTo>
                    <a:pt x="2099" y="20258"/>
                    <a:pt x="2186" y="19233"/>
                    <a:pt x="2322" y="18212"/>
                  </a:cubicBezTo>
                  <a:cubicBezTo>
                    <a:pt x="2325" y="18184"/>
                    <a:pt x="2300" y="18168"/>
                    <a:pt x="2276" y="18168"/>
                  </a:cubicBezTo>
                  <a:cubicBezTo>
                    <a:pt x="2257" y="18168"/>
                    <a:pt x="2239" y="18178"/>
                    <a:pt x="2235" y="18200"/>
                  </a:cubicBezTo>
                  <a:cubicBezTo>
                    <a:pt x="2018" y="19517"/>
                    <a:pt x="1828" y="20853"/>
                    <a:pt x="1779" y="22191"/>
                  </a:cubicBezTo>
                  <a:cubicBezTo>
                    <a:pt x="1169" y="24659"/>
                    <a:pt x="575" y="27129"/>
                    <a:pt x="8" y="29608"/>
                  </a:cubicBezTo>
                  <a:cubicBezTo>
                    <a:pt x="0" y="29645"/>
                    <a:pt x="30" y="29670"/>
                    <a:pt x="59" y="29670"/>
                  </a:cubicBezTo>
                  <a:cubicBezTo>
                    <a:pt x="79" y="29670"/>
                    <a:pt x="97" y="29659"/>
                    <a:pt x="104" y="29635"/>
                  </a:cubicBezTo>
                  <a:cubicBezTo>
                    <a:pt x="945" y="26589"/>
                    <a:pt x="1740" y="23532"/>
                    <a:pt x="2519" y="20472"/>
                  </a:cubicBezTo>
                  <a:cubicBezTo>
                    <a:pt x="3541" y="18178"/>
                    <a:pt x="4574" y="15882"/>
                    <a:pt x="5511" y="13553"/>
                  </a:cubicBezTo>
                  <a:cubicBezTo>
                    <a:pt x="5532" y="13502"/>
                    <a:pt x="5479" y="13459"/>
                    <a:pt x="5432" y="13459"/>
                  </a:cubicBezTo>
                  <a:cubicBezTo>
                    <a:pt x="5408" y="13459"/>
                    <a:pt x="5386" y="13470"/>
                    <a:pt x="5375" y="13495"/>
                  </a:cubicBezTo>
                  <a:cubicBezTo>
                    <a:pt x="4435" y="15551"/>
                    <a:pt x="3571" y="17645"/>
                    <a:pt x="2708" y="19735"/>
                  </a:cubicBezTo>
                  <a:cubicBezTo>
                    <a:pt x="3158" y="17959"/>
                    <a:pt x="3607" y="16183"/>
                    <a:pt x="4055" y="14405"/>
                  </a:cubicBezTo>
                  <a:cubicBezTo>
                    <a:pt x="4468" y="12759"/>
                    <a:pt x="4878" y="11114"/>
                    <a:pt x="5352" y="9487"/>
                  </a:cubicBezTo>
                  <a:cubicBezTo>
                    <a:pt x="6220" y="8000"/>
                    <a:pt x="7036" y="6492"/>
                    <a:pt x="7978" y="5047"/>
                  </a:cubicBezTo>
                  <a:cubicBezTo>
                    <a:pt x="8004" y="5010"/>
                    <a:pt x="7969" y="4975"/>
                    <a:pt x="7935" y="4975"/>
                  </a:cubicBezTo>
                  <a:cubicBezTo>
                    <a:pt x="7920" y="4975"/>
                    <a:pt x="7905" y="4981"/>
                    <a:pt x="7895" y="4997"/>
                  </a:cubicBezTo>
                  <a:cubicBezTo>
                    <a:pt x="6997" y="6295"/>
                    <a:pt x="6141" y="7657"/>
                    <a:pt x="5467" y="9094"/>
                  </a:cubicBezTo>
                  <a:cubicBezTo>
                    <a:pt x="5633" y="8537"/>
                    <a:pt x="5807" y="7984"/>
                    <a:pt x="5994" y="7434"/>
                  </a:cubicBezTo>
                  <a:cubicBezTo>
                    <a:pt x="6841" y="4946"/>
                    <a:pt x="7887" y="2536"/>
                    <a:pt x="8772" y="63"/>
                  </a:cubicBezTo>
                  <a:cubicBezTo>
                    <a:pt x="8783" y="28"/>
                    <a:pt x="8751" y="1"/>
                    <a:pt x="8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9"/>
            <p:cNvSpPr/>
            <p:nvPr/>
          </p:nvSpPr>
          <p:spPr>
            <a:xfrm>
              <a:off x="-4599750" y="-345775"/>
              <a:ext cx="209225" cy="891700"/>
            </a:xfrm>
            <a:custGeom>
              <a:avLst/>
              <a:gdLst/>
              <a:ahLst/>
              <a:cxnLst/>
              <a:rect l="l" t="t" r="r" b="b"/>
              <a:pathLst>
                <a:path w="8369" h="35668" extrusionOk="0">
                  <a:moveTo>
                    <a:pt x="798" y="0"/>
                  </a:moveTo>
                  <a:cubicBezTo>
                    <a:pt x="740" y="0"/>
                    <a:pt x="680" y="9"/>
                    <a:pt x="617" y="30"/>
                  </a:cubicBezTo>
                  <a:cubicBezTo>
                    <a:pt x="47" y="206"/>
                    <a:pt x="99" y="990"/>
                    <a:pt x="80" y="1439"/>
                  </a:cubicBezTo>
                  <a:cubicBezTo>
                    <a:pt x="11" y="2801"/>
                    <a:pt x="1" y="4173"/>
                    <a:pt x="1" y="5537"/>
                  </a:cubicBezTo>
                  <a:cubicBezTo>
                    <a:pt x="16" y="10834"/>
                    <a:pt x="417" y="16169"/>
                    <a:pt x="1340" y="21392"/>
                  </a:cubicBezTo>
                  <a:cubicBezTo>
                    <a:pt x="2227" y="26366"/>
                    <a:pt x="3903" y="31510"/>
                    <a:pt x="7627" y="35085"/>
                  </a:cubicBezTo>
                  <a:cubicBezTo>
                    <a:pt x="7622" y="35206"/>
                    <a:pt x="7627" y="35323"/>
                    <a:pt x="7622" y="35444"/>
                  </a:cubicBezTo>
                  <a:cubicBezTo>
                    <a:pt x="7617" y="35594"/>
                    <a:pt x="7729" y="35667"/>
                    <a:pt x="7844" y="35667"/>
                  </a:cubicBezTo>
                  <a:cubicBezTo>
                    <a:pt x="7943" y="35667"/>
                    <a:pt x="8045" y="35612"/>
                    <a:pt x="8076" y="35504"/>
                  </a:cubicBezTo>
                  <a:cubicBezTo>
                    <a:pt x="8095" y="35520"/>
                    <a:pt x="8115" y="35537"/>
                    <a:pt x="8131" y="35556"/>
                  </a:cubicBezTo>
                  <a:cubicBezTo>
                    <a:pt x="8139" y="35563"/>
                    <a:pt x="8148" y="35566"/>
                    <a:pt x="8157" y="35566"/>
                  </a:cubicBezTo>
                  <a:cubicBezTo>
                    <a:pt x="8189" y="35566"/>
                    <a:pt x="8217" y="35528"/>
                    <a:pt x="8188" y="35499"/>
                  </a:cubicBezTo>
                  <a:cubicBezTo>
                    <a:pt x="8155" y="35462"/>
                    <a:pt x="8122" y="35424"/>
                    <a:pt x="8089" y="35393"/>
                  </a:cubicBezTo>
                  <a:cubicBezTo>
                    <a:pt x="8369" y="24771"/>
                    <a:pt x="5662" y="14418"/>
                    <a:pt x="2666" y="4319"/>
                  </a:cubicBezTo>
                  <a:cubicBezTo>
                    <a:pt x="2316" y="3138"/>
                    <a:pt x="2097" y="1706"/>
                    <a:pt x="1527" y="613"/>
                  </a:cubicBezTo>
                  <a:cubicBezTo>
                    <a:pt x="1383" y="329"/>
                    <a:pt x="1140" y="0"/>
                    <a:pt x="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9"/>
            <p:cNvSpPr/>
            <p:nvPr/>
          </p:nvSpPr>
          <p:spPr>
            <a:xfrm>
              <a:off x="-4569950" y="-251100"/>
              <a:ext cx="139325" cy="724575"/>
            </a:xfrm>
            <a:custGeom>
              <a:avLst/>
              <a:gdLst/>
              <a:ahLst/>
              <a:cxnLst/>
              <a:rect l="l" t="t" r="r" b="b"/>
              <a:pathLst>
                <a:path w="5573" h="28983" extrusionOk="0">
                  <a:moveTo>
                    <a:pt x="44" y="1"/>
                  </a:moveTo>
                  <a:cubicBezTo>
                    <a:pt x="22" y="1"/>
                    <a:pt x="1" y="15"/>
                    <a:pt x="1" y="45"/>
                  </a:cubicBezTo>
                  <a:cubicBezTo>
                    <a:pt x="244" y="4803"/>
                    <a:pt x="1389" y="9506"/>
                    <a:pt x="2330" y="14161"/>
                  </a:cubicBezTo>
                  <a:cubicBezTo>
                    <a:pt x="2616" y="15571"/>
                    <a:pt x="2907" y="16978"/>
                    <a:pt x="3210" y="18383"/>
                  </a:cubicBezTo>
                  <a:cubicBezTo>
                    <a:pt x="2019" y="15091"/>
                    <a:pt x="1128" y="11752"/>
                    <a:pt x="158" y="8379"/>
                  </a:cubicBezTo>
                  <a:cubicBezTo>
                    <a:pt x="155" y="8370"/>
                    <a:pt x="149" y="8365"/>
                    <a:pt x="142" y="8365"/>
                  </a:cubicBezTo>
                  <a:cubicBezTo>
                    <a:pt x="131" y="8365"/>
                    <a:pt x="121" y="8375"/>
                    <a:pt x="123" y="8388"/>
                  </a:cubicBezTo>
                  <a:cubicBezTo>
                    <a:pt x="673" y="12209"/>
                    <a:pt x="1984" y="16044"/>
                    <a:pt x="3446" y="19604"/>
                  </a:cubicBezTo>
                  <a:cubicBezTo>
                    <a:pt x="3454" y="19622"/>
                    <a:pt x="3469" y="19630"/>
                    <a:pt x="3481" y="19640"/>
                  </a:cubicBezTo>
                  <a:cubicBezTo>
                    <a:pt x="4154" y="22754"/>
                    <a:pt x="4850" y="25862"/>
                    <a:pt x="5547" y="28974"/>
                  </a:cubicBezTo>
                  <a:cubicBezTo>
                    <a:pt x="5548" y="28980"/>
                    <a:pt x="5553" y="28983"/>
                    <a:pt x="5558" y="28983"/>
                  </a:cubicBezTo>
                  <a:cubicBezTo>
                    <a:pt x="5565" y="28983"/>
                    <a:pt x="5573" y="28977"/>
                    <a:pt x="5571" y="28968"/>
                  </a:cubicBezTo>
                  <a:cubicBezTo>
                    <a:pt x="5308" y="27531"/>
                    <a:pt x="5041" y="26096"/>
                    <a:pt x="4777" y="24661"/>
                  </a:cubicBezTo>
                  <a:cubicBezTo>
                    <a:pt x="4792" y="24653"/>
                    <a:pt x="4802" y="24638"/>
                    <a:pt x="4804" y="24620"/>
                  </a:cubicBezTo>
                  <a:cubicBezTo>
                    <a:pt x="5151" y="21524"/>
                    <a:pt x="4750" y="18120"/>
                    <a:pt x="3939" y="15118"/>
                  </a:cubicBezTo>
                  <a:cubicBezTo>
                    <a:pt x="3933" y="15095"/>
                    <a:pt x="3916" y="15085"/>
                    <a:pt x="3899" y="15085"/>
                  </a:cubicBezTo>
                  <a:cubicBezTo>
                    <a:pt x="3873" y="15085"/>
                    <a:pt x="3845" y="15107"/>
                    <a:pt x="3852" y="15142"/>
                  </a:cubicBezTo>
                  <a:cubicBezTo>
                    <a:pt x="4407" y="18178"/>
                    <a:pt x="4593" y="21110"/>
                    <a:pt x="4684" y="24171"/>
                  </a:cubicBezTo>
                  <a:cubicBezTo>
                    <a:pt x="4085" y="20947"/>
                    <a:pt x="3473" y="17726"/>
                    <a:pt x="2813" y="14512"/>
                  </a:cubicBezTo>
                  <a:cubicBezTo>
                    <a:pt x="2448" y="12729"/>
                    <a:pt x="2041" y="10947"/>
                    <a:pt x="1649" y="9159"/>
                  </a:cubicBezTo>
                  <a:cubicBezTo>
                    <a:pt x="1580" y="7174"/>
                    <a:pt x="1410" y="5172"/>
                    <a:pt x="1073" y="3218"/>
                  </a:cubicBezTo>
                  <a:cubicBezTo>
                    <a:pt x="1069" y="3198"/>
                    <a:pt x="1053" y="3189"/>
                    <a:pt x="1036" y="3189"/>
                  </a:cubicBezTo>
                  <a:cubicBezTo>
                    <a:pt x="1015" y="3189"/>
                    <a:pt x="992" y="3203"/>
                    <a:pt x="995" y="3228"/>
                  </a:cubicBezTo>
                  <a:cubicBezTo>
                    <a:pt x="1122" y="4735"/>
                    <a:pt x="1239" y="6241"/>
                    <a:pt x="1347" y="7745"/>
                  </a:cubicBezTo>
                  <a:cubicBezTo>
                    <a:pt x="806" y="5193"/>
                    <a:pt x="331" y="2631"/>
                    <a:pt x="93" y="45"/>
                  </a:cubicBezTo>
                  <a:cubicBezTo>
                    <a:pt x="90" y="16"/>
                    <a:pt x="67" y="1"/>
                    <a:pt x="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9"/>
            <p:cNvSpPr/>
            <p:nvPr/>
          </p:nvSpPr>
          <p:spPr>
            <a:xfrm>
              <a:off x="-4528000" y="253050"/>
              <a:ext cx="90550" cy="195025"/>
            </a:xfrm>
            <a:custGeom>
              <a:avLst/>
              <a:gdLst/>
              <a:ahLst/>
              <a:cxnLst/>
              <a:rect l="l" t="t" r="r" b="b"/>
              <a:pathLst>
                <a:path w="3622" h="7801" extrusionOk="0">
                  <a:moveTo>
                    <a:pt x="27" y="0"/>
                  </a:moveTo>
                  <a:cubicBezTo>
                    <a:pt x="14" y="0"/>
                    <a:pt x="1" y="11"/>
                    <a:pt x="5" y="28"/>
                  </a:cubicBezTo>
                  <a:cubicBezTo>
                    <a:pt x="626" y="2645"/>
                    <a:pt x="1774" y="5666"/>
                    <a:pt x="3476" y="7774"/>
                  </a:cubicBezTo>
                  <a:cubicBezTo>
                    <a:pt x="3491" y="7792"/>
                    <a:pt x="3508" y="7800"/>
                    <a:pt x="3525" y="7800"/>
                  </a:cubicBezTo>
                  <a:cubicBezTo>
                    <a:pt x="3575" y="7800"/>
                    <a:pt x="3621" y="7735"/>
                    <a:pt x="3597" y="7681"/>
                  </a:cubicBezTo>
                  <a:cubicBezTo>
                    <a:pt x="3036" y="6464"/>
                    <a:pt x="2308" y="5324"/>
                    <a:pt x="1722" y="4115"/>
                  </a:cubicBezTo>
                  <a:cubicBezTo>
                    <a:pt x="1074" y="2780"/>
                    <a:pt x="574" y="1402"/>
                    <a:pt x="47" y="16"/>
                  </a:cubicBezTo>
                  <a:cubicBezTo>
                    <a:pt x="44" y="5"/>
                    <a:pt x="36" y="0"/>
                    <a:pt x="27" y="0"/>
                  </a:cubicBezTo>
                  <a:close/>
                </a:path>
              </a:pathLst>
            </a:custGeom>
            <a:solidFill>
              <a:srgbClr val="CEE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9"/>
            <p:cNvSpPr/>
            <p:nvPr/>
          </p:nvSpPr>
          <p:spPr>
            <a:xfrm>
              <a:off x="-4544975" y="158800"/>
              <a:ext cx="36975" cy="75625"/>
            </a:xfrm>
            <a:custGeom>
              <a:avLst/>
              <a:gdLst/>
              <a:ahLst/>
              <a:cxnLst/>
              <a:rect l="l" t="t" r="r" b="b"/>
              <a:pathLst>
                <a:path w="1479" h="3025" extrusionOk="0">
                  <a:moveTo>
                    <a:pt x="76" y="0"/>
                  </a:moveTo>
                  <a:cubicBezTo>
                    <a:pt x="37" y="0"/>
                    <a:pt x="1" y="30"/>
                    <a:pt x="17" y="78"/>
                  </a:cubicBezTo>
                  <a:cubicBezTo>
                    <a:pt x="352" y="1073"/>
                    <a:pt x="725" y="2111"/>
                    <a:pt x="1311" y="2990"/>
                  </a:cubicBezTo>
                  <a:cubicBezTo>
                    <a:pt x="1327" y="3014"/>
                    <a:pt x="1354" y="3024"/>
                    <a:pt x="1380" y="3024"/>
                  </a:cubicBezTo>
                  <a:cubicBezTo>
                    <a:pt x="1430" y="3024"/>
                    <a:pt x="1479" y="2987"/>
                    <a:pt x="1455" y="2930"/>
                  </a:cubicBezTo>
                  <a:cubicBezTo>
                    <a:pt x="1051" y="1953"/>
                    <a:pt x="539" y="1023"/>
                    <a:pt x="140" y="43"/>
                  </a:cubicBezTo>
                  <a:cubicBezTo>
                    <a:pt x="128" y="13"/>
                    <a:pt x="101" y="0"/>
                    <a:pt x="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9"/>
            <p:cNvSpPr/>
            <p:nvPr/>
          </p:nvSpPr>
          <p:spPr>
            <a:xfrm>
              <a:off x="-4707075" y="-88600"/>
              <a:ext cx="283650" cy="664400"/>
            </a:xfrm>
            <a:custGeom>
              <a:avLst/>
              <a:gdLst/>
              <a:ahLst/>
              <a:cxnLst/>
              <a:rect l="l" t="t" r="r" b="b"/>
              <a:pathLst>
                <a:path w="11346" h="26576" extrusionOk="0">
                  <a:moveTo>
                    <a:pt x="458" y="1"/>
                  </a:moveTo>
                  <a:cubicBezTo>
                    <a:pt x="355" y="1"/>
                    <a:pt x="258" y="56"/>
                    <a:pt x="246" y="182"/>
                  </a:cubicBezTo>
                  <a:cubicBezTo>
                    <a:pt x="0" y="2470"/>
                    <a:pt x="701" y="4737"/>
                    <a:pt x="1290" y="6928"/>
                  </a:cubicBezTo>
                  <a:cubicBezTo>
                    <a:pt x="2028" y="9692"/>
                    <a:pt x="2890" y="12413"/>
                    <a:pt x="3878" y="15088"/>
                  </a:cubicBezTo>
                  <a:cubicBezTo>
                    <a:pt x="4732" y="17392"/>
                    <a:pt x="5608" y="19726"/>
                    <a:pt x="6737" y="21909"/>
                  </a:cubicBezTo>
                  <a:cubicBezTo>
                    <a:pt x="7674" y="23716"/>
                    <a:pt x="8876" y="25332"/>
                    <a:pt x="10706" y="26300"/>
                  </a:cubicBezTo>
                  <a:cubicBezTo>
                    <a:pt x="10723" y="26311"/>
                    <a:pt x="10743" y="26316"/>
                    <a:pt x="10762" y="26316"/>
                  </a:cubicBezTo>
                  <a:cubicBezTo>
                    <a:pt x="10779" y="26316"/>
                    <a:pt x="10796" y="26312"/>
                    <a:pt x="10811" y="26305"/>
                  </a:cubicBezTo>
                  <a:cubicBezTo>
                    <a:pt x="10817" y="26323"/>
                    <a:pt x="10817" y="26337"/>
                    <a:pt x="10823" y="26354"/>
                  </a:cubicBezTo>
                  <a:cubicBezTo>
                    <a:pt x="10848" y="26503"/>
                    <a:pt x="10974" y="26575"/>
                    <a:pt x="11094" y="26575"/>
                  </a:cubicBezTo>
                  <a:cubicBezTo>
                    <a:pt x="11224" y="26575"/>
                    <a:pt x="11346" y="26489"/>
                    <a:pt x="11315" y="26324"/>
                  </a:cubicBezTo>
                  <a:cubicBezTo>
                    <a:pt x="10482" y="21624"/>
                    <a:pt x="8943" y="17103"/>
                    <a:pt x="7052" y="12729"/>
                  </a:cubicBezTo>
                  <a:cubicBezTo>
                    <a:pt x="6091" y="10506"/>
                    <a:pt x="5048" y="8318"/>
                    <a:pt x="3973" y="6150"/>
                  </a:cubicBezTo>
                  <a:cubicBezTo>
                    <a:pt x="2978" y="4143"/>
                    <a:pt x="2119" y="1827"/>
                    <a:pt x="675" y="95"/>
                  </a:cubicBezTo>
                  <a:cubicBezTo>
                    <a:pt x="624" y="35"/>
                    <a:pt x="539" y="1"/>
                    <a:pt x="4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9"/>
            <p:cNvSpPr/>
            <p:nvPr/>
          </p:nvSpPr>
          <p:spPr>
            <a:xfrm>
              <a:off x="-4674675" y="-1450"/>
              <a:ext cx="235850" cy="563875"/>
            </a:xfrm>
            <a:custGeom>
              <a:avLst/>
              <a:gdLst/>
              <a:ahLst/>
              <a:cxnLst/>
              <a:rect l="l" t="t" r="r" b="b"/>
              <a:pathLst>
                <a:path w="9434" h="22555" extrusionOk="0">
                  <a:moveTo>
                    <a:pt x="31" y="1"/>
                  </a:moveTo>
                  <a:cubicBezTo>
                    <a:pt x="16" y="1"/>
                    <a:pt x="0" y="14"/>
                    <a:pt x="5" y="33"/>
                  </a:cubicBezTo>
                  <a:cubicBezTo>
                    <a:pt x="1290" y="4021"/>
                    <a:pt x="2858" y="7923"/>
                    <a:pt x="4521" y="11787"/>
                  </a:cubicBezTo>
                  <a:cubicBezTo>
                    <a:pt x="3679" y="10417"/>
                    <a:pt x="2855" y="9048"/>
                    <a:pt x="2127" y="7586"/>
                  </a:cubicBezTo>
                  <a:cubicBezTo>
                    <a:pt x="2126" y="7585"/>
                    <a:pt x="2125" y="7584"/>
                    <a:pt x="2123" y="7584"/>
                  </a:cubicBezTo>
                  <a:cubicBezTo>
                    <a:pt x="2120" y="7584"/>
                    <a:pt x="2116" y="7588"/>
                    <a:pt x="2118" y="7592"/>
                  </a:cubicBezTo>
                  <a:cubicBezTo>
                    <a:pt x="2890" y="9612"/>
                    <a:pt x="3919" y="11719"/>
                    <a:pt x="5247" y="13460"/>
                  </a:cubicBezTo>
                  <a:cubicBezTo>
                    <a:pt x="6166" y="15561"/>
                    <a:pt x="7104" y="17653"/>
                    <a:pt x="8033" y="19743"/>
                  </a:cubicBezTo>
                  <a:cubicBezTo>
                    <a:pt x="6993" y="18335"/>
                    <a:pt x="5991" y="16922"/>
                    <a:pt x="5009" y="15469"/>
                  </a:cubicBezTo>
                  <a:cubicBezTo>
                    <a:pt x="5003" y="15460"/>
                    <a:pt x="4994" y="15456"/>
                    <a:pt x="4986" y="15456"/>
                  </a:cubicBezTo>
                  <a:cubicBezTo>
                    <a:pt x="4967" y="15456"/>
                    <a:pt x="4949" y="15478"/>
                    <a:pt x="4961" y="15501"/>
                  </a:cubicBezTo>
                  <a:cubicBezTo>
                    <a:pt x="5798" y="17196"/>
                    <a:pt x="6920" y="18853"/>
                    <a:pt x="8180" y="20263"/>
                  </a:cubicBezTo>
                  <a:cubicBezTo>
                    <a:pt x="8196" y="20280"/>
                    <a:pt x="8213" y="20287"/>
                    <a:pt x="8231" y="20287"/>
                  </a:cubicBezTo>
                  <a:cubicBezTo>
                    <a:pt x="8245" y="20287"/>
                    <a:pt x="8258" y="20283"/>
                    <a:pt x="8271" y="20278"/>
                  </a:cubicBezTo>
                  <a:cubicBezTo>
                    <a:pt x="8600" y="21020"/>
                    <a:pt x="8930" y="21762"/>
                    <a:pt x="9256" y="22504"/>
                  </a:cubicBezTo>
                  <a:cubicBezTo>
                    <a:pt x="9271" y="22540"/>
                    <a:pt x="9303" y="22555"/>
                    <a:pt x="9334" y="22555"/>
                  </a:cubicBezTo>
                  <a:cubicBezTo>
                    <a:pt x="9384" y="22555"/>
                    <a:pt x="9434" y="22514"/>
                    <a:pt x="9409" y="22455"/>
                  </a:cubicBezTo>
                  <a:cubicBezTo>
                    <a:pt x="8641" y="20641"/>
                    <a:pt x="7869" y="18830"/>
                    <a:pt x="7095" y="17021"/>
                  </a:cubicBezTo>
                  <a:cubicBezTo>
                    <a:pt x="6815" y="15291"/>
                    <a:pt x="6200" y="13543"/>
                    <a:pt x="5705" y="11872"/>
                  </a:cubicBezTo>
                  <a:cubicBezTo>
                    <a:pt x="5701" y="11859"/>
                    <a:pt x="5692" y="11853"/>
                    <a:pt x="5682" y="11853"/>
                  </a:cubicBezTo>
                  <a:cubicBezTo>
                    <a:pt x="5666" y="11853"/>
                    <a:pt x="5649" y="11867"/>
                    <a:pt x="5654" y="11888"/>
                  </a:cubicBezTo>
                  <a:cubicBezTo>
                    <a:pt x="5922" y="13091"/>
                    <a:pt x="6157" y="14359"/>
                    <a:pt x="6480" y="15580"/>
                  </a:cubicBezTo>
                  <a:cubicBezTo>
                    <a:pt x="6240" y="15019"/>
                    <a:pt x="6003" y="14459"/>
                    <a:pt x="5766" y="13898"/>
                  </a:cubicBezTo>
                  <a:cubicBezTo>
                    <a:pt x="5781" y="13870"/>
                    <a:pt x="5780" y="13837"/>
                    <a:pt x="5762" y="13810"/>
                  </a:cubicBezTo>
                  <a:cubicBezTo>
                    <a:pt x="5726" y="13751"/>
                    <a:pt x="5690" y="13693"/>
                    <a:pt x="5654" y="13635"/>
                  </a:cubicBezTo>
                  <a:cubicBezTo>
                    <a:pt x="4904" y="11870"/>
                    <a:pt x="4160" y="10105"/>
                    <a:pt x="3424" y="8337"/>
                  </a:cubicBezTo>
                  <a:cubicBezTo>
                    <a:pt x="3442" y="8334"/>
                    <a:pt x="3454" y="8318"/>
                    <a:pt x="3451" y="8300"/>
                  </a:cubicBezTo>
                  <a:cubicBezTo>
                    <a:pt x="3087" y="6009"/>
                    <a:pt x="2469" y="3789"/>
                    <a:pt x="1479" y="1687"/>
                  </a:cubicBezTo>
                  <a:cubicBezTo>
                    <a:pt x="1472" y="1674"/>
                    <a:pt x="1460" y="1668"/>
                    <a:pt x="1449" y="1668"/>
                  </a:cubicBezTo>
                  <a:cubicBezTo>
                    <a:pt x="1429" y="1668"/>
                    <a:pt x="1411" y="1683"/>
                    <a:pt x="1420" y="1706"/>
                  </a:cubicBezTo>
                  <a:cubicBezTo>
                    <a:pt x="2210" y="3795"/>
                    <a:pt x="2876" y="5913"/>
                    <a:pt x="3325" y="8101"/>
                  </a:cubicBezTo>
                  <a:cubicBezTo>
                    <a:pt x="2209" y="5418"/>
                    <a:pt x="1109" y="2727"/>
                    <a:pt x="54" y="17"/>
                  </a:cubicBezTo>
                  <a:cubicBezTo>
                    <a:pt x="50" y="5"/>
                    <a:pt x="40"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9"/>
            <p:cNvSpPr/>
            <p:nvPr/>
          </p:nvSpPr>
          <p:spPr>
            <a:xfrm>
              <a:off x="-4571075" y="202850"/>
              <a:ext cx="25425" cy="55550"/>
            </a:xfrm>
            <a:custGeom>
              <a:avLst/>
              <a:gdLst/>
              <a:ahLst/>
              <a:cxnLst/>
              <a:rect l="l" t="t" r="r" b="b"/>
              <a:pathLst>
                <a:path w="1017" h="2222" extrusionOk="0">
                  <a:moveTo>
                    <a:pt x="34" y="0"/>
                  </a:moveTo>
                  <a:cubicBezTo>
                    <a:pt x="18" y="0"/>
                    <a:pt x="0" y="15"/>
                    <a:pt x="7" y="33"/>
                  </a:cubicBezTo>
                  <a:cubicBezTo>
                    <a:pt x="307" y="743"/>
                    <a:pt x="570" y="1466"/>
                    <a:pt x="865" y="2175"/>
                  </a:cubicBezTo>
                  <a:cubicBezTo>
                    <a:pt x="879" y="2207"/>
                    <a:pt x="906" y="2221"/>
                    <a:pt x="933" y="2221"/>
                  </a:cubicBezTo>
                  <a:cubicBezTo>
                    <a:pt x="975" y="2221"/>
                    <a:pt x="1017" y="2186"/>
                    <a:pt x="1001" y="2132"/>
                  </a:cubicBezTo>
                  <a:cubicBezTo>
                    <a:pt x="789" y="1403"/>
                    <a:pt x="434" y="666"/>
                    <a:pt x="54" y="11"/>
                  </a:cubicBezTo>
                  <a:cubicBezTo>
                    <a:pt x="49" y="3"/>
                    <a:pt x="42" y="0"/>
                    <a:pt x="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9"/>
            <p:cNvSpPr/>
            <p:nvPr/>
          </p:nvSpPr>
          <p:spPr>
            <a:xfrm>
              <a:off x="-4559900" y="451825"/>
              <a:ext cx="344325" cy="533025"/>
            </a:xfrm>
            <a:custGeom>
              <a:avLst/>
              <a:gdLst/>
              <a:ahLst/>
              <a:cxnLst/>
              <a:rect l="l" t="t" r="r" b="b"/>
              <a:pathLst>
                <a:path w="13773" h="21321" extrusionOk="0">
                  <a:moveTo>
                    <a:pt x="6887" y="1"/>
                  </a:moveTo>
                  <a:cubicBezTo>
                    <a:pt x="5347" y="1"/>
                    <a:pt x="163" y="1"/>
                    <a:pt x="81" y="583"/>
                  </a:cubicBezTo>
                  <a:cubicBezTo>
                    <a:pt x="0" y="1165"/>
                    <a:pt x="1968" y="19958"/>
                    <a:pt x="2817" y="20685"/>
                  </a:cubicBezTo>
                  <a:cubicBezTo>
                    <a:pt x="3540" y="21300"/>
                    <a:pt x="6239" y="21321"/>
                    <a:pt x="6887" y="21321"/>
                  </a:cubicBezTo>
                  <a:cubicBezTo>
                    <a:pt x="7535" y="21321"/>
                    <a:pt x="10235" y="21300"/>
                    <a:pt x="10956" y="20685"/>
                  </a:cubicBezTo>
                  <a:cubicBezTo>
                    <a:pt x="11806" y="19958"/>
                    <a:pt x="13772" y="1165"/>
                    <a:pt x="13692" y="583"/>
                  </a:cubicBezTo>
                  <a:cubicBezTo>
                    <a:pt x="13611" y="1"/>
                    <a:pt x="8426" y="1"/>
                    <a:pt x="6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59"/>
          <p:cNvGrpSpPr/>
          <p:nvPr/>
        </p:nvGrpSpPr>
        <p:grpSpPr>
          <a:xfrm>
            <a:off x="5885871" y="1996812"/>
            <a:ext cx="2348557" cy="3246559"/>
            <a:chOff x="-2523925" y="5143500"/>
            <a:chExt cx="1615350" cy="2233000"/>
          </a:xfrm>
        </p:grpSpPr>
        <p:sp>
          <p:nvSpPr>
            <p:cNvPr id="1991" name="Google Shape;1991;p59"/>
            <p:cNvSpPr/>
            <p:nvPr/>
          </p:nvSpPr>
          <p:spPr>
            <a:xfrm>
              <a:off x="-1212725" y="6064300"/>
              <a:ext cx="188650" cy="40725"/>
            </a:xfrm>
            <a:custGeom>
              <a:avLst/>
              <a:gdLst/>
              <a:ahLst/>
              <a:cxnLst/>
              <a:rect l="l" t="t" r="r" b="b"/>
              <a:pathLst>
                <a:path w="7546" h="1629" extrusionOk="0">
                  <a:moveTo>
                    <a:pt x="1" y="0"/>
                  </a:moveTo>
                  <a:lnTo>
                    <a:pt x="1" y="1628"/>
                  </a:lnTo>
                  <a:lnTo>
                    <a:pt x="7546" y="1628"/>
                  </a:lnTo>
                  <a:lnTo>
                    <a:pt x="7546"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9"/>
            <p:cNvSpPr/>
            <p:nvPr/>
          </p:nvSpPr>
          <p:spPr>
            <a:xfrm>
              <a:off x="-1933575" y="6376050"/>
              <a:ext cx="139000" cy="70350"/>
            </a:xfrm>
            <a:custGeom>
              <a:avLst/>
              <a:gdLst/>
              <a:ahLst/>
              <a:cxnLst/>
              <a:rect l="l" t="t" r="r" b="b"/>
              <a:pathLst>
                <a:path w="5560" h="2814" extrusionOk="0">
                  <a:moveTo>
                    <a:pt x="1" y="0"/>
                  </a:moveTo>
                  <a:lnTo>
                    <a:pt x="1" y="2814"/>
                  </a:lnTo>
                  <a:lnTo>
                    <a:pt x="5560" y="2814"/>
                  </a:lnTo>
                  <a:lnTo>
                    <a:pt x="5560"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9"/>
            <p:cNvSpPr/>
            <p:nvPr/>
          </p:nvSpPr>
          <p:spPr>
            <a:xfrm>
              <a:off x="-1898300" y="6375525"/>
              <a:ext cx="150675" cy="71400"/>
            </a:xfrm>
            <a:custGeom>
              <a:avLst/>
              <a:gdLst/>
              <a:ahLst/>
              <a:cxnLst/>
              <a:rect l="l" t="t" r="r" b="b"/>
              <a:pathLst>
                <a:path w="6027" h="2856" extrusionOk="0">
                  <a:moveTo>
                    <a:pt x="5559" y="467"/>
                  </a:moveTo>
                  <a:lnTo>
                    <a:pt x="5559" y="2389"/>
                  </a:lnTo>
                  <a:lnTo>
                    <a:pt x="466" y="2389"/>
                  </a:lnTo>
                  <a:lnTo>
                    <a:pt x="466" y="467"/>
                  </a:lnTo>
                  <a:close/>
                  <a:moveTo>
                    <a:pt x="1" y="0"/>
                  </a:moveTo>
                  <a:lnTo>
                    <a:pt x="1" y="2856"/>
                  </a:lnTo>
                  <a:lnTo>
                    <a:pt x="6027" y="2856"/>
                  </a:lnTo>
                  <a:lnTo>
                    <a:pt x="6027"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9"/>
            <p:cNvSpPr/>
            <p:nvPr/>
          </p:nvSpPr>
          <p:spPr>
            <a:xfrm>
              <a:off x="-1458525" y="6603425"/>
              <a:ext cx="227525" cy="768550"/>
            </a:xfrm>
            <a:custGeom>
              <a:avLst/>
              <a:gdLst/>
              <a:ahLst/>
              <a:cxnLst/>
              <a:rect l="l" t="t" r="r" b="b"/>
              <a:pathLst>
                <a:path w="9101" h="30742" extrusionOk="0">
                  <a:moveTo>
                    <a:pt x="1031" y="1"/>
                  </a:moveTo>
                  <a:cubicBezTo>
                    <a:pt x="958" y="1"/>
                    <a:pt x="883" y="10"/>
                    <a:pt x="809" y="28"/>
                  </a:cubicBezTo>
                  <a:cubicBezTo>
                    <a:pt x="307" y="151"/>
                    <a:pt x="1" y="655"/>
                    <a:pt x="123" y="1156"/>
                  </a:cubicBezTo>
                  <a:lnTo>
                    <a:pt x="7164" y="30029"/>
                  </a:lnTo>
                  <a:cubicBezTo>
                    <a:pt x="7266" y="30447"/>
                    <a:pt x="7640" y="30742"/>
                    <a:pt x="8071" y="30742"/>
                  </a:cubicBezTo>
                  <a:cubicBezTo>
                    <a:pt x="8146" y="30742"/>
                    <a:pt x="8221" y="30733"/>
                    <a:pt x="8293" y="30716"/>
                  </a:cubicBezTo>
                  <a:cubicBezTo>
                    <a:pt x="8794" y="30593"/>
                    <a:pt x="9101" y="30089"/>
                    <a:pt x="8980" y="29588"/>
                  </a:cubicBezTo>
                  <a:lnTo>
                    <a:pt x="1937" y="715"/>
                  </a:lnTo>
                  <a:cubicBezTo>
                    <a:pt x="1833" y="288"/>
                    <a:pt x="1451"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9"/>
            <p:cNvSpPr/>
            <p:nvPr/>
          </p:nvSpPr>
          <p:spPr>
            <a:xfrm>
              <a:off x="-2146600" y="6603425"/>
              <a:ext cx="227575" cy="768550"/>
            </a:xfrm>
            <a:custGeom>
              <a:avLst/>
              <a:gdLst/>
              <a:ahLst/>
              <a:cxnLst/>
              <a:rect l="l" t="t" r="r" b="b"/>
              <a:pathLst>
                <a:path w="9103" h="30742" extrusionOk="0">
                  <a:moveTo>
                    <a:pt x="8072" y="1"/>
                  </a:moveTo>
                  <a:cubicBezTo>
                    <a:pt x="7651" y="1"/>
                    <a:pt x="7269" y="288"/>
                    <a:pt x="7166" y="715"/>
                  </a:cubicBezTo>
                  <a:lnTo>
                    <a:pt x="123" y="29588"/>
                  </a:lnTo>
                  <a:cubicBezTo>
                    <a:pt x="1" y="30089"/>
                    <a:pt x="307" y="30593"/>
                    <a:pt x="809" y="30716"/>
                  </a:cubicBezTo>
                  <a:cubicBezTo>
                    <a:pt x="882" y="30733"/>
                    <a:pt x="957" y="30742"/>
                    <a:pt x="1032" y="30742"/>
                  </a:cubicBezTo>
                  <a:cubicBezTo>
                    <a:pt x="1461" y="30742"/>
                    <a:pt x="1835" y="30448"/>
                    <a:pt x="1937" y="30029"/>
                  </a:cubicBezTo>
                  <a:lnTo>
                    <a:pt x="8979" y="1156"/>
                  </a:lnTo>
                  <a:cubicBezTo>
                    <a:pt x="9102" y="655"/>
                    <a:pt x="8795" y="151"/>
                    <a:pt x="8294" y="28"/>
                  </a:cubicBezTo>
                  <a:cubicBezTo>
                    <a:pt x="8220" y="10"/>
                    <a:pt x="8145" y="1"/>
                    <a:pt x="8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9"/>
            <p:cNvSpPr/>
            <p:nvPr/>
          </p:nvSpPr>
          <p:spPr>
            <a:xfrm>
              <a:off x="-1310250" y="6535725"/>
              <a:ext cx="227525" cy="768525"/>
            </a:xfrm>
            <a:custGeom>
              <a:avLst/>
              <a:gdLst/>
              <a:ahLst/>
              <a:cxnLst/>
              <a:rect l="l" t="t" r="r" b="b"/>
              <a:pathLst>
                <a:path w="9101" h="30741" extrusionOk="0">
                  <a:moveTo>
                    <a:pt x="1031" y="0"/>
                  </a:moveTo>
                  <a:cubicBezTo>
                    <a:pt x="958" y="0"/>
                    <a:pt x="883" y="9"/>
                    <a:pt x="808" y="27"/>
                  </a:cubicBezTo>
                  <a:cubicBezTo>
                    <a:pt x="307" y="148"/>
                    <a:pt x="0" y="654"/>
                    <a:pt x="123" y="1156"/>
                  </a:cubicBezTo>
                  <a:lnTo>
                    <a:pt x="7164" y="30029"/>
                  </a:lnTo>
                  <a:cubicBezTo>
                    <a:pt x="7267" y="30446"/>
                    <a:pt x="7641" y="30741"/>
                    <a:pt x="8071" y="30741"/>
                  </a:cubicBezTo>
                  <a:cubicBezTo>
                    <a:pt x="8146" y="30741"/>
                    <a:pt x="8220" y="30732"/>
                    <a:pt x="8292" y="30715"/>
                  </a:cubicBezTo>
                  <a:cubicBezTo>
                    <a:pt x="8794" y="30593"/>
                    <a:pt x="9100" y="30088"/>
                    <a:pt x="8979" y="29587"/>
                  </a:cubicBezTo>
                  <a:lnTo>
                    <a:pt x="1937" y="713"/>
                  </a:lnTo>
                  <a:cubicBezTo>
                    <a:pt x="1832" y="286"/>
                    <a:pt x="1451" y="0"/>
                    <a:pt x="1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9"/>
            <p:cNvSpPr/>
            <p:nvPr/>
          </p:nvSpPr>
          <p:spPr>
            <a:xfrm>
              <a:off x="-1998325" y="6535725"/>
              <a:ext cx="227550" cy="768525"/>
            </a:xfrm>
            <a:custGeom>
              <a:avLst/>
              <a:gdLst/>
              <a:ahLst/>
              <a:cxnLst/>
              <a:rect l="l" t="t" r="r" b="b"/>
              <a:pathLst>
                <a:path w="9102" h="30741" extrusionOk="0">
                  <a:moveTo>
                    <a:pt x="8071" y="0"/>
                  </a:moveTo>
                  <a:cubicBezTo>
                    <a:pt x="7651" y="0"/>
                    <a:pt x="7270" y="286"/>
                    <a:pt x="7165" y="713"/>
                  </a:cubicBezTo>
                  <a:lnTo>
                    <a:pt x="121" y="29587"/>
                  </a:lnTo>
                  <a:cubicBezTo>
                    <a:pt x="0" y="30087"/>
                    <a:pt x="307" y="30593"/>
                    <a:pt x="808" y="30714"/>
                  </a:cubicBezTo>
                  <a:cubicBezTo>
                    <a:pt x="880" y="30732"/>
                    <a:pt x="955" y="30741"/>
                    <a:pt x="1030" y="30741"/>
                  </a:cubicBezTo>
                  <a:cubicBezTo>
                    <a:pt x="1461" y="30741"/>
                    <a:pt x="1835" y="30448"/>
                    <a:pt x="1938" y="30029"/>
                  </a:cubicBezTo>
                  <a:lnTo>
                    <a:pt x="8980" y="1156"/>
                  </a:lnTo>
                  <a:cubicBezTo>
                    <a:pt x="9102" y="654"/>
                    <a:pt x="8795" y="148"/>
                    <a:pt x="8294" y="27"/>
                  </a:cubicBezTo>
                  <a:cubicBezTo>
                    <a:pt x="8219" y="9"/>
                    <a:pt x="8144" y="0"/>
                    <a:pt x="80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9"/>
            <p:cNvSpPr/>
            <p:nvPr/>
          </p:nvSpPr>
          <p:spPr>
            <a:xfrm>
              <a:off x="-2131475" y="5569075"/>
              <a:ext cx="1222900" cy="1139525"/>
            </a:xfrm>
            <a:custGeom>
              <a:avLst/>
              <a:gdLst/>
              <a:ahLst/>
              <a:cxnLst/>
              <a:rect l="l" t="t" r="r" b="b"/>
              <a:pathLst>
                <a:path w="48916" h="45581" extrusionOk="0">
                  <a:moveTo>
                    <a:pt x="29696" y="1"/>
                  </a:moveTo>
                  <a:cubicBezTo>
                    <a:pt x="21728" y="1"/>
                    <a:pt x="13807" y="2129"/>
                    <a:pt x="12737" y="5879"/>
                  </a:cubicBezTo>
                  <a:cubicBezTo>
                    <a:pt x="10568" y="13467"/>
                    <a:pt x="19412" y="32938"/>
                    <a:pt x="15581" y="34741"/>
                  </a:cubicBezTo>
                  <a:cubicBezTo>
                    <a:pt x="13278" y="35824"/>
                    <a:pt x="10490" y="36700"/>
                    <a:pt x="5934" y="37370"/>
                  </a:cubicBezTo>
                  <a:cubicBezTo>
                    <a:pt x="0" y="38244"/>
                    <a:pt x="1055" y="45580"/>
                    <a:pt x="5934" y="45580"/>
                  </a:cubicBezTo>
                  <a:lnTo>
                    <a:pt x="35094" y="45580"/>
                  </a:lnTo>
                  <a:cubicBezTo>
                    <a:pt x="40378" y="45580"/>
                    <a:pt x="40785" y="40432"/>
                    <a:pt x="40785" y="36637"/>
                  </a:cubicBezTo>
                  <a:cubicBezTo>
                    <a:pt x="40785" y="32844"/>
                    <a:pt x="48915" y="17126"/>
                    <a:pt x="47018" y="7234"/>
                  </a:cubicBezTo>
                  <a:cubicBezTo>
                    <a:pt x="46058" y="2231"/>
                    <a:pt x="37852" y="1"/>
                    <a:pt x="2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9"/>
            <p:cNvSpPr/>
            <p:nvPr/>
          </p:nvSpPr>
          <p:spPr>
            <a:xfrm>
              <a:off x="-2207800" y="6204175"/>
              <a:ext cx="718325" cy="1114425"/>
            </a:xfrm>
            <a:custGeom>
              <a:avLst/>
              <a:gdLst/>
              <a:ahLst/>
              <a:cxnLst/>
              <a:rect l="l" t="t" r="r" b="b"/>
              <a:pathLst>
                <a:path w="28733" h="44577" extrusionOk="0">
                  <a:moveTo>
                    <a:pt x="21142" y="0"/>
                  </a:moveTo>
                  <a:cubicBezTo>
                    <a:pt x="20517" y="0"/>
                    <a:pt x="19870" y="120"/>
                    <a:pt x="19221" y="384"/>
                  </a:cubicBezTo>
                  <a:cubicBezTo>
                    <a:pt x="14238" y="2411"/>
                    <a:pt x="1359" y="13886"/>
                    <a:pt x="678" y="15565"/>
                  </a:cubicBezTo>
                  <a:cubicBezTo>
                    <a:pt x="0" y="17240"/>
                    <a:pt x="8622" y="41073"/>
                    <a:pt x="8426" y="41465"/>
                  </a:cubicBezTo>
                  <a:cubicBezTo>
                    <a:pt x="8318" y="41679"/>
                    <a:pt x="6996" y="42304"/>
                    <a:pt x="5852" y="42934"/>
                  </a:cubicBezTo>
                  <a:cubicBezTo>
                    <a:pt x="4874" y="43472"/>
                    <a:pt x="4017" y="44015"/>
                    <a:pt x="4134" y="44313"/>
                  </a:cubicBezTo>
                  <a:cubicBezTo>
                    <a:pt x="4208" y="44502"/>
                    <a:pt x="5035" y="44576"/>
                    <a:pt x="6174" y="44576"/>
                  </a:cubicBezTo>
                  <a:cubicBezTo>
                    <a:pt x="8909" y="44576"/>
                    <a:pt x="13449" y="44145"/>
                    <a:pt x="13744" y="43822"/>
                  </a:cubicBezTo>
                  <a:cubicBezTo>
                    <a:pt x="14030" y="43508"/>
                    <a:pt x="13523" y="41199"/>
                    <a:pt x="13539" y="40823"/>
                  </a:cubicBezTo>
                  <a:cubicBezTo>
                    <a:pt x="14167" y="27183"/>
                    <a:pt x="10607" y="19221"/>
                    <a:pt x="10607" y="19221"/>
                  </a:cubicBezTo>
                  <a:cubicBezTo>
                    <a:pt x="11092" y="18831"/>
                    <a:pt x="19416" y="13569"/>
                    <a:pt x="24999" y="8797"/>
                  </a:cubicBezTo>
                  <a:cubicBezTo>
                    <a:pt x="28732" y="5607"/>
                    <a:pt x="25429" y="0"/>
                    <a:pt x="21142"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9"/>
            <p:cNvSpPr/>
            <p:nvPr/>
          </p:nvSpPr>
          <p:spPr>
            <a:xfrm>
              <a:off x="-2191000" y="7200900"/>
              <a:ext cx="346725" cy="125825"/>
            </a:xfrm>
            <a:custGeom>
              <a:avLst/>
              <a:gdLst/>
              <a:ahLst/>
              <a:cxnLst/>
              <a:rect l="l" t="t" r="r" b="b"/>
              <a:pathLst>
                <a:path w="13869" h="5033" extrusionOk="0">
                  <a:moveTo>
                    <a:pt x="6250" y="1"/>
                  </a:moveTo>
                  <a:cubicBezTo>
                    <a:pt x="6250" y="1"/>
                    <a:pt x="14" y="2289"/>
                    <a:pt x="5" y="3941"/>
                  </a:cubicBezTo>
                  <a:cubicBezTo>
                    <a:pt x="0" y="4781"/>
                    <a:pt x="3299" y="5033"/>
                    <a:pt x="6615" y="5033"/>
                  </a:cubicBezTo>
                  <a:cubicBezTo>
                    <a:pt x="9817" y="5033"/>
                    <a:pt x="13035" y="4798"/>
                    <a:pt x="13310" y="4629"/>
                  </a:cubicBezTo>
                  <a:cubicBezTo>
                    <a:pt x="13868" y="4287"/>
                    <a:pt x="13335" y="40"/>
                    <a:pt x="13335" y="40"/>
                  </a:cubicBezTo>
                  <a:lnTo>
                    <a:pt x="6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9"/>
            <p:cNvSpPr/>
            <p:nvPr/>
          </p:nvSpPr>
          <p:spPr>
            <a:xfrm>
              <a:off x="-2211375" y="7296725"/>
              <a:ext cx="374250" cy="46850"/>
            </a:xfrm>
            <a:custGeom>
              <a:avLst/>
              <a:gdLst/>
              <a:ahLst/>
              <a:cxnLst/>
              <a:rect l="l" t="t" r="r" b="b"/>
              <a:pathLst>
                <a:path w="14970" h="1874" extrusionOk="0">
                  <a:moveTo>
                    <a:pt x="635" y="1"/>
                  </a:moveTo>
                  <a:cubicBezTo>
                    <a:pt x="241" y="1"/>
                    <a:pt x="0" y="659"/>
                    <a:pt x="420" y="840"/>
                  </a:cubicBezTo>
                  <a:cubicBezTo>
                    <a:pt x="2460" y="1718"/>
                    <a:pt x="4681" y="1805"/>
                    <a:pt x="6863" y="1854"/>
                  </a:cubicBezTo>
                  <a:cubicBezTo>
                    <a:pt x="7394" y="1866"/>
                    <a:pt x="7923" y="1873"/>
                    <a:pt x="8450" y="1873"/>
                  </a:cubicBezTo>
                  <a:cubicBezTo>
                    <a:pt x="10445" y="1873"/>
                    <a:pt x="12413" y="1774"/>
                    <a:pt x="14411" y="1480"/>
                  </a:cubicBezTo>
                  <a:cubicBezTo>
                    <a:pt x="14969" y="1397"/>
                    <a:pt x="14773" y="587"/>
                    <a:pt x="14250" y="587"/>
                  </a:cubicBezTo>
                  <a:cubicBezTo>
                    <a:pt x="14225" y="587"/>
                    <a:pt x="14199" y="589"/>
                    <a:pt x="14173" y="593"/>
                  </a:cubicBezTo>
                  <a:cubicBezTo>
                    <a:pt x="12271" y="873"/>
                    <a:pt x="10399" y="968"/>
                    <a:pt x="8501" y="968"/>
                  </a:cubicBezTo>
                  <a:cubicBezTo>
                    <a:pt x="8028" y="968"/>
                    <a:pt x="7553" y="962"/>
                    <a:pt x="7075" y="952"/>
                  </a:cubicBezTo>
                  <a:cubicBezTo>
                    <a:pt x="4922" y="902"/>
                    <a:pt x="2815" y="783"/>
                    <a:pt x="769" y="26"/>
                  </a:cubicBezTo>
                  <a:cubicBezTo>
                    <a:pt x="723" y="9"/>
                    <a:pt x="678" y="1"/>
                    <a:pt x="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9"/>
            <p:cNvSpPr/>
            <p:nvPr/>
          </p:nvSpPr>
          <p:spPr>
            <a:xfrm>
              <a:off x="-2074275" y="7196375"/>
              <a:ext cx="57775" cy="41725"/>
            </a:xfrm>
            <a:custGeom>
              <a:avLst/>
              <a:gdLst/>
              <a:ahLst/>
              <a:cxnLst/>
              <a:rect l="l" t="t" r="r" b="b"/>
              <a:pathLst>
                <a:path w="2311" h="1669" extrusionOk="0">
                  <a:moveTo>
                    <a:pt x="669" y="1"/>
                  </a:moveTo>
                  <a:cubicBezTo>
                    <a:pt x="465" y="1"/>
                    <a:pt x="267" y="67"/>
                    <a:pt x="93" y="224"/>
                  </a:cubicBezTo>
                  <a:cubicBezTo>
                    <a:pt x="0" y="309"/>
                    <a:pt x="24" y="472"/>
                    <a:pt x="130" y="532"/>
                  </a:cubicBezTo>
                  <a:cubicBezTo>
                    <a:pt x="406" y="687"/>
                    <a:pt x="723" y="743"/>
                    <a:pt x="988" y="913"/>
                  </a:cubicBezTo>
                  <a:cubicBezTo>
                    <a:pt x="1253" y="1086"/>
                    <a:pt x="1394" y="1338"/>
                    <a:pt x="1600" y="1563"/>
                  </a:cubicBezTo>
                  <a:cubicBezTo>
                    <a:pt x="1668" y="1637"/>
                    <a:pt x="1757" y="1668"/>
                    <a:pt x="1847" y="1668"/>
                  </a:cubicBezTo>
                  <a:cubicBezTo>
                    <a:pt x="2076" y="1668"/>
                    <a:pt x="2311" y="1460"/>
                    <a:pt x="2220" y="1208"/>
                  </a:cubicBezTo>
                  <a:cubicBezTo>
                    <a:pt x="2023" y="661"/>
                    <a:pt x="1315" y="1"/>
                    <a:pt x="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9"/>
            <p:cNvSpPr/>
            <p:nvPr/>
          </p:nvSpPr>
          <p:spPr>
            <a:xfrm>
              <a:off x="-2098600" y="7208950"/>
              <a:ext cx="57775" cy="41700"/>
            </a:xfrm>
            <a:custGeom>
              <a:avLst/>
              <a:gdLst/>
              <a:ahLst/>
              <a:cxnLst/>
              <a:rect l="l" t="t" r="r" b="b"/>
              <a:pathLst>
                <a:path w="2311" h="1668" extrusionOk="0">
                  <a:moveTo>
                    <a:pt x="670" y="0"/>
                  </a:moveTo>
                  <a:cubicBezTo>
                    <a:pt x="465" y="0"/>
                    <a:pt x="267" y="67"/>
                    <a:pt x="93" y="223"/>
                  </a:cubicBezTo>
                  <a:cubicBezTo>
                    <a:pt x="1" y="307"/>
                    <a:pt x="25" y="472"/>
                    <a:pt x="131" y="532"/>
                  </a:cubicBezTo>
                  <a:cubicBezTo>
                    <a:pt x="405" y="686"/>
                    <a:pt x="723" y="741"/>
                    <a:pt x="988" y="913"/>
                  </a:cubicBezTo>
                  <a:cubicBezTo>
                    <a:pt x="1253" y="1084"/>
                    <a:pt x="1392" y="1338"/>
                    <a:pt x="1600" y="1563"/>
                  </a:cubicBezTo>
                  <a:cubicBezTo>
                    <a:pt x="1668" y="1636"/>
                    <a:pt x="1757" y="1668"/>
                    <a:pt x="1846" y="1668"/>
                  </a:cubicBezTo>
                  <a:cubicBezTo>
                    <a:pt x="2076" y="1668"/>
                    <a:pt x="2310" y="1459"/>
                    <a:pt x="2220" y="1207"/>
                  </a:cubicBezTo>
                  <a:cubicBezTo>
                    <a:pt x="2023" y="661"/>
                    <a:pt x="1315" y="0"/>
                    <a:pt x="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9"/>
            <p:cNvSpPr/>
            <p:nvPr/>
          </p:nvSpPr>
          <p:spPr>
            <a:xfrm>
              <a:off x="-2122950" y="7221475"/>
              <a:ext cx="57800" cy="41725"/>
            </a:xfrm>
            <a:custGeom>
              <a:avLst/>
              <a:gdLst/>
              <a:ahLst/>
              <a:cxnLst/>
              <a:rect l="l" t="t" r="r" b="b"/>
              <a:pathLst>
                <a:path w="2312" h="1669" extrusionOk="0">
                  <a:moveTo>
                    <a:pt x="670" y="1"/>
                  </a:moveTo>
                  <a:cubicBezTo>
                    <a:pt x="466" y="1"/>
                    <a:pt x="268" y="67"/>
                    <a:pt x="95" y="224"/>
                  </a:cubicBezTo>
                  <a:cubicBezTo>
                    <a:pt x="0" y="309"/>
                    <a:pt x="26" y="472"/>
                    <a:pt x="132" y="533"/>
                  </a:cubicBezTo>
                  <a:cubicBezTo>
                    <a:pt x="406" y="688"/>
                    <a:pt x="725" y="743"/>
                    <a:pt x="990" y="914"/>
                  </a:cubicBezTo>
                  <a:cubicBezTo>
                    <a:pt x="1253" y="1086"/>
                    <a:pt x="1394" y="1339"/>
                    <a:pt x="1600" y="1563"/>
                  </a:cubicBezTo>
                  <a:cubicBezTo>
                    <a:pt x="1669" y="1637"/>
                    <a:pt x="1758" y="1669"/>
                    <a:pt x="1847" y="1669"/>
                  </a:cubicBezTo>
                  <a:cubicBezTo>
                    <a:pt x="2077" y="1669"/>
                    <a:pt x="2312" y="1460"/>
                    <a:pt x="2221" y="1208"/>
                  </a:cubicBezTo>
                  <a:cubicBezTo>
                    <a:pt x="2024" y="663"/>
                    <a:pt x="1316"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9"/>
            <p:cNvSpPr/>
            <p:nvPr/>
          </p:nvSpPr>
          <p:spPr>
            <a:xfrm>
              <a:off x="-2222125" y="6192575"/>
              <a:ext cx="786275" cy="1034950"/>
            </a:xfrm>
            <a:custGeom>
              <a:avLst/>
              <a:gdLst/>
              <a:ahLst/>
              <a:cxnLst/>
              <a:rect l="l" t="t" r="r" b="b"/>
              <a:pathLst>
                <a:path w="31451" h="41398" extrusionOk="0">
                  <a:moveTo>
                    <a:pt x="17213" y="1"/>
                  </a:moveTo>
                  <a:cubicBezTo>
                    <a:pt x="17213" y="1"/>
                    <a:pt x="2166" y="13792"/>
                    <a:pt x="1084" y="15663"/>
                  </a:cubicBezTo>
                  <a:cubicBezTo>
                    <a:pt x="0" y="17532"/>
                    <a:pt x="5530" y="39894"/>
                    <a:pt x="6909" y="40655"/>
                  </a:cubicBezTo>
                  <a:cubicBezTo>
                    <a:pt x="7933" y="41220"/>
                    <a:pt x="9301" y="41398"/>
                    <a:pt x="10616" y="41398"/>
                  </a:cubicBezTo>
                  <a:cubicBezTo>
                    <a:pt x="12839" y="41398"/>
                    <a:pt x="14911" y="40890"/>
                    <a:pt x="14911" y="40890"/>
                  </a:cubicBezTo>
                  <a:cubicBezTo>
                    <a:pt x="15507" y="31545"/>
                    <a:pt x="12777" y="19952"/>
                    <a:pt x="12777" y="19952"/>
                  </a:cubicBezTo>
                  <a:cubicBezTo>
                    <a:pt x="12777" y="19952"/>
                    <a:pt x="26079" y="11383"/>
                    <a:pt x="28297" y="8676"/>
                  </a:cubicBezTo>
                  <a:cubicBezTo>
                    <a:pt x="31450" y="4828"/>
                    <a:pt x="30034" y="1627"/>
                    <a:pt x="29737" y="200"/>
                  </a:cubicBezTo>
                  <a:lnTo>
                    <a:pt x="172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9"/>
            <p:cNvSpPr/>
            <p:nvPr/>
          </p:nvSpPr>
          <p:spPr>
            <a:xfrm>
              <a:off x="-2436900" y="6307200"/>
              <a:ext cx="1096300" cy="1036325"/>
            </a:xfrm>
            <a:custGeom>
              <a:avLst/>
              <a:gdLst/>
              <a:ahLst/>
              <a:cxnLst/>
              <a:rect l="l" t="t" r="r" b="b"/>
              <a:pathLst>
                <a:path w="43852" h="41453" extrusionOk="0">
                  <a:moveTo>
                    <a:pt x="37863" y="1"/>
                  </a:moveTo>
                  <a:cubicBezTo>
                    <a:pt x="37440" y="1"/>
                    <a:pt x="36992" y="43"/>
                    <a:pt x="36518" y="133"/>
                  </a:cubicBezTo>
                  <a:cubicBezTo>
                    <a:pt x="28487" y="1659"/>
                    <a:pt x="15842" y="8763"/>
                    <a:pt x="15159" y="10442"/>
                  </a:cubicBezTo>
                  <a:cubicBezTo>
                    <a:pt x="14481" y="12116"/>
                    <a:pt x="4605" y="37948"/>
                    <a:pt x="4407" y="38341"/>
                  </a:cubicBezTo>
                  <a:cubicBezTo>
                    <a:pt x="4299" y="38556"/>
                    <a:pt x="2979" y="39180"/>
                    <a:pt x="1835" y="39812"/>
                  </a:cubicBezTo>
                  <a:cubicBezTo>
                    <a:pt x="859" y="40347"/>
                    <a:pt x="0" y="40892"/>
                    <a:pt x="117" y="41188"/>
                  </a:cubicBezTo>
                  <a:cubicBezTo>
                    <a:pt x="192" y="41378"/>
                    <a:pt x="1020" y="41453"/>
                    <a:pt x="2161" y="41453"/>
                  </a:cubicBezTo>
                  <a:cubicBezTo>
                    <a:pt x="4896" y="41453"/>
                    <a:pt x="9431" y="41022"/>
                    <a:pt x="9727" y="40697"/>
                  </a:cubicBezTo>
                  <a:cubicBezTo>
                    <a:pt x="10013" y="40383"/>
                    <a:pt x="9809" y="39559"/>
                    <a:pt x="9761" y="38879"/>
                  </a:cubicBezTo>
                  <a:cubicBezTo>
                    <a:pt x="9738" y="38572"/>
                    <a:pt x="9732" y="38284"/>
                    <a:pt x="9848" y="38109"/>
                  </a:cubicBezTo>
                  <a:cubicBezTo>
                    <a:pt x="16714" y="27766"/>
                    <a:pt x="20493" y="16293"/>
                    <a:pt x="21048" y="14841"/>
                  </a:cubicBezTo>
                  <a:cubicBezTo>
                    <a:pt x="21600" y="13390"/>
                    <a:pt x="37141" y="12854"/>
                    <a:pt x="41910" y="6956"/>
                  </a:cubicBezTo>
                  <a:cubicBezTo>
                    <a:pt x="43852" y="4555"/>
                    <a:pt x="42260" y="1"/>
                    <a:pt x="37863"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9"/>
            <p:cNvSpPr/>
            <p:nvPr/>
          </p:nvSpPr>
          <p:spPr>
            <a:xfrm>
              <a:off x="-2503550" y="7233825"/>
              <a:ext cx="346725" cy="125825"/>
            </a:xfrm>
            <a:custGeom>
              <a:avLst/>
              <a:gdLst/>
              <a:ahLst/>
              <a:cxnLst/>
              <a:rect l="l" t="t" r="r" b="b"/>
              <a:pathLst>
                <a:path w="13869" h="5033" extrusionOk="0">
                  <a:moveTo>
                    <a:pt x="6249" y="1"/>
                  </a:moveTo>
                  <a:cubicBezTo>
                    <a:pt x="6249" y="1"/>
                    <a:pt x="14" y="2289"/>
                    <a:pt x="5" y="3941"/>
                  </a:cubicBezTo>
                  <a:cubicBezTo>
                    <a:pt x="1" y="4780"/>
                    <a:pt x="3299" y="5033"/>
                    <a:pt x="6615" y="5033"/>
                  </a:cubicBezTo>
                  <a:cubicBezTo>
                    <a:pt x="9817" y="5033"/>
                    <a:pt x="13035" y="4797"/>
                    <a:pt x="13310" y="4629"/>
                  </a:cubicBezTo>
                  <a:cubicBezTo>
                    <a:pt x="13869" y="4286"/>
                    <a:pt x="13336" y="39"/>
                    <a:pt x="13336" y="3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9"/>
            <p:cNvSpPr/>
            <p:nvPr/>
          </p:nvSpPr>
          <p:spPr>
            <a:xfrm>
              <a:off x="-2523925" y="7329650"/>
              <a:ext cx="374225" cy="46850"/>
            </a:xfrm>
            <a:custGeom>
              <a:avLst/>
              <a:gdLst/>
              <a:ahLst/>
              <a:cxnLst/>
              <a:rect l="l" t="t" r="r" b="b"/>
              <a:pathLst>
                <a:path w="14969" h="1874" extrusionOk="0">
                  <a:moveTo>
                    <a:pt x="636" y="1"/>
                  </a:moveTo>
                  <a:cubicBezTo>
                    <a:pt x="241" y="1"/>
                    <a:pt x="1" y="659"/>
                    <a:pt x="421" y="840"/>
                  </a:cubicBezTo>
                  <a:cubicBezTo>
                    <a:pt x="2460" y="1718"/>
                    <a:pt x="4681" y="1805"/>
                    <a:pt x="6863" y="1854"/>
                  </a:cubicBezTo>
                  <a:cubicBezTo>
                    <a:pt x="7395" y="1866"/>
                    <a:pt x="7924" y="1873"/>
                    <a:pt x="8452" y="1873"/>
                  </a:cubicBezTo>
                  <a:cubicBezTo>
                    <a:pt x="10447" y="1873"/>
                    <a:pt x="12415" y="1774"/>
                    <a:pt x="14413" y="1480"/>
                  </a:cubicBezTo>
                  <a:cubicBezTo>
                    <a:pt x="14968" y="1397"/>
                    <a:pt x="14773" y="587"/>
                    <a:pt x="14251" y="587"/>
                  </a:cubicBezTo>
                  <a:cubicBezTo>
                    <a:pt x="14226" y="587"/>
                    <a:pt x="14200" y="589"/>
                    <a:pt x="14173" y="593"/>
                  </a:cubicBezTo>
                  <a:cubicBezTo>
                    <a:pt x="12271" y="873"/>
                    <a:pt x="10400" y="968"/>
                    <a:pt x="8502" y="968"/>
                  </a:cubicBezTo>
                  <a:cubicBezTo>
                    <a:pt x="8029" y="968"/>
                    <a:pt x="7554" y="962"/>
                    <a:pt x="7077" y="952"/>
                  </a:cubicBezTo>
                  <a:cubicBezTo>
                    <a:pt x="4922" y="902"/>
                    <a:pt x="2817" y="783"/>
                    <a:pt x="769" y="25"/>
                  </a:cubicBezTo>
                  <a:cubicBezTo>
                    <a:pt x="723" y="8"/>
                    <a:pt x="679" y="1"/>
                    <a:pt x="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9"/>
            <p:cNvSpPr/>
            <p:nvPr/>
          </p:nvSpPr>
          <p:spPr>
            <a:xfrm>
              <a:off x="-2386825" y="7229325"/>
              <a:ext cx="57775" cy="41725"/>
            </a:xfrm>
            <a:custGeom>
              <a:avLst/>
              <a:gdLst/>
              <a:ahLst/>
              <a:cxnLst/>
              <a:rect l="l" t="t" r="r" b="b"/>
              <a:pathLst>
                <a:path w="2311" h="1669" extrusionOk="0">
                  <a:moveTo>
                    <a:pt x="670" y="1"/>
                  </a:moveTo>
                  <a:cubicBezTo>
                    <a:pt x="465" y="1"/>
                    <a:pt x="267" y="67"/>
                    <a:pt x="94" y="224"/>
                  </a:cubicBezTo>
                  <a:cubicBezTo>
                    <a:pt x="1" y="308"/>
                    <a:pt x="25" y="472"/>
                    <a:pt x="131" y="532"/>
                  </a:cubicBezTo>
                  <a:cubicBezTo>
                    <a:pt x="405" y="686"/>
                    <a:pt x="724" y="742"/>
                    <a:pt x="988" y="914"/>
                  </a:cubicBezTo>
                  <a:cubicBezTo>
                    <a:pt x="1253" y="1084"/>
                    <a:pt x="1394" y="1339"/>
                    <a:pt x="1601" y="1563"/>
                  </a:cubicBezTo>
                  <a:cubicBezTo>
                    <a:pt x="1668" y="1637"/>
                    <a:pt x="1756" y="1668"/>
                    <a:pt x="1846" y="1668"/>
                  </a:cubicBezTo>
                  <a:cubicBezTo>
                    <a:pt x="2075" y="1668"/>
                    <a:pt x="2311" y="1459"/>
                    <a:pt x="2220" y="1207"/>
                  </a:cubicBezTo>
                  <a:cubicBezTo>
                    <a:pt x="2023" y="661"/>
                    <a:pt x="1316" y="1"/>
                    <a:pt x="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9"/>
            <p:cNvSpPr/>
            <p:nvPr/>
          </p:nvSpPr>
          <p:spPr>
            <a:xfrm>
              <a:off x="-2411175" y="7241875"/>
              <a:ext cx="57800" cy="41700"/>
            </a:xfrm>
            <a:custGeom>
              <a:avLst/>
              <a:gdLst/>
              <a:ahLst/>
              <a:cxnLst/>
              <a:rect l="l" t="t" r="r" b="b"/>
              <a:pathLst>
                <a:path w="2312" h="1668" extrusionOk="0">
                  <a:moveTo>
                    <a:pt x="671" y="0"/>
                  </a:moveTo>
                  <a:cubicBezTo>
                    <a:pt x="467" y="0"/>
                    <a:pt x="269" y="66"/>
                    <a:pt x="95" y="223"/>
                  </a:cubicBezTo>
                  <a:cubicBezTo>
                    <a:pt x="1" y="307"/>
                    <a:pt x="26" y="472"/>
                    <a:pt x="132" y="532"/>
                  </a:cubicBezTo>
                  <a:cubicBezTo>
                    <a:pt x="406" y="686"/>
                    <a:pt x="725" y="741"/>
                    <a:pt x="990" y="913"/>
                  </a:cubicBezTo>
                  <a:cubicBezTo>
                    <a:pt x="1255" y="1085"/>
                    <a:pt x="1394" y="1338"/>
                    <a:pt x="1602" y="1563"/>
                  </a:cubicBezTo>
                  <a:cubicBezTo>
                    <a:pt x="1669" y="1636"/>
                    <a:pt x="1758" y="1667"/>
                    <a:pt x="1847" y="1667"/>
                  </a:cubicBezTo>
                  <a:cubicBezTo>
                    <a:pt x="2076" y="1667"/>
                    <a:pt x="2312" y="1459"/>
                    <a:pt x="2221" y="1206"/>
                  </a:cubicBezTo>
                  <a:cubicBezTo>
                    <a:pt x="2025" y="661"/>
                    <a:pt x="1317" y="0"/>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9"/>
            <p:cNvSpPr/>
            <p:nvPr/>
          </p:nvSpPr>
          <p:spPr>
            <a:xfrm>
              <a:off x="-2435500" y="7254425"/>
              <a:ext cx="57800" cy="41700"/>
            </a:xfrm>
            <a:custGeom>
              <a:avLst/>
              <a:gdLst/>
              <a:ahLst/>
              <a:cxnLst/>
              <a:rect l="l" t="t" r="r" b="b"/>
              <a:pathLst>
                <a:path w="2312" h="1668" extrusionOk="0">
                  <a:moveTo>
                    <a:pt x="671" y="0"/>
                  </a:moveTo>
                  <a:cubicBezTo>
                    <a:pt x="467" y="0"/>
                    <a:pt x="269" y="67"/>
                    <a:pt x="95" y="224"/>
                  </a:cubicBezTo>
                  <a:cubicBezTo>
                    <a:pt x="1" y="308"/>
                    <a:pt x="26" y="471"/>
                    <a:pt x="133" y="532"/>
                  </a:cubicBezTo>
                  <a:cubicBezTo>
                    <a:pt x="406" y="686"/>
                    <a:pt x="725" y="742"/>
                    <a:pt x="990" y="914"/>
                  </a:cubicBezTo>
                  <a:cubicBezTo>
                    <a:pt x="1253" y="1085"/>
                    <a:pt x="1394" y="1337"/>
                    <a:pt x="1601" y="1562"/>
                  </a:cubicBezTo>
                  <a:cubicBezTo>
                    <a:pt x="1669" y="1636"/>
                    <a:pt x="1758" y="1667"/>
                    <a:pt x="1847" y="1667"/>
                  </a:cubicBezTo>
                  <a:cubicBezTo>
                    <a:pt x="2077" y="1667"/>
                    <a:pt x="2312" y="1459"/>
                    <a:pt x="2220" y="1207"/>
                  </a:cubicBezTo>
                  <a:cubicBezTo>
                    <a:pt x="2024" y="662"/>
                    <a:pt x="1317" y="0"/>
                    <a:pt x="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9"/>
            <p:cNvSpPr/>
            <p:nvPr/>
          </p:nvSpPr>
          <p:spPr>
            <a:xfrm>
              <a:off x="-2376300" y="6192625"/>
              <a:ext cx="1084225" cy="1086725"/>
            </a:xfrm>
            <a:custGeom>
              <a:avLst/>
              <a:gdLst/>
              <a:ahLst/>
              <a:cxnLst/>
              <a:rect l="l" t="t" r="r" b="b"/>
              <a:pathLst>
                <a:path w="43369" h="43469" extrusionOk="0">
                  <a:moveTo>
                    <a:pt x="40805" y="0"/>
                  </a:moveTo>
                  <a:lnTo>
                    <a:pt x="31737" y="132"/>
                  </a:lnTo>
                  <a:cubicBezTo>
                    <a:pt x="29930" y="1353"/>
                    <a:pt x="29945" y="5090"/>
                    <a:pt x="28320" y="5739"/>
                  </a:cubicBezTo>
                  <a:cubicBezTo>
                    <a:pt x="20188" y="8992"/>
                    <a:pt x="13894" y="12647"/>
                    <a:pt x="12412" y="14476"/>
                  </a:cubicBezTo>
                  <a:cubicBezTo>
                    <a:pt x="10931" y="16304"/>
                    <a:pt x="0" y="40740"/>
                    <a:pt x="846" y="41467"/>
                  </a:cubicBezTo>
                  <a:cubicBezTo>
                    <a:pt x="2415" y="42818"/>
                    <a:pt x="4568" y="43469"/>
                    <a:pt x="6292" y="43469"/>
                  </a:cubicBezTo>
                  <a:cubicBezTo>
                    <a:pt x="7423" y="43469"/>
                    <a:pt x="8369" y="43188"/>
                    <a:pt x="8841" y="42641"/>
                  </a:cubicBezTo>
                  <a:cubicBezTo>
                    <a:pt x="18992" y="30884"/>
                    <a:pt x="21038" y="21865"/>
                    <a:pt x="21038" y="21865"/>
                  </a:cubicBezTo>
                  <a:cubicBezTo>
                    <a:pt x="21038" y="21865"/>
                    <a:pt x="32637" y="19945"/>
                    <a:pt x="38771" y="15502"/>
                  </a:cubicBezTo>
                  <a:cubicBezTo>
                    <a:pt x="43277" y="12237"/>
                    <a:pt x="43368" y="2088"/>
                    <a:pt x="40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9"/>
            <p:cNvSpPr/>
            <p:nvPr/>
          </p:nvSpPr>
          <p:spPr>
            <a:xfrm>
              <a:off x="-2173725" y="6308100"/>
              <a:ext cx="479075" cy="456550"/>
            </a:xfrm>
            <a:custGeom>
              <a:avLst/>
              <a:gdLst/>
              <a:ahLst/>
              <a:cxnLst/>
              <a:rect l="l" t="t" r="r" b="b"/>
              <a:pathLst>
                <a:path w="19163" h="18262" extrusionOk="0">
                  <a:moveTo>
                    <a:pt x="16758" y="1"/>
                  </a:moveTo>
                  <a:cubicBezTo>
                    <a:pt x="16723" y="1"/>
                    <a:pt x="16713" y="55"/>
                    <a:pt x="16742" y="77"/>
                  </a:cubicBezTo>
                  <a:cubicBezTo>
                    <a:pt x="17090" y="340"/>
                    <a:pt x="17482" y="550"/>
                    <a:pt x="17839" y="806"/>
                  </a:cubicBezTo>
                  <a:cubicBezTo>
                    <a:pt x="18066" y="970"/>
                    <a:pt x="18298" y="1187"/>
                    <a:pt x="18552" y="1333"/>
                  </a:cubicBezTo>
                  <a:cubicBezTo>
                    <a:pt x="14337" y="3312"/>
                    <a:pt x="10247" y="5677"/>
                    <a:pt x="6241" y="8041"/>
                  </a:cubicBezTo>
                  <a:cubicBezTo>
                    <a:pt x="4523" y="9056"/>
                    <a:pt x="3573" y="10304"/>
                    <a:pt x="2736" y="12106"/>
                  </a:cubicBezTo>
                  <a:cubicBezTo>
                    <a:pt x="1811" y="14099"/>
                    <a:pt x="816" y="16088"/>
                    <a:pt x="28" y="18140"/>
                  </a:cubicBezTo>
                  <a:cubicBezTo>
                    <a:pt x="1" y="18209"/>
                    <a:pt x="65" y="18261"/>
                    <a:pt x="126" y="18261"/>
                  </a:cubicBezTo>
                  <a:cubicBezTo>
                    <a:pt x="158" y="18261"/>
                    <a:pt x="189" y="18247"/>
                    <a:pt x="207" y="18214"/>
                  </a:cubicBezTo>
                  <a:cubicBezTo>
                    <a:pt x="1250" y="16291"/>
                    <a:pt x="2088" y="14249"/>
                    <a:pt x="3018" y="12270"/>
                  </a:cubicBezTo>
                  <a:cubicBezTo>
                    <a:pt x="3469" y="11304"/>
                    <a:pt x="3921" y="10391"/>
                    <a:pt x="4691" y="9631"/>
                  </a:cubicBezTo>
                  <a:cubicBezTo>
                    <a:pt x="5455" y="8875"/>
                    <a:pt x="6412" y="8378"/>
                    <a:pt x="7335" y="7851"/>
                  </a:cubicBezTo>
                  <a:cubicBezTo>
                    <a:pt x="11188" y="5656"/>
                    <a:pt x="15084" y="3559"/>
                    <a:pt x="19000" y="1482"/>
                  </a:cubicBezTo>
                  <a:cubicBezTo>
                    <a:pt x="19162" y="1396"/>
                    <a:pt x="19061" y="1185"/>
                    <a:pt x="18908" y="1185"/>
                  </a:cubicBezTo>
                  <a:cubicBezTo>
                    <a:pt x="18899" y="1185"/>
                    <a:pt x="18890" y="1186"/>
                    <a:pt x="18880" y="1187"/>
                  </a:cubicBezTo>
                  <a:cubicBezTo>
                    <a:pt x="18636" y="924"/>
                    <a:pt x="18273" y="764"/>
                    <a:pt x="17960" y="598"/>
                  </a:cubicBezTo>
                  <a:cubicBezTo>
                    <a:pt x="17574" y="391"/>
                    <a:pt x="17185" y="152"/>
                    <a:pt x="16773" y="4"/>
                  </a:cubicBezTo>
                  <a:cubicBezTo>
                    <a:pt x="16768" y="2"/>
                    <a:pt x="16763" y="1"/>
                    <a:pt x="16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9"/>
            <p:cNvSpPr/>
            <p:nvPr/>
          </p:nvSpPr>
          <p:spPr>
            <a:xfrm>
              <a:off x="-2078000" y="6816825"/>
              <a:ext cx="198725" cy="346500"/>
            </a:xfrm>
            <a:custGeom>
              <a:avLst/>
              <a:gdLst/>
              <a:ahLst/>
              <a:cxnLst/>
              <a:rect l="l" t="t" r="r" b="b"/>
              <a:pathLst>
                <a:path w="7949" h="13860" extrusionOk="0">
                  <a:moveTo>
                    <a:pt x="7907" y="1"/>
                  </a:moveTo>
                  <a:cubicBezTo>
                    <a:pt x="7896" y="1"/>
                    <a:pt x="7887" y="6"/>
                    <a:pt x="7882" y="17"/>
                  </a:cubicBezTo>
                  <a:cubicBezTo>
                    <a:pt x="5703" y="4906"/>
                    <a:pt x="3144" y="9426"/>
                    <a:pt x="27" y="13783"/>
                  </a:cubicBezTo>
                  <a:cubicBezTo>
                    <a:pt x="1" y="13818"/>
                    <a:pt x="37" y="13860"/>
                    <a:pt x="73" y="13860"/>
                  </a:cubicBezTo>
                  <a:cubicBezTo>
                    <a:pt x="84" y="13860"/>
                    <a:pt x="96" y="13855"/>
                    <a:pt x="106" y="13845"/>
                  </a:cubicBezTo>
                  <a:cubicBezTo>
                    <a:pt x="3626" y="9928"/>
                    <a:pt x="6400" y="5078"/>
                    <a:pt x="7941" y="43"/>
                  </a:cubicBezTo>
                  <a:cubicBezTo>
                    <a:pt x="7948" y="19"/>
                    <a:pt x="7927" y="1"/>
                    <a:pt x="7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9"/>
            <p:cNvSpPr/>
            <p:nvPr/>
          </p:nvSpPr>
          <p:spPr>
            <a:xfrm>
              <a:off x="-2181825" y="6287025"/>
              <a:ext cx="822875" cy="965550"/>
            </a:xfrm>
            <a:custGeom>
              <a:avLst/>
              <a:gdLst/>
              <a:ahLst/>
              <a:cxnLst/>
              <a:rect l="l" t="t" r="r" b="b"/>
              <a:pathLst>
                <a:path w="32915" h="38622" extrusionOk="0">
                  <a:moveTo>
                    <a:pt x="31360" y="0"/>
                  </a:moveTo>
                  <a:cubicBezTo>
                    <a:pt x="31335" y="0"/>
                    <a:pt x="31308" y="29"/>
                    <a:pt x="31321" y="61"/>
                  </a:cubicBezTo>
                  <a:cubicBezTo>
                    <a:pt x="32915" y="3695"/>
                    <a:pt x="31388" y="7626"/>
                    <a:pt x="28612" y="10194"/>
                  </a:cubicBezTo>
                  <a:cubicBezTo>
                    <a:pt x="25863" y="12738"/>
                    <a:pt x="22249" y="13962"/>
                    <a:pt x="18758" y="15108"/>
                  </a:cubicBezTo>
                  <a:cubicBezTo>
                    <a:pt x="17030" y="15677"/>
                    <a:pt x="15300" y="16244"/>
                    <a:pt x="13570" y="16811"/>
                  </a:cubicBezTo>
                  <a:cubicBezTo>
                    <a:pt x="13025" y="16989"/>
                    <a:pt x="12316" y="16998"/>
                    <a:pt x="12099" y="17552"/>
                  </a:cubicBezTo>
                  <a:cubicBezTo>
                    <a:pt x="7569" y="29093"/>
                    <a:pt x="2834" y="35625"/>
                    <a:pt x="63" y="38470"/>
                  </a:cubicBezTo>
                  <a:cubicBezTo>
                    <a:pt x="0" y="38533"/>
                    <a:pt x="61" y="38622"/>
                    <a:pt x="129" y="38622"/>
                  </a:cubicBezTo>
                  <a:cubicBezTo>
                    <a:pt x="149" y="38622"/>
                    <a:pt x="170" y="38614"/>
                    <a:pt x="188" y="38595"/>
                  </a:cubicBezTo>
                  <a:cubicBezTo>
                    <a:pt x="7803" y="31011"/>
                    <a:pt x="12377" y="17688"/>
                    <a:pt x="12431" y="17600"/>
                  </a:cubicBezTo>
                  <a:cubicBezTo>
                    <a:pt x="12540" y="17419"/>
                    <a:pt x="14353" y="16787"/>
                    <a:pt x="15707" y="16343"/>
                  </a:cubicBezTo>
                  <a:cubicBezTo>
                    <a:pt x="17610" y="15719"/>
                    <a:pt x="19526" y="15123"/>
                    <a:pt x="21410" y="14442"/>
                  </a:cubicBezTo>
                  <a:cubicBezTo>
                    <a:pt x="24500" y="13326"/>
                    <a:pt x="27589" y="11853"/>
                    <a:pt x="29768" y="9315"/>
                  </a:cubicBezTo>
                  <a:cubicBezTo>
                    <a:pt x="31960" y="6761"/>
                    <a:pt x="32907" y="3150"/>
                    <a:pt x="31390" y="21"/>
                  </a:cubicBezTo>
                  <a:cubicBezTo>
                    <a:pt x="31383" y="6"/>
                    <a:pt x="31372" y="0"/>
                    <a:pt x="313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9"/>
            <p:cNvSpPr/>
            <p:nvPr/>
          </p:nvSpPr>
          <p:spPr>
            <a:xfrm>
              <a:off x="-1905500" y="6929775"/>
              <a:ext cx="22525" cy="264975"/>
            </a:xfrm>
            <a:custGeom>
              <a:avLst/>
              <a:gdLst/>
              <a:ahLst/>
              <a:cxnLst/>
              <a:rect l="l" t="t" r="r" b="b"/>
              <a:pathLst>
                <a:path w="901" h="10599" extrusionOk="0">
                  <a:moveTo>
                    <a:pt x="13" y="1"/>
                  </a:moveTo>
                  <a:cubicBezTo>
                    <a:pt x="7" y="1"/>
                    <a:pt x="0" y="6"/>
                    <a:pt x="1" y="14"/>
                  </a:cubicBezTo>
                  <a:cubicBezTo>
                    <a:pt x="495" y="3480"/>
                    <a:pt x="814" y="7052"/>
                    <a:pt x="765" y="10552"/>
                  </a:cubicBezTo>
                  <a:cubicBezTo>
                    <a:pt x="764" y="10583"/>
                    <a:pt x="787" y="10598"/>
                    <a:pt x="811" y="10598"/>
                  </a:cubicBezTo>
                  <a:cubicBezTo>
                    <a:pt x="834" y="10598"/>
                    <a:pt x="858" y="10583"/>
                    <a:pt x="859" y="10552"/>
                  </a:cubicBezTo>
                  <a:cubicBezTo>
                    <a:pt x="901" y="6977"/>
                    <a:pt x="688" y="3522"/>
                    <a:pt x="22" y="8"/>
                  </a:cubicBezTo>
                  <a:cubicBezTo>
                    <a:pt x="21" y="3"/>
                    <a:pt x="17" y="1"/>
                    <a:pt x="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9"/>
            <p:cNvSpPr/>
            <p:nvPr/>
          </p:nvSpPr>
          <p:spPr>
            <a:xfrm>
              <a:off x="-2083750" y="5256275"/>
              <a:ext cx="671475" cy="592200"/>
            </a:xfrm>
            <a:custGeom>
              <a:avLst/>
              <a:gdLst/>
              <a:ahLst/>
              <a:cxnLst/>
              <a:rect l="l" t="t" r="r" b="b"/>
              <a:pathLst>
                <a:path w="26859" h="23688" extrusionOk="0">
                  <a:moveTo>
                    <a:pt x="2073" y="0"/>
                  </a:moveTo>
                  <a:cubicBezTo>
                    <a:pt x="1029" y="0"/>
                    <a:pt x="66" y="465"/>
                    <a:pt x="44" y="1572"/>
                  </a:cubicBezTo>
                  <a:cubicBezTo>
                    <a:pt x="1" y="3863"/>
                    <a:pt x="3959" y="16011"/>
                    <a:pt x="6561" y="18726"/>
                  </a:cubicBezTo>
                  <a:cubicBezTo>
                    <a:pt x="8016" y="20242"/>
                    <a:pt x="15645" y="22899"/>
                    <a:pt x="21598" y="23627"/>
                  </a:cubicBezTo>
                  <a:cubicBezTo>
                    <a:pt x="21933" y="23668"/>
                    <a:pt x="22248" y="23687"/>
                    <a:pt x="22543" y="23687"/>
                  </a:cubicBezTo>
                  <a:cubicBezTo>
                    <a:pt x="26859" y="23687"/>
                    <a:pt x="26769" y="19506"/>
                    <a:pt x="23558" y="17765"/>
                  </a:cubicBezTo>
                  <a:cubicBezTo>
                    <a:pt x="19494" y="15562"/>
                    <a:pt x="13231" y="14615"/>
                    <a:pt x="12161" y="14368"/>
                  </a:cubicBezTo>
                  <a:cubicBezTo>
                    <a:pt x="11428" y="14199"/>
                    <a:pt x="5379" y="1709"/>
                    <a:pt x="4167" y="686"/>
                  </a:cubicBezTo>
                  <a:cubicBezTo>
                    <a:pt x="3654" y="252"/>
                    <a:pt x="2842" y="0"/>
                    <a:pt x="2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9"/>
            <p:cNvSpPr/>
            <p:nvPr/>
          </p:nvSpPr>
          <p:spPr>
            <a:xfrm>
              <a:off x="-2110125" y="5143500"/>
              <a:ext cx="163225" cy="237725"/>
            </a:xfrm>
            <a:custGeom>
              <a:avLst/>
              <a:gdLst/>
              <a:ahLst/>
              <a:cxnLst/>
              <a:rect l="l" t="t" r="r" b="b"/>
              <a:pathLst>
                <a:path w="6529" h="9509" extrusionOk="0">
                  <a:moveTo>
                    <a:pt x="1050" y="0"/>
                  </a:moveTo>
                  <a:cubicBezTo>
                    <a:pt x="849" y="0"/>
                    <a:pt x="703" y="40"/>
                    <a:pt x="665" y="122"/>
                  </a:cubicBezTo>
                  <a:cubicBezTo>
                    <a:pt x="521" y="451"/>
                    <a:pt x="1" y="2747"/>
                    <a:pt x="547" y="4712"/>
                  </a:cubicBezTo>
                  <a:cubicBezTo>
                    <a:pt x="830" y="5732"/>
                    <a:pt x="1770" y="9311"/>
                    <a:pt x="1868" y="9487"/>
                  </a:cubicBezTo>
                  <a:cubicBezTo>
                    <a:pt x="1877" y="9502"/>
                    <a:pt x="1920" y="9508"/>
                    <a:pt x="1992" y="9508"/>
                  </a:cubicBezTo>
                  <a:cubicBezTo>
                    <a:pt x="2731" y="9508"/>
                    <a:pt x="6504" y="8809"/>
                    <a:pt x="6504" y="8809"/>
                  </a:cubicBezTo>
                  <a:cubicBezTo>
                    <a:pt x="6471" y="8435"/>
                    <a:pt x="6528" y="7190"/>
                    <a:pt x="5708" y="5761"/>
                  </a:cubicBezTo>
                  <a:cubicBezTo>
                    <a:pt x="4879" y="4330"/>
                    <a:pt x="3966" y="4272"/>
                    <a:pt x="3422" y="3298"/>
                  </a:cubicBezTo>
                  <a:cubicBezTo>
                    <a:pt x="3131" y="2778"/>
                    <a:pt x="3284" y="1430"/>
                    <a:pt x="2836" y="629"/>
                  </a:cubicBezTo>
                  <a:cubicBezTo>
                    <a:pt x="2787" y="541"/>
                    <a:pt x="2685" y="459"/>
                    <a:pt x="2548" y="381"/>
                  </a:cubicBezTo>
                  <a:cubicBezTo>
                    <a:pt x="2509" y="357"/>
                    <a:pt x="2468" y="338"/>
                    <a:pt x="2426" y="323"/>
                  </a:cubicBezTo>
                  <a:cubicBezTo>
                    <a:pt x="2277" y="245"/>
                    <a:pt x="2099" y="184"/>
                    <a:pt x="1912" y="134"/>
                  </a:cubicBezTo>
                  <a:cubicBezTo>
                    <a:pt x="1877" y="121"/>
                    <a:pt x="1841" y="110"/>
                    <a:pt x="1805" y="104"/>
                  </a:cubicBezTo>
                  <a:cubicBezTo>
                    <a:pt x="1629" y="59"/>
                    <a:pt x="1449" y="28"/>
                    <a:pt x="1267" y="13"/>
                  </a:cubicBezTo>
                  <a:cubicBezTo>
                    <a:pt x="1238" y="7"/>
                    <a:pt x="1209" y="4"/>
                    <a:pt x="1181" y="4"/>
                  </a:cubicBezTo>
                  <a:cubicBezTo>
                    <a:pt x="1175" y="4"/>
                    <a:pt x="1169" y="4"/>
                    <a:pt x="1163" y="4"/>
                  </a:cubicBezTo>
                  <a:cubicBezTo>
                    <a:pt x="1124" y="1"/>
                    <a:pt x="1086" y="0"/>
                    <a:pt x="10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9"/>
            <p:cNvSpPr/>
            <p:nvPr/>
          </p:nvSpPr>
          <p:spPr>
            <a:xfrm>
              <a:off x="-2088600" y="5143575"/>
              <a:ext cx="10150" cy="81450"/>
            </a:xfrm>
            <a:custGeom>
              <a:avLst/>
              <a:gdLst/>
              <a:ahLst/>
              <a:cxnLst/>
              <a:rect l="l" t="t" r="r" b="b"/>
              <a:pathLst>
                <a:path w="406" h="3258" extrusionOk="0">
                  <a:moveTo>
                    <a:pt x="320" y="1"/>
                  </a:moveTo>
                  <a:cubicBezTo>
                    <a:pt x="314" y="1"/>
                    <a:pt x="308" y="1"/>
                    <a:pt x="302" y="1"/>
                  </a:cubicBezTo>
                  <a:cubicBezTo>
                    <a:pt x="96" y="1047"/>
                    <a:pt x="0" y="2163"/>
                    <a:pt x="115" y="3211"/>
                  </a:cubicBezTo>
                  <a:cubicBezTo>
                    <a:pt x="118" y="3241"/>
                    <a:pt x="141" y="3257"/>
                    <a:pt x="163" y="3257"/>
                  </a:cubicBezTo>
                  <a:cubicBezTo>
                    <a:pt x="183" y="3257"/>
                    <a:pt x="203" y="3243"/>
                    <a:pt x="205" y="3212"/>
                  </a:cubicBezTo>
                  <a:cubicBezTo>
                    <a:pt x="289" y="2145"/>
                    <a:pt x="328" y="1077"/>
                    <a:pt x="406" y="10"/>
                  </a:cubicBezTo>
                  <a:cubicBezTo>
                    <a:pt x="377" y="4"/>
                    <a:pt x="348" y="1"/>
                    <a:pt x="3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9"/>
            <p:cNvSpPr/>
            <p:nvPr/>
          </p:nvSpPr>
          <p:spPr>
            <a:xfrm>
              <a:off x="-2072450" y="5146100"/>
              <a:ext cx="10125" cy="81525"/>
            </a:xfrm>
            <a:custGeom>
              <a:avLst/>
              <a:gdLst/>
              <a:ahLst/>
              <a:cxnLst/>
              <a:rect l="l" t="t" r="r" b="b"/>
              <a:pathLst>
                <a:path w="405" h="3261" extrusionOk="0">
                  <a:moveTo>
                    <a:pt x="298" y="0"/>
                  </a:moveTo>
                  <a:cubicBezTo>
                    <a:pt x="93" y="1046"/>
                    <a:pt x="1" y="2160"/>
                    <a:pt x="116" y="3215"/>
                  </a:cubicBezTo>
                  <a:cubicBezTo>
                    <a:pt x="118" y="3245"/>
                    <a:pt x="141" y="3261"/>
                    <a:pt x="163" y="3261"/>
                  </a:cubicBezTo>
                  <a:cubicBezTo>
                    <a:pt x="183" y="3261"/>
                    <a:pt x="203" y="3247"/>
                    <a:pt x="206" y="3219"/>
                  </a:cubicBezTo>
                  <a:cubicBezTo>
                    <a:pt x="289" y="2160"/>
                    <a:pt x="324" y="1094"/>
                    <a:pt x="405" y="30"/>
                  </a:cubicBezTo>
                  <a:cubicBezTo>
                    <a:pt x="370" y="17"/>
                    <a:pt x="334" y="6"/>
                    <a:pt x="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p:nvPr/>
          </p:nvSpPr>
          <p:spPr>
            <a:xfrm>
              <a:off x="-2056250" y="5151550"/>
              <a:ext cx="9875" cy="78675"/>
            </a:xfrm>
            <a:custGeom>
              <a:avLst/>
              <a:gdLst/>
              <a:ahLst/>
              <a:cxnLst/>
              <a:rect l="l" t="t" r="r" b="b"/>
              <a:pathLst>
                <a:path w="395" h="3147" extrusionOk="0">
                  <a:moveTo>
                    <a:pt x="271" y="1"/>
                  </a:moveTo>
                  <a:cubicBezTo>
                    <a:pt x="84" y="1012"/>
                    <a:pt x="1" y="2090"/>
                    <a:pt x="113" y="3101"/>
                  </a:cubicBezTo>
                  <a:cubicBezTo>
                    <a:pt x="115" y="3131"/>
                    <a:pt x="138" y="3147"/>
                    <a:pt x="161" y="3147"/>
                  </a:cubicBezTo>
                  <a:cubicBezTo>
                    <a:pt x="181" y="3147"/>
                    <a:pt x="201" y="3134"/>
                    <a:pt x="204" y="3106"/>
                  </a:cubicBezTo>
                  <a:cubicBezTo>
                    <a:pt x="285" y="2091"/>
                    <a:pt x="319" y="1075"/>
                    <a:pt x="394" y="59"/>
                  </a:cubicBezTo>
                  <a:cubicBezTo>
                    <a:pt x="355" y="35"/>
                    <a:pt x="315" y="16"/>
                    <a:pt x="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9"/>
            <p:cNvSpPr/>
            <p:nvPr/>
          </p:nvSpPr>
          <p:spPr>
            <a:xfrm>
              <a:off x="-2005825" y="5206325"/>
              <a:ext cx="47775" cy="99175"/>
            </a:xfrm>
            <a:custGeom>
              <a:avLst/>
              <a:gdLst/>
              <a:ahLst/>
              <a:cxnLst/>
              <a:rect l="l" t="t" r="r" b="b"/>
              <a:pathLst>
                <a:path w="1911" h="3967" extrusionOk="0">
                  <a:moveTo>
                    <a:pt x="877" y="0"/>
                  </a:moveTo>
                  <a:cubicBezTo>
                    <a:pt x="825" y="0"/>
                    <a:pt x="771" y="19"/>
                    <a:pt x="713" y="57"/>
                  </a:cubicBezTo>
                  <a:cubicBezTo>
                    <a:pt x="82" y="483"/>
                    <a:pt x="478" y="1991"/>
                    <a:pt x="301" y="1991"/>
                  </a:cubicBezTo>
                  <a:cubicBezTo>
                    <a:pt x="295" y="1991"/>
                    <a:pt x="289" y="1989"/>
                    <a:pt x="282" y="1986"/>
                  </a:cubicBezTo>
                  <a:cubicBezTo>
                    <a:pt x="276" y="1983"/>
                    <a:pt x="269" y="1982"/>
                    <a:pt x="263" y="1982"/>
                  </a:cubicBezTo>
                  <a:cubicBezTo>
                    <a:pt x="57" y="1982"/>
                    <a:pt x="1" y="3519"/>
                    <a:pt x="1" y="3519"/>
                  </a:cubicBezTo>
                  <a:lnTo>
                    <a:pt x="1910" y="3966"/>
                  </a:lnTo>
                  <a:cubicBezTo>
                    <a:pt x="1777" y="3803"/>
                    <a:pt x="1411" y="2211"/>
                    <a:pt x="1382" y="1329"/>
                  </a:cubicBezTo>
                  <a:cubicBezTo>
                    <a:pt x="1357" y="575"/>
                    <a:pt x="1166" y="0"/>
                    <a:pt x="8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9"/>
            <p:cNvSpPr/>
            <p:nvPr/>
          </p:nvSpPr>
          <p:spPr>
            <a:xfrm>
              <a:off x="-2085500" y="5345100"/>
              <a:ext cx="742050" cy="519500"/>
            </a:xfrm>
            <a:custGeom>
              <a:avLst/>
              <a:gdLst/>
              <a:ahLst/>
              <a:cxnLst/>
              <a:rect l="l" t="t" r="r" b="b"/>
              <a:pathLst>
                <a:path w="29682" h="20780" extrusionOk="0">
                  <a:moveTo>
                    <a:pt x="5231" y="0"/>
                  </a:moveTo>
                  <a:cubicBezTo>
                    <a:pt x="3569" y="0"/>
                    <a:pt x="1221" y="457"/>
                    <a:pt x="587" y="2245"/>
                  </a:cubicBezTo>
                  <a:cubicBezTo>
                    <a:pt x="0" y="3904"/>
                    <a:pt x="4397" y="14056"/>
                    <a:pt x="7264" y="16047"/>
                  </a:cubicBezTo>
                  <a:cubicBezTo>
                    <a:pt x="10130" y="18038"/>
                    <a:pt x="16833" y="20207"/>
                    <a:pt x="21629" y="20753"/>
                  </a:cubicBezTo>
                  <a:cubicBezTo>
                    <a:pt x="21782" y="20771"/>
                    <a:pt x="21934" y="20779"/>
                    <a:pt x="22085" y="20779"/>
                  </a:cubicBezTo>
                  <a:cubicBezTo>
                    <a:pt x="26638" y="20779"/>
                    <a:pt x="29682" y="12994"/>
                    <a:pt x="21629" y="11924"/>
                  </a:cubicBezTo>
                  <a:cubicBezTo>
                    <a:pt x="16396" y="11230"/>
                    <a:pt x="12668" y="10267"/>
                    <a:pt x="12137" y="9889"/>
                  </a:cubicBezTo>
                  <a:cubicBezTo>
                    <a:pt x="11607" y="9510"/>
                    <a:pt x="8460" y="1877"/>
                    <a:pt x="6944" y="262"/>
                  </a:cubicBezTo>
                  <a:cubicBezTo>
                    <a:pt x="6824" y="133"/>
                    <a:pt x="6127" y="0"/>
                    <a:pt x="5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9"/>
            <p:cNvSpPr/>
            <p:nvPr/>
          </p:nvSpPr>
          <p:spPr>
            <a:xfrm>
              <a:off x="-1667200" y="5634125"/>
              <a:ext cx="5250" cy="2175"/>
            </a:xfrm>
            <a:custGeom>
              <a:avLst/>
              <a:gdLst/>
              <a:ahLst/>
              <a:cxnLst/>
              <a:rect l="l" t="t" r="r" b="b"/>
              <a:pathLst>
                <a:path w="210" h="87" extrusionOk="0">
                  <a:moveTo>
                    <a:pt x="0" y="1"/>
                  </a:moveTo>
                  <a:cubicBezTo>
                    <a:pt x="51" y="50"/>
                    <a:pt x="123" y="76"/>
                    <a:pt x="210" y="86"/>
                  </a:cubicBezTo>
                  <a:cubicBezTo>
                    <a:pt x="141" y="53"/>
                    <a:pt x="71" y="25"/>
                    <a:pt x="0" y="1"/>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9"/>
            <p:cNvSpPr/>
            <p:nvPr/>
          </p:nvSpPr>
          <p:spPr>
            <a:xfrm>
              <a:off x="-1690625" y="5225975"/>
              <a:ext cx="329775" cy="481975"/>
            </a:xfrm>
            <a:custGeom>
              <a:avLst/>
              <a:gdLst/>
              <a:ahLst/>
              <a:cxnLst/>
              <a:rect l="l" t="t" r="r" b="b"/>
              <a:pathLst>
                <a:path w="13191" h="19279" extrusionOk="0">
                  <a:moveTo>
                    <a:pt x="5982" y="0"/>
                  </a:moveTo>
                  <a:cubicBezTo>
                    <a:pt x="4946" y="0"/>
                    <a:pt x="3986" y="189"/>
                    <a:pt x="3285" y="645"/>
                  </a:cubicBezTo>
                  <a:cubicBezTo>
                    <a:pt x="1204" y="2001"/>
                    <a:pt x="1" y="7517"/>
                    <a:pt x="432" y="9892"/>
                  </a:cubicBezTo>
                  <a:cubicBezTo>
                    <a:pt x="882" y="12387"/>
                    <a:pt x="3531" y="12680"/>
                    <a:pt x="4744" y="12680"/>
                  </a:cubicBezTo>
                  <a:cubicBezTo>
                    <a:pt x="4973" y="12680"/>
                    <a:pt x="5151" y="12670"/>
                    <a:pt x="5253" y="12662"/>
                  </a:cubicBezTo>
                  <a:cubicBezTo>
                    <a:pt x="5315" y="12657"/>
                    <a:pt x="5347" y="12654"/>
                    <a:pt x="5348" y="12654"/>
                  </a:cubicBezTo>
                  <a:lnTo>
                    <a:pt x="5348" y="12654"/>
                  </a:lnTo>
                  <a:cubicBezTo>
                    <a:pt x="5347" y="12654"/>
                    <a:pt x="5253" y="13211"/>
                    <a:pt x="5198" y="13865"/>
                  </a:cubicBezTo>
                  <a:cubicBezTo>
                    <a:pt x="5181" y="14030"/>
                    <a:pt x="5169" y="14194"/>
                    <a:pt x="5166" y="14366"/>
                  </a:cubicBezTo>
                  <a:cubicBezTo>
                    <a:pt x="5162" y="14473"/>
                    <a:pt x="5157" y="14577"/>
                    <a:pt x="5160" y="14681"/>
                  </a:cubicBezTo>
                  <a:cubicBezTo>
                    <a:pt x="5163" y="15106"/>
                    <a:pt x="3969" y="19053"/>
                    <a:pt x="6180" y="19270"/>
                  </a:cubicBezTo>
                  <a:cubicBezTo>
                    <a:pt x="6234" y="19276"/>
                    <a:pt x="6289" y="19278"/>
                    <a:pt x="6343" y="19278"/>
                  </a:cubicBezTo>
                  <a:cubicBezTo>
                    <a:pt x="8297" y="19278"/>
                    <a:pt x="10020" y="15960"/>
                    <a:pt x="10210" y="15471"/>
                  </a:cubicBezTo>
                  <a:cubicBezTo>
                    <a:pt x="10546" y="14606"/>
                    <a:pt x="11076" y="11480"/>
                    <a:pt x="11357" y="10348"/>
                  </a:cubicBezTo>
                  <a:cubicBezTo>
                    <a:pt x="11860" y="8392"/>
                    <a:pt x="13191" y="3598"/>
                    <a:pt x="12234" y="2227"/>
                  </a:cubicBezTo>
                  <a:cubicBezTo>
                    <a:pt x="11458" y="1114"/>
                    <a:pt x="8497" y="0"/>
                    <a:pt x="59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9"/>
            <p:cNvSpPr/>
            <p:nvPr/>
          </p:nvSpPr>
          <p:spPr>
            <a:xfrm>
              <a:off x="-1653325" y="5370975"/>
              <a:ext cx="17075" cy="20750"/>
            </a:xfrm>
            <a:custGeom>
              <a:avLst/>
              <a:gdLst/>
              <a:ahLst/>
              <a:cxnLst/>
              <a:rect l="l" t="t" r="r" b="b"/>
              <a:pathLst>
                <a:path w="683" h="830" extrusionOk="0">
                  <a:moveTo>
                    <a:pt x="360" y="1"/>
                  </a:moveTo>
                  <a:cubicBezTo>
                    <a:pt x="193" y="1"/>
                    <a:pt x="46" y="166"/>
                    <a:pt x="25" y="382"/>
                  </a:cubicBezTo>
                  <a:cubicBezTo>
                    <a:pt x="1" y="611"/>
                    <a:pt x="123" y="810"/>
                    <a:pt x="300" y="828"/>
                  </a:cubicBezTo>
                  <a:cubicBezTo>
                    <a:pt x="308" y="829"/>
                    <a:pt x="317" y="829"/>
                    <a:pt x="325" y="829"/>
                  </a:cubicBezTo>
                  <a:cubicBezTo>
                    <a:pt x="490" y="829"/>
                    <a:pt x="638" y="666"/>
                    <a:pt x="661" y="448"/>
                  </a:cubicBezTo>
                  <a:cubicBezTo>
                    <a:pt x="683" y="221"/>
                    <a:pt x="560" y="20"/>
                    <a:pt x="385" y="2"/>
                  </a:cubicBezTo>
                  <a:cubicBezTo>
                    <a:pt x="377" y="1"/>
                    <a:pt x="368" y="1"/>
                    <a:pt x="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556575" y="5391400"/>
              <a:ext cx="17125" cy="20750"/>
            </a:xfrm>
            <a:custGeom>
              <a:avLst/>
              <a:gdLst/>
              <a:ahLst/>
              <a:cxnLst/>
              <a:rect l="l" t="t" r="r" b="b"/>
              <a:pathLst>
                <a:path w="685" h="830" extrusionOk="0">
                  <a:moveTo>
                    <a:pt x="360" y="1"/>
                  </a:moveTo>
                  <a:cubicBezTo>
                    <a:pt x="193" y="1"/>
                    <a:pt x="47" y="166"/>
                    <a:pt x="24" y="382"/>
                  </a:cubicBezTo>
                  <a:cubicBezTo>
                    <a:pt x="0" y="611"/>
                    <a:pt x="123" y="810"/>
                    <a:pt x="300" y="828"/>
                  </a:cubicBezTo>
                  <a:cubicBezTo>
                    <a:pt x="308" y="829"/>
                    <a:pt x="317" y="829"/>
                    <a:pt x="325" y="829"/>
                  </a:cubicBezTo>
                  <a:cubicBezTo>
                    <a:pt x="490" y="829"/>
                    <a:pt x="638" y="664"/>
                    <a:pt x="660" y="448"/>
                  </a:cubicBezTo>
                  <a:cubicBezTo>
                    <a:pt x="684" y="221"/>
                    <a:pt x="560" y="20"/>
                    <a:pt x="385" y="2"/>
                  </a:cubicBezTo>
                  <a:cubicBezTo>
                    <a:pt x="377" y="1"/>
                    <a:pt x="368" y="1"/>
                    <a:pt x="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9"/>
            <p:cNvSpPr/>
            <p:nvPr/>
          </p:nvSpPr>
          <p:spPr>
            <a:xfrm>
              <a:off x="-1657950" y="5318050"/>
              <a:ext cx="41350" cy="20050"/>
            </a:xfrm>
            <a:custGeom>
              <a:avLst/>
              <a:gdLst/>
              <a:ahLst/>
              <a:cxnLst/>
              <a:rect l="l" t="t" r="r" b="b"/>
              <a:pathLst>
                <a:path w="1654" h="802" extrusionOk="0">
                  <a:moveTo>
                    <a:pt x="763" y="1"/>
                  </a:moveTo>
                  <a:cubicBezTo>
                    <a:pt x="351" y="1"/>
                    <a:pt x="22" y="154"/>
                    <a:pt x="12" y="359"/>
                  </a:cubicBezTo>
                  <a:cubicBezTo>
                    <a:pt x="0" y="579"/>
                    <a:pt x="356" y="775"/>
                    <a:pt x="807" y="799"/>
                  </a:cubicBezTo>
                  <a:cubicBezTo>
                    <a:pt x="835" y="801"/>
                    <a:pt x="863" y="801"/>
                    <a:pt x="891" y="801"/>
                  </a:cubicBezTo>
                  <a:cubicBezTo>
                    <a:pt x="1303" y="801"/>
                    <a:pt x="1632" y="648"/>
                    <a:pt x="1643" y="441"/>
                  </a:cubicBezTo>
                  <a:cubicBezTo>
                    <a:pt x="1654" y="223"/>
                    <a:pt x="1297" y="25"/>
                    <a:pt x="847" y="3"/>
                  </a:cubicBezTo>
                  <a:cubicBezTo>
                    <a:pt x="819" y="2"/>
                    <a:pt x="791" y="1"/>
                    <a:pt x="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9"/>
            <p:cNvSpPr/>
            <p:nvPr/>
          </p:nvSpPr>
          <p:spPr>
            <a:xfrm>
              <a:off x="-1555725" y="5339400"/>
              <a:ext cx="41825" cy="24500"/>
            </a:xfrm>
            <a:custGeom>
              <a:avLst/>
              <a:gdLst/>
              <a:ahLst/>
              <a:cxnLst/>
              <a:rect l="l" t="t" r="r" b="b"/>
              <a:pathLst>
                <a:path w="1673" h="980" extrusionOk="0">
                  <a:moveTo>
                    <a:pt x="456" y="0"/>
                  </a:moveTo>
                  <a:cubicBezTo>
                    <a:pt x="274" y="0"/>
                    <a:pt x="135" y="55"/>
                    <a:pt x="88" y="164"/>
                  </a:cubicBezTo>
                  <a:cubicBezTo>
                    <a:pt x="1" y="366"/>
                    <a:pt x="264" y="674"/>
                    <a:pt x="677" y="855"/>
                  </a:cubicBezTo>
                  <a:cubicBezTo>
                    <a:pt x="870" y="938"/>
                    <a:pt x="1060" y="979"/>
                    <a:pt x="1217" y="979"/>
                  </a:cubicBezTo>
                  <a:cubicBezTo>
                    <a:pt x="1400" y="979"/>
                    <a:pt x="1538" y="924"/>
                    <a:pt x="1586" y="816"/>
                  </a:cubicBezTo>
                  <a:cubicBezTo>
                    <a:pt x="1672" y="616"/>
                    <a:pt x="1409" y="306"/>
                    <a:pt x="996" y="125"/>
                  </a:cubicBezTo>
                  <a:cubicBezTo>
                    <a:pt x="804" y="41"/>
                    <a:pt x="614" y="0"/>
                    <a:pt x="4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635375" y="5341950"/>
              <a:ext cx="34025" cy="86300"/>
            </a:xfrm>
            <a:custGeom>
              <a:avLst/>
              <a:gdLst/>
              <a:ahLst/>
              <a:cxnLst/>
              <a:rect l="l" t="t" r="r" b="b"/>
              <a:pathLst>
                <a:path w="1361" h="3452" extrusionOk="0">
                  <a:moveTo>
                    <a:pt x="1301" y="1"/>
                  </a:moveTo>
                  <a:cubicBezTo>
                    <a:pt x="1284" y="1"/>
                    <a:pt x="1267" y="10"/>
                    <a:pt x="1258" y="30"/>
                  </a:cubicBezTo>
                  <a:cubicBezTo>
                    <a:pt x="851" y="904"/>
                    <a:pt x="1" y="3291"/>
                    <a:pt x="439" y="3423"/>
                  </a:cubicBezTo>
                  <a:cubicBezTo>
                    <a:pt x="507" y="3443"/>
                    <a:pt x="579" y="3452"/>
                    <a:pt x="653" y="3452"/>
                  </a:cubicBezTo>
                  <a:cubicBezTo>
                    <a:pt x="850" y="3452"/>
                    <a:pt x="1054" y="3387"/>
                    <a:pt x="1191" y="3303"/>
                  </a:cubicBezTo>
                  <a:cubicBezTo>
                    <a:pt x="1269" y="3257"/>
                    <a:pt x="1236" y="3152"/>
                    <a:pt x="1159" y="3152"/>
                  </a:cubicBezTo>
                  <a:cubicBezTo>
                    <a:pt x="1149" y="3152"/>
                    <a:pt x="1138" y="3154"/>
                    <a:pt x="1126" y="3158"/>
                  </a:cubicBezTo>
                  <a:cubicBezTo>
                    <a:pt x="1047" y="3185"/>
                    <a:pt x="892" y="3240"/>
                    <a:pt x="760" y="3240"/>
                  </a:cubicBezTo>
                  <a:cubicBezTo>
                    <a:pt x="677" y="3240"/>
                    <a:pt x="604" y="3219"/>
                    <a:pt x="564" y="3156"/>
                  </a:cubicBezTo>
                  <a:cubicBezTo>
                    <a:pt x="432" y="2954"/>
                    <a:pt x="1186" y="632"/>
                    <a:pt x="1349" y="66"/>
                  </a:cubicBezTo>
                  <a:cubicBezTo>
                    <a:pt x="1361" y="28"/>
                    <a:pt x="1331" y="1"/>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9"/>
            <p:cNvSpPr/>
            <p:nvPr/>
          </p:nvSpPr>
          <p:spPr>
            <a:xfrm>
              <a:off x="-1604950" y="5446075"/>
              <a:ext cx="44850" cy="27075"/>
            </a:xfrm>
            <a:custGeom>
              <a:avLst/>
              <a:gdLst/>
              <a:ahLst/>
              <a:cxnLst/>
              <a:rect l="l" t="t" r="r" b="b"/>
              <a:pathLst>
                <a:path w="1794" h="1083" extrusionOk="0">
                  <a:moveTo>
                    <a:pt x="1395" y="0"/>
                  </a:moveTo>
                  <a:cubicBezTo>
                    <a:pt x="1225" y="0"/>
                    <a:pt x="1090" y="83"/>
                    <a:pt x="934" y="83"/>
                  </a:cubicBezTo>
                  <a:cubicBezTo>
                    <a:pt x="926" y="83"/>
                    <a:pt x="917" y="83"/>
                    <a:pt x="909" y="82"/>
                  </a:cubicBezTo>
                  <a:cubicBezTo>
                    <a:pt x="744" y="69"/>
                    <a:pt x="618" y="19"/>
                    <a:pt x="474" y="19"/>
                  </a:cubicBezTo>
                  <a:cubicBezTo>
                    <a:pt x="410" y="19"/>
                    <a:pt x="341" y="29"/>
                    <a:pt x="264" y="57"/>
                  </a:cubicBezTo>
                  <a:cubicBezTo>
                    <a:pt x="84" y="121"/>
                    <a:pt x="7" y="272"/>
                    <a:pt x="5" y="431"/>
                  </a:cubicBezTo>
                  <a:cubicBezTo>
                    <a:pt x="1" y="479"/>
                    <a:pt x="5" y="527"/>
                    <a:pt x="20" y="572"/>
                  </a:cubicBezTo>
                  <a:cubicBezTo>
                    <a:pt x="27" y="634"/>
                    <a:pt x="50" y="694"/>
                    <a:pt x="86" y="747"/>
                  </a:cubicBezTo>
                  <a:cubicBezTo>
                    <a:pt x="117" y="799"/>
                    <a:pt x="158" y="844"/>
                    <a:pt x="206" y="881"/>
                  </a:cubicBezTo>
                  <a:cubicBezTo>
                    <a:pt x="394" y="1033"/>
                    <a:pt x="686" y="1083"/>
                    <a:pt x="917" y="1083"/>
                  </a:cubicBezTo>
                  <a:cubicBezTo>
                    <a:pt x="934" y="1083"/>
                    <a:pt x="951" y="1082"/>
                    <a:pt x="967" y="1082"/>
                  </a:cubicBezTo>
                  <a:cubicBezTo>
                    <a:pt x="1256" y="1071"/>
                    <a:pt x="1600" y="955"/>
                    <a:pt x="1736" y="690"/>
                  </a:cubicBezTo>
                  <a:cubicBezTo>
                    <a:pt x="1754" y="655"/>
                    <a:pt x="1768" y="621"/>
                    <a:pt x="1777" y="585"/>
                  </a:cubicBezTo>
                  <a:cubicBezTo>
                    <a:pt x="1777" y="567"/>
                    <a:pt x="1784" y="557"/>
                    <a:pt x="1784" y="539"/>
                  </a:cubicBezTo>
                  <a:cubicBezTo>
                    <a:pt x="1790" y="497"/>
                    <a:pt x="1793" y="455"/>
                    <a:pt x="1790" y="413"/>
                  </a:cubicBezTo>
                  <a:lnTo>
                    <a:pt x="1793" y="404"/>
                  </a:lnTo>
                  <a:cubicBezTo>
                    <a:pt x="1775" y="208"/>
                    <a:pt x="1662" y="19"/>
                    <a:pt x="1427" y="1"/>
                  </a:cubicBezTo>
                  <a:cubicBezTo>
                    <a:pt x="1416" y="1"/>
                    <a:pt x="1405" y="0"/>
                    <a:pt x="1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9"/>
            <p:cNvSpPr/>
            <p:nvPr/>
          </p:nvSpPr>
          <p:spPr>
            <a:xfrm>
              <a:off x="-1661550" y="5191500"/>
              <a:ext cx="312050" cy="250350"/>
            </a:xfrm>
            <a:custGeom>
              <a:avLst/>
              <a:gdLst/>
              <a:ahLst/>
              <a:cxnLst/>
              <a:rect l="l" t="t" r="r" b="b"/>
              <a:pathLst>
                <a:path w="12482" h="10014" extrusionOk="0">
                  <a:moveTo>
                    <a:pt x="3937" y="0"/>
                  </a:moveTo>
                  <a:cubicBezTo>
                    <a:pt x="3596" y="0"/>
                    <a:pt x="3258" y="26"/>
                    <a:pt x="2927" y="80"/>
                  </a:cubicBezTo>
                  <a:cubicBezTo>
                    <a:pt x="1308" y="347"/>
                    <a:pt x="0" y="2240"/>
                    <a:pt x="1019" y="3712"/>
                  </a:cubicBezTo>
                  <a:cubicBezTo>
                    <a:pt x="2039" y="5187"/>
                    <a:pt x="4821" y="5455"/>
                    <a:pt x="6711" y="5455"/>
                  </a:cubicBezTo>
                  <a:cubicBezTo>
                    <a:pt x="7795" y="5455"/>
                    <a:pt x="8585" y="5367"/>
                    <a:pt x="8586" y="5367"/>
                  </a:cubicBezTo>
                  <a:lnTo>
                    <a:pt x="8586" y="5367"/>
                  </a:lnTo>
                  <a:cubicBezTo>
                    <a:pt x="8586" y="5367"/>
                    <a:pt x="8303" y="9179"/>
                    <a:pt x="10375" y="9987"/>
                  </a:cubicBezTo>
                  <a:cubicBezTo>
                    <a:pt x="10422" y="10005"/>
                    <a:pt x="10468" y="10014"/>
                    <a:pt x="10514" y="10014"/>
                  </a:cubicBezTo>
                  <a:cubicBezTo>
                    <a:pt x="11587" y="10014"/>
                    <a:pt x="12481" y="5228"/>
                    <a:pt x="12177" y="3967"/>
                  </a:cubicBezTo>
                  <a:cubicBezTo>
                    <a:pt x="11860" y="2653"/>
                    <a:pt x="10254" y="2264"/>
                    <a:pt x="10254" y="2264"/>
                  </a:cubicBezTo>
                  <a:cubicBezTo>
                    <a:pt x="8857" y="1220"/>
                    <a:pt x="6311" y="0"/>
                    <a:pt x="39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9"/>
            <p:cNvSpPr/>
            <p:nvPr/>
          </p:nvSpPr>
          <p:spPr>
            <a:xfrm>
              <a:off x="-1434200" y="5407350"/>
              <a:ext cx="85325" cy="81475"/>
            </a:xfrm>
            <a:custGeom>
              <a:avLst/>
              <a:gdLst/>
              <a:ahLst/>
              <a:cxnLst/>
              <a:rect l="l" t="t" r="r" b="b"/>
              <a:pathLst>
                <a:path w="3413" h="3259" extrusionOk="0">
                  <a:moveTo>
                    <a:pt x="1327" y="0"/>
                  </a:moveTo>
                  <a:cubicBezTo>
                    <a:pt x="609" y="0"/>
                    <a:pt x="128" y="392"/>
                    <a:pt x="128" y="392"/>
                  </a:cubicBezTo>
                  <a:lnTo>
                    <a:pt x="0" y="2872"/>
                  </a:lnTo>
                  <a:cubicBezTo>
                    <a:pt x="0" y="2872"/>
                    <a:pt x="621" y="3259"/>
                    <a:pt x="1292" y="3259"/>
                  </a:cubicBezTo>
                  <a:cubicBezTo>
                    <a:pt x="1402" y="3259"/>
                    <a:pt x="1515" y="3248"/>
                    <a:pt x="1626" y="3224"/>
                  </a:cubicBezTo>
                  <a:cubicBezTo>
                    <a:pt x="3412" y="2828"/>
                    <a:pt x="3338" y="615"/>
                    <a:pt x="2046" y="133"/>
                  </a:cubicBezTo>
                  <a:cubicBezTo>
                    <a:pt x="1789" y="37"/>
                    <a:pt x="1547" y="0"/>
                    <a:pt x="132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9"/>
            <p:cNvSpPr/>
            <p:nvPr/>
          </p:nvSpPr>
          <p:spPr>
            <a:xfrm>
              <a:off x="-1419725" y="5426725"/>
              <a:ext cx="38800" cy="46250"/>
            </a:xfrm>
            <a:custGeom>
              <a:avLst/>
              <a:gdLst/>
              <a:ahLst/>
              <a:cxnLst/>
              <a:rect l="l" t="t" r="r" b="b"/>
              <a:pathLst>
                <a:path w="1552" h="1850" extrusionOk="0">
                  <a:moveTo>
                    <a:pt x="1322" y="1"/>
                  </a:moveTo>
                  <a:cubicBezTo>
                    <a:pt x="624" y="1"/>
                    <a:pt x="111" y="728"/>
                    <a:pt x="36" y="1365"/>
                  </a:cubicBezTo>
                  <a:cubicBezTo>
                    <a:pt x="1" y="1669"/>
                    <a:pt x="45" y="1850"/>
                    <a:pt x="134" y="1850"/>
                  </a:cubicBezTo>
                  <a:cubicBezTo>
                    <a:pt x="167" y="1850"/>
                    <a:pt x="206" y="1824"/>
                    <a:pt x="249" y="1771"/>
                  </a:cubicBezTo>
                  <a:cubicBezTo>
                    <a:pt x="389" y="1597"/>
                    <a:pt x="658" y="1495"/>
                    <a:pt x="929" y="1495"/>
                  </a:cubicBezTo>
                  <a:cubicBezTo>
                    <a:pt x="1145" y="1495"/>
                    <a:pt x="1362" y="1559"/>
                    <a:pt x="1515" y="1703"/>
                  </a:cubicBezTo>
                  <a:cubicBezTo>
                    <a:pt x="1519" y="1707"/>
                    <a:pt x="1524" y="1709"/>
                    <a:pt x="1528" y="1709"/>
                  </a:cubicBezTo>
                  <a:cubicBezTo>
                    <a:pt x="1541" y="1709"/>
                    <a:pt x="1551" y="1696"/>
                    <a:pt x="1545" y="1682"/>
                  </a:cubicBezTo>
                  <a:cubicBezTo>
                    <a:pt x="1420" y="1356"/>
                    <a:pt x="1117" y="1231"/>
                    <a:pt x="801" y="1231"/>
                  </a:cubicBezTo>
                  <a:cubicBezTo>
                    <a:pt x="648" y="1231"/>
                    <a:pt x="492" y="1261"/>
                    <a:pt x="352" y="1311"/>
                  </a:cubicBezTo>
                  <a:cubicBezTo>
                    <a:pt x="494" y="841"/>
                    <a:pt x="837" y="145"/>
                    <a:pt x="1469" y="75"/>
                  </a:cubicBezTo>
                  <a:cubicBezTo>
                    <a:pt x="1508" y="71"/>
                    <a:pt x="1497" y="15"/>
                    <a:pt x="1464" y="11"/>
                  </a:cubicBezTo>
                  <a:cubicBezTo>
                    <a:pt x="1416" y="4"/>
                    <a:pt x="1368" y="1"/>
                    <a:pt x="1322"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662000" y="5636300"/>
              <a:ext cx="250" cy="150"/>
            </a:xfrm>
            <a:custGeom>
              <a:avLst/>
              <a:gdLst/>
              <a:ahLst/>
              <a:cxnLst/>
              <a:rect l="l" t="t" r="r" b="b"/>
              <a:pathLst>
                <a:path w="10" h="6" extrusionOk="0">
                  <a:moveTo>
                    <a:pt x="0" y="1"/>
                  </a:moveTo>
                  <a:cubicBezTo>
                    <a:pt x="3" y="1"/>
                    <a:pt x="6" y="2"/>
                    <a:pt x="9" y="5"/>
                  </a:cubicBezTo>
                  <a:lnTo>
                    <a:pt x="9" y="1"/>
                  </a:ln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877750" y="5571500"/>
              <a:ext cx="601150" cy="883650"/>
            </a:xfrm>
            <a:custGeom>
              <a:avLst/>
              <a:gdLst/>
              <a:ahLst/>
              <a:cxnLst/>
              <a:rect l="l" t="t" r="r" b="b"/>
              <a:pathLst>
                <a:path w="24046" h="35346" extrusionOk="0">
                  <a:moveTo>
                    <a:pt x="17713" y="0"/>
                  </a:moveTo>
                  <a:cubicBezTo>
                    <a:pt x="17241" y="0"/>
                    <a:pt x="16208" y="498"/>
                    <a:pt x="14723" y="717"/>
                  </a:cubicBezTo>
                  <a:cubicBezTo>
                    <a:pt x="14154" y="801"/>
                    <a:pt x="13698" y="823"/>
                    <a:pt x="13332" y="823"/>
                  </a:cubicBezTo>
                  <a:cubicBezTo>
                    <a:pt x="12926" y="823"/>
                    <a:pt x="12630" y="796"/>
                    <a:pt x="12412" y="796"/>
                  </a:cubicBezTo>
                  <a:cubicBezTo>
                    <a:pt x="12219" y="796"/>
                    <a:pt x="12087" y="817"/>
                    <a:pt x="11994" y="896"/>
                  </a:cubicBezTo>
                  <a:cubicBezTo>
                    <a:pt x="11709" y="1129"/>
                    <a:pt x="12164" y="2431"/>
                    <a:pt x="11382" y="3022"/>
                  </a:cubicBezTo>
                  <a:cubicBezTo>
                    <a:pt x="11344" y="3053"/>
                    <a:pt x="11303" y="3082"/>
                    <a:pt x="11258" y="3106"/>
                  </a:cubicBezTo>
                  <a:cubicBezTo>
                    <a:pt x="10275" y="3760"/>
                    <a:pt x="9340" y="4661"/>
                    <a:pt x="8538" y="5847"/>
                  </a:cubicBezTo>
                  <a:cubicBezTo>
                    <a:pt x="4784" y="11393"/>
                    <a:pt x="1718" y="24945"/>
                    <a:pt x="681" y="26015"/>
                  </a:cubicBezTo>
                  <a:cubicBezTo>
                    <a:pt x="0" y="26720"/>
                    <a:pt x="928" y="28913"/>
                    <a:pt x="4208" y="30821"/>
                  </a:cubicBezTo>
                  <a:cubicBezTo>
                    <a:pt x="5926" y="31820"/>
                    <a:pt x="12000" y="31804"/>
                    <a:pt x="15028" y="32744"/>
                  </a:cubicBezTo>
                  <a:cubicBezTo>
                    <a:pt x="17683" y="33567"/>
                    <a:pt x="19197" y="35346"/>
                    <a:pt x="20664" y="35346"/>
                  </a:cubicBezTo>
                  <a:cubicBezTo>
                    <a:pt x="21066" y="35346"/>
                    <a:pt x="21465" y="35212"/>
                    <a:pt x="21883" y="34888"/>
                  </a:cubicBezTo>
                  <a:cubicBezTo>
                    <a:pt x="24046" y="33209"/>
                    <a:pt x="22756" y="24027"/>
                    <a:pt x="22557" y="23423"/>
                  </a:cubicBezTo>
                  <a:cubicBezTo>
                    <a:pt x="22379" y="22882"/>
                    <a:pt x="22600" y="19280"/>
                    <a:pt x="22440" y="15170"/>
                  </a:cubicBezTo>
                  <a:cubicBezTo>
                    <a:pt x="22386" y="13773"/>
                    <a:pt x="23486" y="9575"/>
                    <a:pt x="23312" y="8162"/>
                  </a:cubicBezTo>
                  <a:cubicBezTo>
                    <a:pt x="22844" y="4333"/>
                    <a:pt x="20629" y="3550"/>
                    <a:pt x="18455" y="2328"/>
                  </a:cubicBezTo>
                  <a:cubicBezTo>
                    <a:pt x="18407" y="2299"/>
                    <a:pt x="18354" y="2274"/>
                    <a:pt x="18304" y="2248"/>
                  </a:cubicBezTo>
                  <a:cubicBezTo>
                    <a:pt x="18271" y="2236"/>
                    <a:pt x="18239" y="2220"/>
                    <a:pt x="18211" y="2200"/>
                  </a:cubicBezTo>
                  <a:cubicBezTo>
                    <a:pt x="17590" y="1795"/>
                    <a:pt x="18215" y="277"/>
                    <a:pt x="17912" y="52"/>
                  </a:cubicBezTo>
                  <a:cubicBezTo>
                    <a:pt x="17864" y="16"/>
                    <a:pt x="17797" y="0"/>
                    <a:pt x="17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9"/>
            <p:cNvSpPr/>
            <p:nvPr/>
          </p:nvSpPr>
          <p:spPr>
            <a:xfrm>
              <a:off x="-1533975" y="5586925"/>
              <a:ext cx="204750" cy="514325"/>
            </a:xfrm>
            <a:custGeom>
              <a:avLst/>
              <a:gdLst/>
              <a:ahLst/>
              <a:cxnLst/>
              <a:rect l="l" t="t" r="r" b="b"/>
              <a:pathLst>
                <a:path w="8190" h="20573" extrusionOk="0">
                  <a:moveTo>
                    <a:pt x="5379" y="0"/>
                  </a:moveTo>
                  <a:cubicBezTo>
                    <a:pt x="4237" y="0"/>
                    <a:pt x="2979" y="646"/>
                    <a:pt x="2648" y="2251"/>
                  </a:cubicBezTo>
                  <a:cubicBezTo>
                    <a:pt x="2359" y="3644"/>
                    <a:pt x="225" y="14616"/>
                    <a:pt x="190" y="15291"/>
                  </a:cubicBezTo>
                  <a:cubicBezTo>
                    <a:pt x="1" y="19042"/>
                    <a:pt x="1358" y="20572"/>
                    <a:pt x="2890" y="20572"/>
                  </a:cubicBezTo>
                  <a:cubicBezTo>
                    <a:pt x="4401" y="20572"/>
                    <a:pt x="6082" y="19084"/>
                    <a:pt x="6616" y="16771"/>
                  </a:cubicBezTo>
                  <a:cubicBezTo>
                    <a:pt x="7724" y="11978"/>
                    <a:pt x="8189" y="7926"/>
                    <a:pt x="7415" y="1320"/>
                  </a:cubicBezTo>
                  <a:cubicBezTo>
                    <a:pt x="7322" y="514"/>
                    <a:pt x="6396" y="0"/>
                    <a:pt x="5379"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9"/>
            <p:cNvSpPr/>
            <p:nvPr/>
          </p:nvSpPr>
          <p:spPr>
            <a:xfrm>
              <a:off x="-1373325" y="5456200"/>
              <a:ext cx="54425" cy="105575"/>
            </a:xfrm>
            <a:custGeom>
              <a:avLst/>
              <a:gdLst/>
              <a:ahLst/>
              <a:cxnLst/>
              <a:rect l="l" t="t" r="r" b="b"/>
              <a:pathLst>
                <a:path w="2177" h="4223" extrusionOk="0">
                  <a:moveTo>
                    <a:pt x="1739" y="0"/>
                  </a:moveTo>
                  <a:cubicBezTo>
                    <a:pt x="1362" y="0"/>
                    <a:pt x="1010" y="1208"/>
                    <a:pt x="695" y="1208"/>
                  </a:cubicBezTo>
                  <a:cubicBezTo>
                    <a:pt x="617" y="1208"/>
                    <a:pt x="542" y="1134"/>
                    <a:pt x="469" y="949"/>
                  </a:cubicBezTo>
                  <a:cubicBezTo>
                    <a:pt x="467" y="945"/>
                    <a:pt x="465" y="943"/>
                    <a:pt x="463" y="943"/>
                  </a:cubicBezTo>
                  <a:cubicBezTo>
                    <a:pt x="391" y="943"/>
                    <a:pt x="0" y="2974"/>
                    <a:pt x="0" y="2974"/>
                  </a:cubicBezTo>
                  <a:lnTo>
                    <a:pt x="1328" y="4222"/>
                  </a:lnTo>
                  <a:cubicBezTo>
                    <a:pt x="1328" y="4222"/>
                    <a:pt x="1678" y="1947"/>
                    <a:pt x="1863" y="1367"/>
                  </a:cubicBezTo>
                  <a:cubicBezTo>
                    <a:pt x="2050" y="785"/>
                    <a:pt x="2176" y="241"/>
                    <a:pt x="1842" y="32"/>
                  </a:cubicBezTo>
                  <a:cubicBezTo>
                    <a:pt x="1808" y="10"/>
                    <a:pt x="1773" y="0"/>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1487925" y="5376675"/>
              <a:ext cx="173350" cy="212500"/>
            </a:xfrm>
            <a:custGeom>
              <a:avLst/>
              <a:gdLst/>
              <a:ahLst/>
              <a:cxnLst/>
              <a:rect l="l" t="t" r="r" b="b"/>
              <a:pathLst>
                <a:path w="6934" h="8500" extrusionOk="0">
                  <a:moveTo>
                    <a:pt x="2667" y="0"/>
                  </a:moveTo>
                  <a:cubicBezTo>
                    <a:pt x="2661" y="0"/>
                    <a:pt x="2654" y="4"/>
                    <a:pt x="2652" y="10"/>
                  </a:cubicBezTo>
                  <a:lnTo>
                    <a:pt x="3" y="6827"/>
                  </a:lnTo>
                  <a:cubicBezTo>
                    <a:pt x="0" y="6836"/>
                    <a:pt x="5" y="6845"/>
                    <a:pt x="14" y="6848"/>
                  </a:cubicBezTo>
                  <a:lnTo>
                    <a:pt x="4261" y="8498"/>
                  </a:lnTo>
                  <a:cubicBezTo>
                    <a:pt x="4263" y="8499"/>
                    <a:pt x="4265" y="8499"/>
                    <a:pt x="4267" y="8499"/>
                  </a:cubicBezTo>
                  <a:cubicBezTo>
                    <a:pt x="4273" y="8499"/>
                    <a:pt x="4280" y="8495"/>
                    <a:pt x="4282" y="8489"/>
                  </a:cubicBezTo>
                  <a:lnTo>
                    <a:pt x="6931" y="1673"/>
                  </a:lnTo>
                  <a:cubicBezTo>
                    <a:pt x="6934" y="1664"/>
                    <a:pt x="6929" y="1655"/>
                    <a:pt x="6922" y="1651"/>
                  </a:cubicBezTo>
                  <a:lnTo>
                    <a:pt x="2673" y="1"/>
                  </a:lnTo>
                  <a:cubicBezTo>
                    <a:pt x="2671" y="1"/>
                    <a:pt x="2669" y="0"/>
                    <a:pt x="2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9"/>
            <p:cNvSpPr/>
            <p:nvPr/>
          </p:nvSpPr>
          <p:spPr>
            <a:xfrm>
              <a:off x="-1421600" y="5392150"/>
              <a:ext cx="17800" cy="15225"/>
            </a:xfrm>
            <a:custGeom>
              <a:avLst/>
              <a:gdLst/>
              <a:ahLst/>
              <a:cxnLst/>
              <a:rect l="l" t="t" r="r" b="b"/>
              <a:pathLst>
                <a:path w="712" h="609" extrusionOk="0">
                  <a:moveTo>
                    <a:pt x="408" y="1"/>
                  </a:moveTo>
                  <a:cubicBezTo>
                    <a:pt x="137" y="1"/>
                    <a:pt x="1" y="327"/>
                    <a:pt x="192" y="518"/>
                  </a:cubicBezTo>
                  <a:cubicBezTo>
                    <a:pt x="254" y="580"/>
                    <a:pt x="331" y="608"/>
                    <a:pt x="406" y="608"/>
                  </a:cubicBezTo>
                  <a:cubicBezTo>
                    <a:pt x="562" y="608"/>
                    <a:pt x="712" y="487"/>
                    <a:pt x="712" y="304"/>
                  </a:cubicBezTo>
                  <a:cubicBezTo>
                    <a:pt x="712" y="137"/>
                    <a:pt x="575"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9"/>
            <p:cNvSpPr/>
            <p:nvPr/>
          </p:nvSpPr>
          <p:spPr>
            <a:xfrm>
              <a:off x="-1471925" y="5424950"/>
              <a:ext cx="143875" cy="218250"/>
            </a:xfrm>
            <a:custGeom>
              <a:avLst/>
              <a:gdLst/>
              <a:ahLst/>
              <a:cxnLst/>
              <a:rect l="l" t="t" r="r" b="b"/>
              <a:pathLst>
                <a:path w="5755" h="8730" extrusionOk="0">
                  <a:moveTo>
                    <a:pt x="4645" y="1"/>
                  </a:moveTo>
                  <a:cubicBezTo>
                    <a:pt x="4597" y="1"/>
                    <a:pt x="4543" y="4"/>
                    <a:pt x="4486" y="10"/>
                  </a:cubicBezTo>
                  <a:cubicBezTo>
                    <a:pt x="4437" y="13"/>
                    <a:pt x="4389" y="20"/>
                    <a:pt x="4342" y="31"/>
                  </a:cubicBezTo>
                  <a:cubicBezTo>
                    <a:pt x="4205" y="53"/>
                    <a:pt x="4070" y="86"/>
                    <a:pt x="3938" y="130"/>
                  </a:cubicBezTo>
                  <a:cubicBezTo>
                    <a:pt x="3892" y="145"/>
                    <a:pt x="3850" y="161"/>
                    <a:pt x="3804" y="175"/>
                  </a:cubicBezTo>
                  <a:cubicBezTo>
                    <a:pt x="3670" y="221"/>
                    <a:pt x="3542" y="276"/>
                    <a:pt x="3416" y="341"/>
                  </a:cubicBezTo>
                  <a:cubicBezTo>
                    <a:pt x="3365" y="363"/>
                    <a:pt x="3320" y="387"/>
                    <a:pt x="3280" y="409"/>
                  </a:cubicBezTo>
                  <a:cubicBezTo>
                    <a:pt x="3099" y="513"/>
                    <a:pt x="2963" y="631"/>
                    <a:pt x="2912" y="743"/>
                  </a:cubicBezTo>
                  <a:cubicBezTo>
                    <a:pt x="2558" y="1533"/>
                    <a:pt x="2820" y="2787"/>
                    <a:pt x="2593" y="3298"/>
                  </a:cubicBezTo>
                  <a:cubicBezTo>
                    <a:pt x="2163" y="4258"/>
                    <a:pt x="1306" y="4393"/>
                    <a:pt x="652" y="5801"/>
                  </a:cubicBezTo>
                  <a:cubicBezTo>
                    <a:pt x="1" y="7211"/>
                    <a:pt x="160" y="8374"/>
                    <a:pt x="166" y="8730"/>
                  </a:cubicBezTo>
                  <a:cubicBezTo>
                    <a:pt x="166" y="8730"/>
                    <a:pt x="4857" y="7961"/>
                    <a:pt x="4933" y="7801"/>
                  </a:cubicBezTo>
                  <a:cubicBezTo>
                    <a:pt x="5010" y="7630"/>
                    <a:pt x="5225" y="5363"/>
                    <a:pt x="5405" y="4381"/>
                  </a:cubicBezTo>
                  <a:cubicBezTo>
                    <a:pt x="5755" y="2493"/>
                    <a:pt x="5068" y="381"/>
                    <a:pt x="4905" y="88"/>
                  </a:cubicBezTo>
                  <a:cubicBezTo>
                    <a:pt x="4871" y="25"/>
                    <a:pt x="4777" y="1"/>
                    <a:pt x="4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9"/>
            <p:cNvSpPr/>
            <p:nvPr/>
          </p:nvSpPr>
          <p:spPr>
            <a:xfrm>
              <a:off x="-1363375" y="5425175"/>
              <a:ext cx="13925" cy="74100"/>
            </a:xfrm>
            <a:custGeom>
              <a:avLst/>
              <a:gdLst/>
              <a:ahLst/>
              <a:cxnLst/>
              <a:rect l="l" t="t" r="r" b="b"/>
              <a:pathLst>
                <a:path w="557" h="2964" extrusionOk="0">
                  <a:moveTo>
                    <a:pt x="144" y="1"/>
                  </a:moveTo>
                  <a:cubicBezTo>
                    <a:pt x="95" y="4"/>
                    <a:pt x="47" y="11"/>
                    <a:pt x="0" y="22"/>
                  </a:cubicBezTo>
                  <a:cubicBezTo>
                    <a:pt x="223" y="984"/>
                    <a:pt x="424" y="1963"/>
                    <a:pt x="488" y="2947"/>
                  </a:cubicBezTo>
                  <a:cubicBezTo>
                    <a:pt x="488" y="2958"/>
                    <a:pt x="498" y="2964"/>
                    <a:pt x="508" y="2964"/>
                  </a:cubicBezTo>
                  <a:cubicBezTo>
                    <a:pt x="518" y="2964"/>
                    <a:pt x="528" y="2958"/>
                    <a:pt x="529" y="2946"/>
                  </a:cubicBezTo>
                  <a:cubicBezTo>
                    <a:pt x="557" y="1931"/>
                    <a:pt x="365" y="978"/>
                    <a:pt x="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9"/>
            <p:cNvSpPr/>
            <p:nvPr/>
          </p:nvSpPr>
          <p:spPr>
            <a:xfrm>
              <a:off x="-1376850" y="5428175"/>
              <a:ext cx="13750" cy="74350"/>
            </a:xfrm>
            <a:custGeom>
              <a:avLst/>
              <a:gdLst/>
              <a:ahLst/>
              <a:cxnLst/>
              <a:rect l="l" t="t" r="r" b="b"/>
              <a:pathLst>
                <a:path w="550" h="2974" extrusionOk="0">
                  <a:moveTo>
                    <a:pt x="135" y="1"/>
                  </a:moveTo>
                  <a:cubicBezTo>
                    <a:pt x="89" y="16"/>
                    <a:pt x="47" y="31"/>
                    <a:pt x="1" y="46"/>
                  </a:cubicBezTo>
                  <a:cubicBezTo>
                    <a:pt x="222" y="1002"/>
                    <a:pt x="415" y="1976"/>
                    <a:pt x="485" y="2955"/>
                  </a:cubicBezTo>
                  <a:cubicBezTo>
                    <a:pt x="485" y="2967"/>
                    <a:pt x="494" y="2974"/>
                    <a:pt x="503" y="2974"/>
                  </a:cubicBezTo>
                  <a:cubicBezTo>
                    <a:pt x="513" y="2974"/>
                    <a:pt x="522" y="2967"/>
                    <a:pt x="521" y="2955"/>
                  </a:cubicBezTo>
                  <a:cubicBezTo>
                    <a:pt x="550" y="1942"/>
                    <a:pt x="355" y="982"/>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1389950" y="5433450"/>
              <a:ext cx="13275" cy="72275"/>
            </a:xfrm>
            <a:custGeom>
              <a:avLst/>
              <a:gdLst/>
              <a:ahLst/>
              <a:cxnLst/>
              <a:rect l="l" t="t" r="r" b="b"/>
              <a:pathLst>
                <a:path w="531" h="2891" extrusionOk="0">
                  <a:moveTo>
                    <a:pt x="137" y="1"/>
                  </a:moveTo>
                  <a:cubicBezTo>
                    <a:pt x="88" y="23"/>
                    <a:pt x="41" y="47"/>
                    <a:pt x="1" y="69"/>
                  </a:cubicBezTo>
                  <a:cubicBezTo>
                    <a:pt x="216" y="993"/>
                    <a:pt x="396" y="1931"/>
                    <a:pt x="463" y="2874"/>
                  </a:cubicBezTo>
                  <a:cubicBezTo>
                    <a:pt x="463" y="2885"/>
                    <a:pt x="474" y="2890"/>
                    <a:pt x="484" y="2890"/>
                  </a:cubicBezTo>
                  <a:cubicBezTo>
                    <a:pt x="494" y="2890"/>
                    <a:pt x="503" y="2885"/>
                    <a:pt x="502" y="2875"/>
                  </a:cubicBezTo>
                  <a:cubicBezTo>
                    <a:pt x="531" y="1886"/>
                    <a:pt x="349" y="952"/>
                    <a:pt x="1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1549000" y="5615475"/>
              <a:ext cx="231550" cy="498975"/>
            </a:xfrm>
            <a:custGeom>
              <a:avLst/>
              <a:gdLst/>
              <a:ahLst/>
              <a:cxnLst/>
              <a:rect l="l" t="t" r="r" b="b"/>
              <a:pathLst>
                <a:path w="9262" h="19959" extrusionOk="0">
                  <a:moveTo>
                    <a:pt x="5453" y="1"/>
                  </a:moveTo>
                  <a:cubicBezTo>
                    <a:pt x="3782" y="1"/>
                    <a:pt x="2103" y="549"/>
                    <a:pt x="1805" y="1989"/>
                  </a:cubicBezTo>
                  <a:cubicBezTo>
                    <a:pt x="1513" y="3406"/>
                    <a:pt x="221" y="14137"/>
                    <a:pt x="187" y="14824"/>
                  </a:cubicBezTo>
                  <a:cubicBezTo>
                    <a:pt x="0" y="18498"/>
                    <a:pt x="1352" y="19959"/>
                    <a:pt x="2954" y="19959"/>
                  </a:cubicBezTo>
                  <a:cubicBezTo>
                    <a:pt x="4656" y="19959"/>
                    <a:pt x="6639" y="18311"/>
                    <a:pt x="7362" y="15914"/>
                  </a:cubicBezTo>
                  <a:cubicBezTo>
                    <a:pt x="8796" y="11162"/>
                    <a:pt x="8109" y="6423"/>
                    <a:pt x="9077" y="1631"/>
                  </a:cubicBezTo>
                  <a:cubicBezTo>
                    <a:pt x="9262" y="716"/>
                    <a:pt x="7363" y="1"/>
                    <a:pt x="5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1721225" y="5744500"/>
              <a:ext cx="38350" cy="85100"/>
            </a:xfrm>
            <a:custGeom>
              <a:avLst/>
              <a:gdLst/>
              <a:ahLst/>
              <a:cxnLst/>
              <a:rect l="l" t="t" r="r" b="b"/>
              <a:pathLst>
                <a:path w="1534" h="3404" extrusionOk="0">
                  <a:moveTo>
                    <a:pt x="1455" y="1"/>
                  </a:moveTo>
                  <a:cubicBezTo>
                    <a:pt x="1430" y="1"/>
                    <a:pt x="1405" y="12"/>
                    <a:pt x="1392" y="35"/>
                  </a:cubicBezTo>
                  <a:cubicBezTo>
                    <a:pt x="1075" y="620"/>
                    <a:pt x="792" y="1232"/>
                    <a:pt x="502" y="1832"/>
                  </a:cubicBezTo>
                  <a:cubicBezTo>
                    <a:pt x="264" y="2323"/>
                    <a:pt x="32" y="2805"/>
                    <a:pt x="2" y="3358"/>
                  </a:cubicBezTo>
                  <a:cubicBezTo>
                    <a:pt x="0" y="3387"/>
                    <a:pt x="24" y="3403"/>
                    <a:pt x="48" y="3403"/>
                  </a:cubicBezTo>
                  <a:cubicBezTo>
                    <a:pt x="63" y="3403"/>
                    <a:pt x="78" y="3397"/>
                    <a:pt x="86" y="3382"/>
                  </a:cubicBezTo>
                  <a:cubicBezTo>
                    <a:pt x="417" y="2808"/>
                    <a:pt x="687" y="2188"/>
                    <a:pt x="984" y="1594"/>
                  </a:cubicBezTo>
                  <a:cubicBezTo>
                    <a:pt x="1226" y="1111"/>
                    <a:pt x="1460" y="612"/>
                    <a:pt x="1528" y="72"/>
                  </a:cubicBezTo>
                  <a:cubicBezTo>
                    <a:pt x="1534" y="27"/>
                    <a:pt x="1494" y="1"/>
                    <a:pt x="1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1565750" y="5626700"/>
              <a:ext cx="245775" cy="503275"/>
            </a:xfrm>
            <a:custGeom>
              <a:avLst/>
              <a:gdLst/>
              <a:ahLst/>
              <a:cxnLst/>
              <a:rect l="l" t="t" r="r" b="b"/>
              <a:pathLst>
                <a:path w="9831" h="20131" extrusionOk="0">
                  <a:moveTo>
                    <a:pt x="3883" y="1"/>
                  </a:moveTo>
                  <a:cubicBezTo>
                    <a:pt x="3881" y="1"/>
                    <a:pt x="3879" y="1"/>
                    <a:pt x="3877" y="1"/>
                  </a:cubicBezTo>
                  <a:cubicBezTo>
                    <a:pt x="2849" y="168"/>
                    <a:pt x="2382" y="1190"/>
                    <a:pt x="2184" y="2120"/>
                  </a:cubicBezTo>
                  <a:cubicBezTo>
                    <a:pt x="1836" y="3767"/>
                    <a:pt x="1782" y="5493"/>
                    <a:pt x="1485" y="7158"/>
                  </a:cubicBezTo>
                  <a:cubicBezTo>
                    <a:pt x="991" y="9935"/>
                    <a:pt x="1" y="13218"/>
                    <a:pt x="984" y="15981"/>
                  </a:cubicBezTo>
                  <a:cubicBezTo>
                    <a:pt x="1530" y="17515"/>
                    <a:pt x="2591" y="20130"/>
                    <a:pt x="4410" y="20130"/>
                  </a:cubicBezTo>
                  <a:cubicBezTo>
                    <a:pt x="4704" y="20130"/>
                    <a:pt x="5019" y="20062"/>
                    <a:pt x="5354" y="19909"/>
                  </a:cubicBezTo>
                  <a:cubicBezTo>
                    <a:pt x="7890" y="18757"/>
                    <a:pt x="8975" y="16029"/>
                    <a:pt x="9819" y="13570"/>
                  </a:cubicBezTo>
                  <a:cubicBezTo>
                    <a:pt x="9830" y="13537"/>
                    <a:pt x="9800" y="13512"/>
                    <a:pt x="9770" y="13512"/>
                  </a:cubicBezTo>
                  <a:cubicBezTo>
                    <a:pt x="9756" y="13512"/>
                    <a:pt x="9741" y="13518"/>
                    <a:pt x="9732" y="13534"/>
                  </a:cubicBezTo>
                  <a:cubicBezTo>
                    <a:pt x="8576" y="15682"/>
                    <a:pt x="7974" y="17833"/>
                    <a:pt x="5821" y="19251"/>
                  </a:cubicBezTo>
                  <a:cubicBezTo>
                    <a:pt x="5345" y="19564"/>
                    <a:pt x="4866" y="19782"/>
                    <a:pt x="4377" y="19782"/>
                  </a:cubicBezTo>
                  <a:cubicBezTo>
                    <a:pt x="4017" y="19782"/>
                    <a:pt x="3653" y="19664"/>
                    <a:pt x="3281" y="19378"/>
                  </a:cubicBezTo>
                  <a:cubicBezTo>
                    <a:pt x="2847" y="19043"/>
                    <a:pt x="2509" y="18338"/>
                    <a:pt x="2237" y="17869"/>
                  </a:cubicBezTo>
                  <a:cubicBezTo>
                    <a:pt x="1580" y="16731"/>
                    <a:pt x="1024" y="15472"/>
                    <a:pt x="942" y="14145"/>
                  </a:cubicBezTo>
                  <a:cubicBezTo>
                    <a:pt x="797" y="11785"/>
                    <a:pt x="1451" y="9348"/>
                    <a:pt x="1862" y="7038"/>
                  </a:cubicBezTo>
                  <a:cubicBezTo>
                    <a:pt x="2042" y="6031"/>
                    <a:pt x="2207" y="5022"/>
                    <a:pt x="2310" y="4003"/>
                  </a:cubicBezTo>
                  <a:cubicBezTo>
                    <a:pt x="2469" y="2453"/>
                    <a:pt x="2355" y="920"/>
                    <a:pt x="3902" y="61"/>
                  </a:cubicBezTo>
                  <a:cubicBezTo>
                    <a:pt x="3934" y="43"/>
                    <a:pt x="3914" y="1"/>
                    <a:pt x="38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1365400" y="5699175"/>
              <a:ext cx="40625" cy="314050"/>
            </a:xfrm>
            <a:custGeom>
              <a:avLst/>
              <a:gdLst/>
              <a:ahLst/>
              <a:cxnLst/>
              <a:rect l="l" t="t" r="r" b="b"/>
              <a:pathLst>
                <a:path w="1625" h="12562" extrusionOk="0">
                  <a:moveTo>
                    <a:pt x="1585" y="1"/>
                  </a:moveTo>
                  <a:cubicBezTo>
                    <a:pt x="1577" y="1"/>
                    <a:pt x="1569" y="5"/>
                    <a:pt x="1567" y="15"/>
                  </a:cubicBezTo>
                  <a:cubicBezTo>
                    <a:pt x="704" y="4149"/>
                    <a:pt x="1073" y="8395"/>
                    <a:pt x="11" y="12500"/>
                  </a:cubicBezTo>
                  <a:cubicBezTo>
                    <a:pt x="0" y="12538"/>
                    <a:pt x="29" y="12562"/>
                    <a:pt x="59" y="12562"/>
                  </a:cubicBezTo>
                  <a:cubicBezTo>
                    <a:pt x="79" y="12562"/>
                    <a:pt x="99" y="12551"/>
                    <a:pt x="108" y="12527"/>
                  </a:cubicBezTo>
                  <a:cubicBezTo>
                    <a:pt x="1624" y="8571"/>
                    <a:pt x="1096" y="4143"/>
                    <a:pt x="1603" y="19"/>
                  </a:cubicBezTo>
                  <a:cubicBezTo>
                    <a:pt x="1604" y="7"/>
                    <a:pt x="1594" y="1"/>
                    <a:pt x="1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2003700" y="5499550"/>
              <a:ext cx="18100" cy="20425"/>
            </a:xfrm>
            <a:custGeom>
              <a:avLst/>
              <a:gdLst/>
              <a:ahLst/>
              <a:cxnLst/>
              <a:rect l="l" t="t" r="r" b="b"/>
              <a:pathLst>
                <a:path w="724" h="817" extrusionOk="0">
                  <a:moveTo>
                    <a:pt x="90" y="1"/>
                  </a:moveTo>
                  <a:cubicBezTo>
                    <a:pt x="38" y="1"/>
                    <a:pt x="1" y="73"/>
                    <a:pt x="24" y="122"/>
                  </a:cubicBezTo>
                  <a:cubicBezTo>
                    <a:pt x="128" y="353"/>
                    <a:pt x="345" y="664"/>
                    <a:pt x="561" y="805"/>
                  </a:cubicBezTo>
                  <a:cubicBezTo>
                    <a:pt x="574" y="813"/>
                    <a:pt x="589" y="817"/>
                    <a:pt x="604" y="817"/>
                  </a:cubicBezTo>
                  <a:cubicBezTo>
                    <a:pt x="663" y="817"/>
                    <a:pt x="724" y="759"/>
                    <a:pt x="700" y="697"/>
                  </a:cubicBezTo>
                  <a:cubicBezTo>
                    <a:pt x="603" y="445"/>
                    <a:pt x="344" y="175"/>
                    <a:pt x="131" y="16"/>
                  </a:cubicBezTo>
                  <a:cubicBezTo>
                    <a:pt x="117" y="5"/>
                    <a:pt x="103" y="1"/>
                    <a:pt x="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1982850" y="5499150"/>
              <a:ext cx="14325" cy="30125"/>
            </a:xfrm>
            <a:custGeom>
              <a:avLst/>
              <a:gdLst/>
              <a:ahLst/>
              <a:cxnLst/>
              <a:rect l="l" t="t" r="r" b="b"/>
              <a:pathLst>
                <a:path w="573" h="1205" extrusionOk="0">
                  <a:moveTo>
                    <a:pt x="124" y="1"/>
                  </a:moveTo>
                  <a:cubicBezTo>
                    <a:pt x="64" y="1"/>
                    <a:pt x="0" y="54"/>
                    <a:pt x="23" y="123"/>
                  </a:cubicBezTo>
                  <a:cubicBezTo>
                    <a:pt x="81" y="301"/>
                    <a:pt x="128" y="484"/>
                    <a:pt x="164" y="669"/>
                  </a:cubicBezTo>
                  <a:cubicBezTo>
                    <a:pt x="197" y="834"/>
                    <a:pt x="201" y="1011"/>
                    <a:pt x="288" y="1156"/>
                  </a:cubicBezTo>
                  <a:cubicBezTo>
                    <a:pt x="309" y="1189"/>
                    <a:pt x="343" y="1205"/>
                    <a:pt x="377" y="1205"/>
                  </a:cubicBezTo>
                  <a:cubicBezTo>
                    <a:pt x="419" y="1205"/>
                    <a:pt x="461" y="1179"/>
                    <a:pt x="475" y="1132"/>
                  </a:cubicBezTo>
                  <a:cubicBezTo>
                    <a:pt x="572" y="797"/>
                    <a:pt x="337" y="348"/>
                    <a:pt x="200" y="48"/>
                  </a:cubicBezTo>
                  <a:cubicBezTo>
                    <a:pt x="184" y="15"/>
                    <a:pt x="154" y="1"/>
                    <a:pt x="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1664075" y="5649350"/>
              <a:ext cx="29800" cy="11600"/>
            </a:xfrm>
            <a:custGeom>
              <a:avLst/>
              <a:gdLst/>
              <a:ahLst/>
              <a:cxnLst/>
              <a:rect l="l" t="t" r="r" b="b"/>
              <a:pathLst>
                <a:path w="1192" h="464" extrusionOk="0">
                  <a:moveTo>
                    <a:pt x="152" y="1"/>
                  </a:moveTo>
                  <a:cubicBezTo>
                    <a:pt x="34" y="1"/>
                    <a:pt x="1" y="182"/>
                    <a:pt x="125" y="227"/>
                  </a:cubicBezTo>
                  <a:cubicBezTo>
                    <a:pt x="407" y="332"/>
                    <a:pt x="707" y="444"/>
                    <a:pt x="1010" y="463"/>
                  </a:cubicBezTo>
                  <a:cubicBezTo>
                    <a:pt x="1013" y="463"/>
                    <a:pt x="1015" y="463"/>
                    <a:pt x="1018" y="463"/>
                  </a:cubicBezTo>
                  <a:cubicBezTo>
                    <a:pt x="1168" y="463"/>
                    <a:pt x="1191" y="231"/>
                    <a:pt x="1046" y="191"/>
                  </a:cubicBezTo>
                  <a:cubicBezTo>
                    <a:pt x="766" y="112"/>
                    <a:pt x="470" y="83"/>
                    <a:pt x="187" y="5"/>
                  </a:cubicBezTo>
                  <a:cubicBezTo>
                    <a:pt x="175" y="2"/>
                    <a:pt x="163" y="1"/>
                    <a:pt x="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1680325" y="5667275"/>
              <a:ext cx="28525" cy="9175"/>
            </a:xfrm>
            <a:custGeom>
              <a:avLst/>
              <a:gdLst/>
              <a:ahLst/>
              <a:cxnLst/>
              <a:rect l="l" t="t" r="r" b="b"/>
              <a:pathLst>
                <a:path w="1141" h="367" extrusionOk="0">
                  <a:moveTo>
                    <a:pt x="160" y="0"/>
                  </a:moveTo>
                  <a:cubicBezTo>
                    <a:pt x="30" y="0"/>
                    <a:pt x="0" y="224"/>
                    <a:pt x="136" y="245"/>
                  </a:cubicBezTo>
                  <a:lnTo>
                    <a:pt x="889" y="364"/>
                  </a:lnTo>
                  <a:cubicBezTo>
                    <a:pt x="900" y="366"/>
                    <a:pt x="911" y="367"/>
                    <a:pt x="921" y="367"/>
                  </a:cubicBezTo>
                  <a:cubicBezTo>
                    <a:pt x="1111" y="367"/>
                    <a:pt x="1141" y="80"/>
                    <a:pt x="929" y="63"/>
                  </a:cubicBezTo>
                  <a:lnTo>
                    <a:pt x="169" y="1"/>
                  </a:lnTo>
                  <a:cubicBezTo>
                    <a:pt x="166" y="0"/>
                    <a:pt x="163" y="0"/>
                    <a:pt x="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9"/>
            <p:cNvSpPr/>
            <p:nvPr/>
          </p:nvSpPr>
          <p:spPr>
            <a:xfrm>
              <a:off x="-1567675" y="5604275"/>
              <a:ext cx="8700" cy="33725"/>
            </a:xfrm>
            <a:custGeom>
              <a:avLst/>
              <a:gdLst/>
              <a:ahLst/>
              <a:cxnLst/>
              <a:rect l="l" t="t" r="r" b="b"/>
              <a:pathLst>
                <a:path w="348" h="1349" extrusionOk="0">
                  <a:moveTo>
                    <a:pt x="116" y="0"/>
                  </a:moveTo>
                  <a:cubicBezTo>
                    <a:pt x="81" y="0"/>
                    <a:pt x="46" y="20"/>
                    <a:pt x="37" y="60"/>
                  </a:cubicBezTo>
                  <a:cubicBezTo>
                    <a:pt x="0" y="240"/>
                    <a:pt x="46" y="429"/>
                    <a:pt x="46" y="610"/>
                  </a:cubicBezTo>
                  <a:cubicBezTo>
                    <a:pt x="46" y="816"/>
                    <a:pt x="3" y="1024"/>
                    <a:pt x="25" y="1228"/>
                  </a:cubicBezTo>
                  <a:cubicBezTo>
                    <a:pt x="35" y="1305"/>
                    <a:pt x="93" y="1348"/>
                    <a:pt x="151" y="1348"/>
                  </a:cubicBezTo>
                  <a:cubicBezTo>
                    <a:pt x="199" y="1348"/>
                    <a:pt x="246" y="1320"/>
                    <a:pt x="269" y="1261"/>
                  </a:cubicBezTo>
                  <a:cubicBezTo>
                    <a:pt x="347" y="1057"/>
                    <a:pt x="331" y="824"/>
                    <a:pt x="314" y="610"/>
                  </a:cubicBezTo>
                  <a:cubicBezTo>
                    <a:pt x="301" y="421"/>
                    <a:pt x="296" y="204"/>
                    <a:pt x="195" y="41"/>
                  </a:cubicBezTo>
                  <a:cubicBezTo>
                    <a:pt x="177" y="14"/>
                    <a:pt x="147"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9"/>
            <p:cNvSpPr/>
            <p:nvPr/>
          </p:nvSpPr>
          <p:spPr>
            <a:xfrm>
              <a:off x="-1549025" y="5606875"/>
              <a:ext cx="11000" cy="34800"/>
            </a:xfrm>
            <a:custGeom>
              <a:avLst/>
              <a:gdLst/>
              <a:ahLst/>
              <a:cxnLst/>
              <a:rect l="l" t="t" r="r" b="b"/>
              <a:pathLst>
                <a:path w="440" h="1392" extrusionOk="0">
                  <a:moveTo>
                    <a:pt x="146" y="1"/>
                  </a:moveTo>
                  <a:cubicBezTo>
                    <a:pt x="91" y="1"/>
                    <a:pt x="36" y="36"/>
                    <a:pt x="44" y="103"/>
                  </a:cubicBezTo>
                  <a:cubicBezTo>
                    <a:pt x="68" y="293"/>
                    <a:pt x="76" y="485"/>
                    <a:pt x="64" y="675"/>
                  </a:cubicBezTo>
                  <a:cubicBezTo>
                    <a:pt x="53" y="866"/>
                    <a:pt x="1" y="1058"/>
                    <a:pt x="7" y="1248"/>
                  </a:cubicBezTo>
                  <a:cubicBezTo>
                    <a:pt x="9" y="1330"/>
                    <a:pt x="89" y="1391"/>
                    <a:pt x="163" y="1391"/>
                  </a:cubicBezTo>
                  <a:cubicBezTo>
                    <a:pt x="207" y="1391"/>
                    <a:pt x="249" y="1370"/>
                    <a:pt x="272" y="1320"/>
                  </a:cubicBezTo>
                  <a:cubicBezTo>
                    <a:pt x="439" y="944"/>
                    <a:pt x="357" y="459"/>
                    <a:pt x="252" y="75"/>
                  </a:cubicBezTo>
                  <a:cubicBezTo>
                    <a:pt x="239" y="25"/>
                    <a:pt x="192"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9"/>
            <p:cNvSpPr/>
            <p:nvPr/>
          </p:nvSpPr>
          <p:spPr>
            <a:xfrm>
              <a:off x="-1525750" y="5605700"/>
              <a:ext cx="9900" cy="36000"/>
            </a:xfrm>
            <a:custGeom>
              <a:avLst/>
              <a:gdLst/>
              <a:ahLst/>
              <a:cxnLst/>
              <a:rect l="l" t="t" r="r" b="b"/>
              <a:pathLst>
                <a:path w="396" h="1440" extrusionOk="0">
                  <a:moveTo>
                    <a:pt x="148" y="1"/>
                  </a:moveTo>
                  <a:cubicBezTo>
                    <a:pt x="103" y="1"/>
                    <a:pt x="59" y="30"/>
                    <a:pt x="62" y="87"/>
                  </a:cubicBezTo>
                  <a:cubicBezTo>
                    <a:pt x="71" y="309"/>
                    <a:pt x="86" y="532"/>
                    <a:pt x="78" y="753"/>
                  </a:cubicBezTo>
                  <a:cubicBezTo>
                    <a:pt x="71" y="955"/>
                    <a:pt x="1" y="1163"/>
                    <a:pt x="65" y="1356"/>
                  </a:cubicBezTo>
                  <a:cubicBezTo>
                    <a:pt x="82" y="1411"/>
                    <a:pt x="130" y="1440"/>
                    <a:pt x="178" y="1440"/>
                  </a:cubicBezTo>
                  <a:cubicBezTo>
                    <a:pt x="216" y="1440"/>
                    <a:pt x="254" y="1422"/>
                    <a:pt x="277" y="1385"/>
                  </a:cubicBezTo>
                  <a:cubicBezTo>
                    <a:pt x="396" y="1204"/>
                    <a:pt x="366" y="963"/>
                    <a:pt x="355" y="753"/>
                  </a:cubicBezTo>
                  <a:cubicBezTo>
                    <a:pt x="346" y="520"/>
                    <a:pt x="306" y="288"/>
                    <a:pt x="237" y="63"/>
                  </a:cubicBezTo>
                  <a:cubicBezTo>
                    <a:pt x="224" y="21"/>
                    <a:pt x="186"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9"/>
            <p:cNvSpPr/>
            <p:nvPr/>
          </p:nvSpPr>
          <p:spPr>
            <a:xfrm>
              <a:off x="-1503175" y="5602300"/>
              <a:ext cx="8500" cy="34325"/>
            </a:xfrm>
            <a:custGeom>
              <a:avLst/>
              <a:gdLst/>
              <a:ahLst/>
              <a:cxnLst/>
              <a:rect l="l" t="t" r="r" b="b"/>
              <a:pathLst>
                <a:path w="340" h="1373" extrusionOk="0">
                  <a:moveTo>
                    <a:pt x="170" y="1"/>
                  </a:moveTo>
                  <a:cubicBezTo>
                    <a:pt x="120" y="1"/>
                    <a:pt x="70" y="34"/>
                    <a:pt x="66" y="100"/>
                  </a:cubicBezTo>
                  <a:cubicBezTo>
                    <a:pt x="46" y="472"/>
                    <a:pt x="25" y="843"/>
                    <a:pt x="6" y="1214"/>
                  </a:cubicBezTo>
                  <a:cubicBezTo>
                    <a:pt x="1" y="1319"/>
                    <a:pt x="86" y="1372"/>
                    <a:pt x="170" y="1372"/>
                  </a:cubicBezTo>
                  <a:cubicBezTo>
                    <a:pt x="255" y="1372"/>
                    <a:pt x="340" y="1319"/>
                    <a:pt x="334" y="1214"/>
                  </a:cubicBezTo>
                  <a:lnTo>
                    <a:pt x="274" y="100"/>
                  </a:lnTo>
                  <a:cubicBezTo>
                    <a:pt x="270" y="34"/>
                    <a:pt x="220"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9"/>
            <p:cNvSpPr/>
            <p:nvPr/>
          </p:nvSpPr>
          <p:spPr>
            <a:xfrm>
              <a:off x="-1481425" y="5599075"/>
              <a:ext cx="8300" cy="25800"/>
            </a:xfrm>
            <a:custGeom>
              <a:avLst/>
              <a:gdLst/>
              <a:ahLst/>
              <a:cxnLst/>
              <a:rect l="l" t="t" r="r" b="b"/>
              <a:pathLst>
                <a:path w="332" h="1032" extrusionOk="0">
                  <a:moveTo>
                    <a:pt x="166" y="0"/>
                  </a:moveTo>
                  <a:cubicBezTo>
                    <a:pt x="113" y="0"/>
                    <a:pt x="60" y="36"/>
                    <a:pt x="56" y="107"/>
                  </a:cubicBezTo>
                  <a:cubicBezTo>
                    <a:pt x="43" y="381"/>
                    <a:pt x="1" y="669"/>
                    <a:pt x="47" y="943"/>
                  </a:cubicBezTo>
                  <a:cubicBezTo>
                    <a:pt x="57" y="1002"/>
                    <a:pt x="112" y="1032"/>
                    <a:pt x="166" y="1032"/>
                  </a:cubicBezTo>
                  <a:cubicBezTo>
                    <a:pt x="221" y="1032"/>
                    <a:pt x="275" y="1002"/>
                    <a:pt x="285" y="943"/>
                  </a:cubicBezTo>
                  <a:cubicBezTo>
                    <a:pt x="332" y="669"/>
                    <a:pt x="290" y="382"/>
                    <a:pt x="276" y="107"/>
                  </a:cubicBezTo>
                  <a:cubicBezTo>
                    <a:pt x="272" y="36"/>
                    <a:pt x="219"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9"/>
            <p:cNvSpPr/>
            <p:nvPr/>
          </p:nvSpPr>
          <p:spPr>
            <a:xfrm>
              <a:off x="-1507200" y="5860325"/>
              <a:ext cx="14525" cy="39750"/>
            </a:xfrm>
            <a:custGeom>
              <a:avLst/>
              <a:gdLst/>
              <a:ahLst/>
              <a:cxnLst/>
              <a:rect l="l" t="t" r="r" b="b"/>
              <a:pathLst>
                <a:path w="581" h="1590" extrusionOk="0">
                  <a:moveTo>
                    <a:pt x="455" y="1"/>
                  </a:moveTo>
                  <a:cubicBezTo>
                    <a:pt x="407" y="1"/>
                    <a:pt x="361" y="25"/>
                    <a:pt x="352" y="80"/>
                  </a:cubicBezTo>
                  <a:cubicBezTo>
                    <a:pt x="315" y="328"/>
                    <a:pt x="246" y="565"/>
                    <a:pt x="168" y="803"/>
                  </a:cubicBezTo>
                  <a:cubicBezTo>
                    <a:pt x="97" y="1020"/>
                    <a:pt x="1" y="1237"/>
                    <a:pt x="19" y="1468"/>
                  </a:cubicBezTo>
                  <a:cubicBezTo>
                    <a:pt x="24" y="1535"/>
                    <a:pt x="85" y="1590"/>
                    <a:pt x="147" y="1590"/>
                  </a:cubicBezTo>
                  <a:cubicBezTo>
                    <a:pt x="175" y="1590"/>
                    <a:pt x="202" y="1579"/>
                    <a:pt x="225" y="1554"/>
                  </a:cubicBezTo>
                  <a:cubicBezTo>
                    <a:pt x="547" y="1193"/>
                    <a:pt x="511" y="563"/>
                    <a:pt x="571" y="110"/>
                  </a:cubicBezTo>
                  <a:cubicBezTo>
                    <a:pt x="580" y="41"/>
                    <a:pt x="516" y="1"/>
                    <a:pt x="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9"/>
            <p:cNvSpPr/>
            <p:nvPr/>
          </p:nvSpPr>
          <p:spPr>
            <a:xfrm>
              <a:off x="-1496800" y="5892250"/>
              <a:ext cx="13375" cy="37650"/>
            </a:xfrm>
            <a:custGeom>
              <a:avLst/>
              <a:gdLst/>
              <a:ahLst/>
              <a:cxnLst/>
              <a:rect l="l" t="t" r="r" b="b"/>
              <a:pathLst>
                <a:path w="535" h="1506" extrusionOk="0">
                  <a:moveTo>
                    <a:pt x="303" y="1"/>
                  </a:moveTo>
                  <a:cubicBezTo>
                    <a:pt x="254" y="1"/>
                    <a:pt x="207" y="29"/>
                    <a:pt x="188" y="96"/>
                  </a:cubicBezTo>
                  <a:cubicBezTo>
                    <a:pt x="73" y="500"/>
                    <a:pt x="1" y="1074"/>
                    <a:pt x="260" y="1440"/>
                  </a:cubicBezTo>
                  <a:cubicBezTo>
                    <a:pt x="291" y="1484"/>
                    <a:pt x="343" y="1506"/>
                    <a:pt x="392" y="1506"/>
                  </a:cubicBezTo>
                  <a:cubicBezTo>
                    <a:pt x="465" y="1506"/>
                    <a:pt x="535" y="1458"/>
                    <a:pt x="532" y="1365"/>
                  </a:cubicBezTo>
                  <a:cubicBezTo>
                    <a:pt x="526" y="1178"/>
                    <a:pt x="463" y="1004"/>
                    <a:pt x="439" y="818"/>
                  </a:cubicBezTo>
                  <a:cubicBezTo>
                    <a:pt x="411" y="602"/>
                    <a:pt x="411" y="382"/>
                    <a:pt x="441" y="165"/>
                  </a:cubicBezTo>
                  <a:cubicBezTo>
                    <a:pt x="455" y="67"/>
                    <a:pt x="377" y="1"/>
                    <a:pt x="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9"/>
            <p:cNvSpPr/>
            <p:nvPr/>
          </p:nvSpPr>
          <p:spPr>
            <a:xfrm>
              <a:off x="-1477000" y="5875925"/>
              <a:ext cx="7175" cy="22300"/>
            </a:xfrm>
            <a:custGeom>
              <a:avLst/>
              <a:gdLst/>
              <a:ahLst/>
              <a:cxnLst/>
              <a:rect l="l" t="t" r="r" b="b"/>
              <a:pathLst>
                <a:path w="287" h="892" extrusionOk="0">
                  <a:moveTo>
                    <a:pt x="101" y="0"/>
                  </a:moveTo>
                  <a:cubicBezTo>
                    <a:pt x="49" y="0"/>
                    <a:pt x="1" y="34"/>
                    <a:pt x="5" y="104"/>
                  </a:cubicBezTo>
                  <a:cubicBezTo>
                    <a:pt x="20" y="342"/>
                    <a:pt x="32" y="577"/>
                    <a:pt x="69" y="813"/>
                  </a:cubicBezTo>
                  <a:cubicBezTo>
                    <a:pt x="77" y="867"/>
                    <a:pt x="120" y="891"/>
                    <a:pt x="166" y="891"/>
                  </a:cubicBezTo>
                  <a:cubicBezTo>
                    <a:pt x="224" y="891"/>
                    <a:pt x="286" y="852"/>
                    <a:pt x="285" y="783"/>
                  </a:cubicBezTo>
                  <a:cubicBezTo>
                    <a:pt x="279" y="556"/>
                    <a:pt x="249" y="331"/>
                    <a:pt x="220" y="104"/>
                  </a:cubicBezTo>
                  <a:cubicBezTo>
                    <a:pt x="212" y="36"/>
                    <a:pt x="155" y="0"/>
                    <a:pt x="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9"/>
            <p:cNvSpPr/>
            <p:nvPr/>
          </p:nvSpPr>
          <p:spPr>
            <a:xfrm>
              <a:off x="-1383375" y="5713400"/>
              <a:ext cx="9575" cy="34450"/>
            </a:xfrm>
            <a:custGeom>
              <a:avLst/>
              <a:gdLst/>
              <a:ahLst/>
              <a:cxnLst/>
              <a:rect l="l" t="t" r="r" b="b"/>
              <a:pathLst>
                <a:path w="383" h="1378" extrusionOk="0">
                  <a:moveTo>
                    <a:pt x="202" y="0"/>
                  </a:moveTo>
                  <a:cubicBezTo>
                    <a:pt x="159" y="0"/>
                    <a:pt x="115" y="29"/>
                    <a:pt x="119" y="80"/>
                  </a:cubicBezTo>
                  <a:cubicBezTo>
                    <a:pt x="149" y="456"/>
                    <a:pt x="115" y="818"/>
                    <a:pt x="28" y="1184"/>
                  </a:cubicBezTo>
                  <a:cubicBezTo>
                    <a:pt x="0" y="1303"/>
                    <a:pt x="103" y="1377"/>
                    <a:pt x="196" y="1377"/>
                  </a:cubicBezTo>
                  <a:cubicBezTo>
                    <a:pt x="258" y="1377"/>
                    <a:pt x="316" y="1344"/>
                    <a:pt x="327" y="1267"/>
                  </a:cubicBezTo>
                  <a:cubicBezTo>
                    <a:pt x="383" y="864"/>
                    <a:pt x="368" y="456"/>
                    <a:pt x="279" y="59"/>
                  </a:cubicBezTo>
                  <a:cubicBezTo>
                    <a:pt x="271" y="19"/>
                    <a:pt x="237" y="0"/>
                    <a:pt x="2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9"/>
            <p:cNvSpPr/>
            <p:nvPr/>
          </p:nvSpPr>
          <p:spPr>
            <a:xfrm>
              <a:off x="-1370575" y="5732725"/>
              <a:ext cx="7525" cy="29175"/>
            </a:xfrm>
            <a:custGeom>
              <a:avLst/>
              <a:gdLst/>
              <a:ahLst/>
              <a:cxnLst/>
              <a:rect l="l" t="t" r="r" b="b"/>
              <a:pathLst>
                <a:path w="301" h="1167" extrusionOk="0">
                  <a:moveTo>
                    <a:pt x="128" y="0"/>
                  </a:moveTo>
                  <a:cubicBezTo>
                    <a:pt x="90" y="0"/>
                    <a:pt x="53" y="26"/>
                    <a:pt x="50" y="79"/>
                  </a:cubicBezTo>
                  <a:cubicBezTo>
                    <a:pt x="35" y="397"/>
                    <a:pt x="1" y="721"/>
                    <a:pt x="28" y="1039"/>
                  </a:cubicBezTo>
                  <a:cubicBezTo>
                    <a:pt x="35" y="1123"/>
                    <a:pt x="101" y="1166"/>
                    <a:pt x="166" y="1166"/>
                  </a:cubicBezTo>
                  <a:cubicBezTo>
                    <a:pt x="229" y="1166"/>
                    <a:pt x="291" y="1125"/>
                    <a:pt x="293" y="1039"/>
                  </a:cubicBezTo>
                  <a:cubicBezTo>
                    <a:pt x="300" y="720"/>
                    <a:pt x="246" y="395"/>
                    <a:pt x="213" y="79"/>
                  </a:cubicBezTo>
                  <a:cubicBezTo>
                    <a:pt x="208" y="27"/>
                    <a:pt x="168" y="0"/>
                    <a:pt x="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9"/>
            <p:cNvSpPr/>
            <p:nvPr/>
          </p:nvSpPr>
          <p:spPr>
            <a:xfrm>
              <a:off x="-1404725" y="6023200"/>
              <a:ext cx="14725" cy="47225"/>
            </a:xfrm>
            <a:custGeom>
              <a:avLst/>
              <a:gdLst/>
              <a:ahLst/>
              <a:cxnLst/>
              <a:rect l="l" t="t" r="r" b="b"/>
              <a:pathLst>
                <a:path w="589" h="1889" extrusionOk="0">
                  <a:moveTo>
                    <a:pt x="304" y="0"/>
                  </a:moveTo>
                  <a:cubicBezTo>
                    <a:pt x="235" y="0"/>
                    <a:pt x="163" y="59"/>
                    <a:pt x="179" y="148"/>
                  </a:cubicBezTo>
                  <a:cubicBezTo>
                    <a:pt x="273" y="694"/>
                    <a:pt x="155" y="1158"/>
                    <a:pt x="28" y="1682"/>
                  </a:cubicBezTo>
                  <a:cubicBezTo>
                    <a:pt x="1" y="1796"/>
                    <a:pt x="102" y="1889"/>
                    <a:pt x="199" y="1889"/>
                  </a:cubicBezTo>
                  <a:cubicBezTo>
                    <a:pt x="248" y="1889"/>
                    <a:pt x="296" y="1865"/>
                    <a:pt x="325" y="1807"/>
                  </a:cubicBezTo>
                  <a:cubicBezTo>
                    <a:pt x="589" y="1285"/>
                    <a:pt x="557" y="636"/>
                    <a:pt x="408" y="85"/>
                  </a:cubicBezTo>
                  <a:cubicBezTo>
                    <a:pt x="392" y="26"/>
                    <a:pt x="348" y="0"/>
                    <a:pt x="3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9"/>
            <p:cNvSpPr/>
            <p:nvPr/>
          </p:nvSpPr>
          <p:spPr>
            <a:xfrm>
              <a:off x="-1337125" y="6175025"/>
              <a:ext cx="16175" cy="31050"/>
            </a:xfrm>
            <a:custGeom>
              <a:avLst/>
              <a:gdLst/>
              <a:ahLst/>
              <a:cxnLst/>
              <a:rect l="l" t="t" r="r" b="b"/>
              <a:pathLst>
                <a:path w="647" h="1242" extrusionOk="0">
                  <a:moveTo>
                    <a:pt x="116" y="0"/>
                  </a:moveTo>
                  <a:cubicBezTo>
                    <a:pt x="58" y="0"/>
                    <a:pt x="0" y="42"/>
                    <a:pt x="4" y="109"/>
                  </a:cubicBezTo>
                  <a:cubicBezTo>
                    <a:pt x="22" y="439"/>
                    <a:pt x="156" y="891"/>
                    <a:pt x="334" y="1170"/>
                  </a:cubicBezTo>
                  <a:cubicBezTo>
                    <a:pt x="366" y="1219"/>
                    <a:pt x="415" y="1241"/>
                    <a:pt x="464" y="1241"/>
                  </a:cubicBezTo>
                  <a:cubicBezTo>
                    <a:pt x="556" y="1241"/>
                    <a:pt x="646" y="1164"/>
                    <a:pt x="616" y="1053"/>
                  </a:cubicBezTo>
                  <a:cubicBezTo>
                    <a:pt x="565" y="869"/>
                    <a:pt x="468" y="703"/>
                    <a:pt x="396" y="528"/>
                  </a:cubicBezTo>
                  <a:cubicBezTo>
                    <a:pt x="333" y="370"/>
                    <a:pt x="287" y="203"/>
                    <a:pt x="207" y="53"/>
                  </a:cubicBezTo>
                  <a:cubicBezTo>
                    <a:pt x="188" y="17"/>
                    <a:pt x="152"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9"/>
            <p:cNvSpPr/>
            <p:nvPr/>
          </p:nvSpPr>
          <p:spPr>
            <a:xfrm>
              <a:off x="-1348975" y="6201025"/>
              <a:ext cx="9525" cy="30250"/>
            </a:xfrm>
            <a:custGeom>
              <a:avLst/>
              <a:gdLst/>
              <a:ahLst/>
              <a:cxnLst/>
              <a:rect l="l" t="t" r="r" b="b"/>
              <a:pathLst>
                <a:path w="381" h="1210" extrusionOk="0">
                  <a:moveTo>
                    <a:pt x="172" y="1"/>
                  </a:moveTo>
                  <a:cubicBezTo>
                    <a:pt x="103" y="1"/>
                    <a:pt x="27" y="62"/>
                    <a:pt x="39" y="152"/>
                  </a:cubicBezTo>
                  <a:cubicBezTo>
                    <a:pt x="84" y="475"/>
                    <a:pt x="12" y="761"/>
                    <a:pt x="2" y="1080"/>
                  </a:cubicBezTo>
                  <a:cubicBezTo>
                    <a:pt x="0" y="1155"/>
                    <a:pt x="75" y="1209"/>
                    <a:pt x="144" y="1209"/>
                  </a:cubicBezTo>
                  <a:cubicBezTo>
                    <a:pt x="185" y="1209"/>
                    <a:pt x="224" y="1190"/>
                    <a:pt x="243" y="1144"/>
                  </a:cubicBezTo>
                  <a:cubicBezTo>
                    <a:pt x="380" y="821"/>
                    <a:pt x="337" y="424"/>
                    <a:pt x="271" y="88"/>
                  </a:cubicBezTo>
                  <a:cubicBezTo>
                    <a:pt x="259" y="27"/>
                    <a:pt x="217" y="1"/>
                    <a:pt x="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9"/>
            <p:cNvSpPr/>
            <p:nvPr/>
          </p:nvSpPr>
          <p:spPr>
            <a:xfrm>
              <a:off x="-1359725" y="6362275"/>
              <a:ext cx="13200" cy="36975"/>
            </a:xfrm>
            <a:custGeom>
              <a:avLst/>
              <a:gdLst/>
              <a:ahLst/>
              <a:cxnLst/>
              <a:rect l="l" t="t" r="r" b="b"/>
              <a:pathLst>
                <a:path w="528" h="1479" extrusionOk="0">
                  <a:moveTo>
                    <a:pt x="168" y="1"/>
                  </a:moveTo>
                  <a:cubicBezTo>
                    <a:pt x="115" y="1"/>
                    <a:pt x="59" y="36"/>
                    <a:pt x="52" y="102"/>
                  </a:cubicBezTo>
                  <a:cubicBezTo>
                    <a:pt x="1" y="503"/>
                    <a:pt x="4" y="1065"/>
                    <a:pt x="242" y="1413"/>
                  </a:cubicBezTo>
                  <a:cubicBezTo>
                    <a:pt x="273" y="1459"/>
                    <a:pt x="319" y="1479"/>
                    <a:pt x="364" y="1479"/>
                  </a:cubicBezTo>
                  <a:cubicBezTo>
                    <a:pt x="448" y="1479"/>
                    <a:pt x="528" y="1409"/>
                    <a:pt x="502" y="1304"/>
                  </a:cubicBezTo>
                  <a:cubicBezTo>
                    <a:pt x="456" y="1111"/>
                    <a:pt x="356" y="937"/>
                    <a:pt x="311" y="743"/>
                  </a:cubicBezTo>
                  <a:cubicBezTo>
                    <a:pt x="264" y="532"/>
                    <a:pt x="249" y="316"/>
                    <a:pt x="263" y="102"/>
                  </a:cubicBezTo>
                  <a:cubicBezTo>
                    <a:pt x="266" y="34"/>
                    <a:pt x="219" y="1"/>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9"/>
            <p:cNvSpPr/>
            <p:nvPr/>
          </p:nvSpPr>
          <p:spPr>
            <a:xfrm>
              <a:off x="-1806350" y="6152750"/>
              <a:ext cx="19525" cy="39400"/>
            </a:xfrm>
            <a:custGeom>
              <a:avLst/>
              <a:gdLst/>
              <a:ahLst/>
              <a:cxnLst/>
              <a:rect l="l" t="t" r="r" b="b"/>
              <a:pathLst>
                <a:path w="781" h="1576" extrusionOk="0">
                  <a:moveTo>
                    <a:pt x="593" y="1"/>
                  </a:moveTo>
                  <a:cubicBezTo>
                    <a:pt x="542" y="1"/>
                    <a:pt x="491" y="28"/>
                    <a:pt x="483" y="82"/>
                  </a:cubicBezTo>
                  <a:cubicBezTo>
                    <a:pt x="448" y="317"/>
                    <a:pt x="432" y="546"/>
                    <a:pt x="350" y="771"/>
                  </a:cubicBezTo>
                  <a:cubicBezTo>
                    <a:pt x="267" y="995"/>
                    <a:pt x="128" y="1184"/>
                    <a:pt x="41" y="1404"/>
                  </a:cubicBezTo>
                  <a:cubicBezTo>
                    <a:pt x="1" y="1507"/>
                    <a:pt x="91" y="1576"/>
                    <a:pt x="181" y="1576"/>
                  </a:cubicBezTo>
                  <a:cubicBezTo>
                    <a:pt x="217" y="1576"/>
                    <a:pt x="252" y="1565"/>
                    <a:pt x="279" y="1541"/>
                  </a:cubicBezTo>
                  <a:cubicBezTo>
                    <a:pt x="642" y="1227"/>
                    <a:pt x="781" y="540"/>
                    <a:pt x="704" y="82"/>
                  </a:cubicBezTo>
                  <a:cubicBezTo>
                    <a:pt x="695" y="28"/>
                    <a:pt x="644" y="1"/>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9"/>
            <p:cNvSpPr/>
            <p:nvPr/>
          </p:nvSpPr>
          <p:spPr>
            <a:xfrm>
              <a:off x="-1791100" y="6183675"/>
              <a:ext cx="12650" cy="36425"/>
            </a:xfrm>
            <a:custGeom>
              <a:avLst/>
              <a:gdLst/>
              <a:ahLst/>
              <a:cxnLst/>
              <a:rect l="l" t="t" r="r" b="b"/>
              <a:pathLst>
                <a:path w="506" h="1457" extrusionOk="0">
                  <a:moveTo>
                    <a:pt x="392" y="0"/>
                  </a:moveTo>
                  <a:cubicBezTo>
                    <a:pt x="334" y="0"/>
                    <a:pt x="272" y="39"/>
                    <a:pt x="265" y="114"/>
                  </a:cubicBezTo>
                  <a:cubicBezTo>
                    <a:pt x="234" y="509"/>
                    <a:pt x="156" y="898"/>
                    <a:pt x="35" y="1277"/>
                  </a:cubicBezTo>
                  <a:cubicBezTo>
                    <a:pt x="0" y="1385"/>
                    <a:pt x="92" y="1457"/>
                    <a:pt x="181" y="1457"/>
                  </a:cubicBezTo>
                  <a:cubicBezTo>
                    <a:pt x="239" y="1457"/>
                    <a:pt x="295" y="1426"/>
                    <a:pt x="314" y="1353"/>
                  </a:cubicBezTo>
                  <a:cubicBezTo>
                    <a:pt x="424" y="949"/>
                    <a:pt x="486" y="533"/>
                    <a:pt x="501" y="114"/>
                  </a:cubicBezTo>
                  <a:cubicBezTo>
                    <a:pt x="505" y="38"/>
                    <a:pt x="450" y="0"/>
                    <a:pt x="3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9"/>
            <p:cNvSpPr/>
            <p:nvPr/>
          </p:nvSpPr>
          <p:spPr>
            <a:xfrm>
              <a:off x="-1577650" y="6050150"/>
              <a:ext cx="11750" cy="36925"/>
            </a:xfrm>
            <a:custGeom>
              <a:avLst/>
              <a:gdLst/>
              <a:ahLst/>
              <a:cxnLst/>
              <a:rect l="l" t="t" r="r" b="b"/>
              <a:pathLst>
                <a:path w="470" h="1477" extrusionOk="0">
                  <a:moveTo>
                    <a:pt x="363" y="1"/>
                  </a:moveTo>
                  <a:cubicBezTo>
                    <a:pt x="334" y="1"/>
                    <a:pt x="305" y="15"/>
                    <a:pt x="287" y="45"/>
                  </a:cubicBezTo>
                  <a:cubicBezTo>
                    <a:pt x="179" y="231"/>
                    <a:pt x="143" y="461"/>
                    <a:pt x="94" y="668"/>
                  </a:cubicBezTo>
                  <a:cubicBezTo>
                    <a:pt x="38" y="885"/>
                    <a:pt x="8" y="1106"/>
                    <a:pt x="1" y="1329"/>
                  </a:cubicBezTo>
                  <a:cubicBezTo>
                    <a:pt x="0" y="1422"/>
                    <a:pt x="83" y="1477"/>
                    <a:pt x="162" y="1477"/>
                  </a:cubicBezTo>
                  <a:cubicBezTo>
                    <a:pt x="223" y="1477"/>
                    <a:pt x="281" y="1444"/>
                    <a:pt x="296" y="1370"/>
                  </a:cubicBezTo>
                  <a:cubicBezTo>
                    <a:pt x="335" y="1165"/>
                    <a:pt x="357" y="958"/>
                    <a:pt x="378" y="752"/>
                  </a:cubicBezTo>
                  <a:cubicBezTo>
                    <a:pt x="401" y="535"/>
                    <a:pt x="469" y="312"/>
                    <a:pt x="460" y="93"/>
                  </a:cubicBezTo>
                  <a:cubicBezTo>
                    <a:pt x="458" y="37"/>
                    <a:pt x="410"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9"/>
            <p:cNvSpPr/>
            <p:nvPr/>
          </p:nvSpPr>
          <p:spPr>
            <a:xfrm>
              <a:off x="-1566875" y="6075600"/>
              <a:ext cx="8900" cy="27725"/>
            </a:xfrm>
            <a:custGeom>
              <a:avLst/>
              <a:gdLst/>
              <a:ahLst/>
              <a:cxnLst/>
              <a:rect l="l" t="t" r="r" b="b"/>
              <a:pathLst>
                <a:path w="356" h="1109" extrusionOk="0">
                  <a:moveTo>
                    <a:pt x="250" y="1"/>
                  </a:moveTo>
                  <a:cubicBezTo>
                    <a:pt x="218" y="1"/>
                    <a:pt x="187" y="21"/>
                    <a:pt x="188" y="63"/>
                  </a:cubicBezTo>
                  <a:cubicBezTo>
                    <a:pt x="195" y="358"/>
                    <a:pt x="107" y="677"/>
                    <a:pt x="28" y="958"/>
                  </a:cubicBezTo>
                  <a:cubicBezTo>
                    <a:pt x="1" y="1049"/>
                    <a:pt x="76" y="1108"/>
                    <a:pt x="149" y="1108"/>
                  </a:cubicBezTo>
                  <a:cubicBezTo>
                    <a:pt x="198" y="1108"/>
                    <a:pt x="246" y="1082"/>
                    <a:pt x="263" y="1022"/>
                  </a:cubicBezTo>
                  <a:cubicBezTo>
                    <a:pt x="356" y="690"/>
                    <a:pt x="339" y="403"/>
                    <a:pt x="318" y="63"/>
                  </a:cubicBezTo>
                  <a:cubicBezTo>
                    <a:pt x="316" y="22"/>
                    <a:pt x="282" y="1"/>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9"/>
            <p:cNvSpPr/>
            <p:nvPr/>
          </p:nvSpPr>
          <p:spPr>
            <a:xfrm>
              <a:off x="-1600000" y="6064700"/>
              <a:ext cx="12025" cy="24575"/>
            </a:xfrm>
            <a:custGeom>
              <a:avLst/>
              <a:gdLst/>
              <a:ahLst/>
              <a:cxnLst/>
              <a:rect l="l" t="t" r="r" b="b"/>
              <a:pathLst>
                <a:path w="481" h="983" extrusionOk="0">
                  <a:moveTo>
                    <a:pt x="362" y="1"/>
                  </a:moveTo>
                  <a:cubicBezTo>
                    <a:pt x="323" y="1"/>
                    <a:pt x="284" y="22"/>
                    <a:pt x="268" y="73"/>
                  </a:cubicBezTo>
                  <a:cubicBezTo>
                    <a:pt x="187" y="315"/>
                    <a:pt x="91" y="550"/>
                    <a:pt x="28" y="800"/>
                  </a:cubicBezTo>
                  <a:cubicBezTo>
                    <a:pt x="1" y="910"/>
                    <a:pt x="91" y="983"/>
                    <a:pt x="178" y="983"/>
                  </a:cubicBezTo>
                  <a:cubicBezTo>
                    <a:pt x="236" y="983"/>
                    <a:pt x="293" y="951"/>
                    <a:pt x="313" y="878"/>
                  </a:cubicBezTo>
                  <a:cubicBezTo>
                    <a:pt x="382" y="629"/>
                    <a:pt x="413" y="378"/>
                    <a:pt x="464" y="126"/>
                  </a:cubicBezTo>
                  <a:cubicBezTo>
                    <a:pt x="480" y="50"/>
                    <a:pt x="421"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9"/>
            <p:cNvSpPr/>
            <p:nvPr/>
          </p:nvSpPr>
          <p:spPr>
            <a:xfrm>
              <a:off x="-1686700" y="5886975"/>
              <a:ext cx="16650" cy="37475"/>
            </a:xfrm>
            <a:custGeom>
              <a:avLst/>
              <a:gdLst/>
              <a:ahLst/>
              <a:cxnLst/>
              <a:rect l="l" t="t" r="r" b="b"/>
              <a:pathLst>
                <a:path w="666" h="1499" extrusionOk="0">
                  <a:moveTo>
                    <a:pt x="540" y="0"/>
                  </a:moveTo>
                  <a:cubicBezTo>
                    <a:pt x="475" y="0"/>
                    <a:pt x="406" y="43"/>
                    <a:pt x="397" y="126"/>
                  </a:cubicBezTo>
                  <a:cubicBezTo>
                    <a:pt x="354" y="564"/>
                    <a:pt x="189" y="916"/>
                    <a:pt x="40" y="1323"/>
                  </a:cubicBezTo>
                  <a:cubicBezTo>
                    <a:pt x="1" y="1428"/>
                    <a:pt x="88" y="1498"/>
                    <a:pt x="177" y="1498"/>
                  </a:cubicBezTo>
                  <a:cubicBezTo>
                    <a:pt x="225" y="1498"/>
                    <a:pt x="273" y="1478"/>
                    <a:pt x="303" y="1434"/>
                  </a:cubicBezTo>
                  <a:cubicBezTo>
                    <a:pt x="553" y="1065"/>
                    <a:pt x="635" y="563"/>
                    <a:pt x="661" y="127"/>
                  </a:cubicBezTo>
                  <a:cubicBezTo>
                    <a:pt x="665" y="42"/>
                    <a:pt x="604" y="0"/>
                    <a:pt x="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9"/>
            <p:cNvSpPr/>
            <p:nvPr/>
          </p:nvSpPr>
          <p:spPr>
            <a:xfrm>
              <a:off x="-1673000" y="5906600"/>
              <a:ext cx="12825" cy="27625"/>
            </a:xfrm>
            <a:custGeom>
              <a:avLst/>
              <a:gdLst/>
              <a:ahLst/>
              <a:cxnLst/>
              <a:rect l="l" t="t" r="r" b="b"/>
              <a:pathLst>
                <a:path w="513" h="1105" extrusionOk="0">
                  <a:moveTo>
                    <a:pt x="374" y="1"/>
                  </a:moveTo>
                  <a:cubicBezTo>
                    <a:pt x="329" y="1"/>
                    <a:pt x="283" y="26"/>
                    <a:pt x="265" y="83"/>
                  </a:cubicBezTo>
                  <a:cubicBezTo>
                    <a:pt x="174" y="367"/>
                    <a:pt x="59" y="653"/>
                    <a:pt x="14" y="948"/>
                  </a:cubicBezTo>
                  <a:cubicBezTo>
                    <a:pt x="1" y="1029"/>
                    <a:pt x="78" y="1104"/>
                    <a:pt x="147" y="1104"/>
                  </a:cubicBezTo>
                  <a:cubicBezTo>
                    <a:pt x="182" y="1104"/>
                    <a:pt x="215" y="1086"/>
                    <a:pt x="234" y="1041"/>
                  </a:cubicBezTo>
                  <a:cubicBezTo>
                    <a:pt x="355" y="755"/>
                    <a:pt x="413" y="445"/>
                    <a:pt x="490" y="144"/>
                  </a:cubicBezTo>
                  <a:cubicBezTo>
                    <a:pt x="512" y="57"/>
                    <a:pt x="443"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9"/>
            <p:cNvSpPr/>
            <p:nvPr/>
          </p:nvSpPr>
          <p:spPr>
            <a:xfrm>
              <a:off x="-1513650" y="6311175"/>
              <a:ext cx="11425" cy="37550"/>
            </a:xfrm>
            <a:custGeom>
              <a:avLst/>
              <a:gdLst/>
              <a:ahLst/>
              <a:cxnLst/>
              <a:rect l="l" t="t" r="r" b="b"/>
              <a:pathLst>
                <a:path w="457" h="1502" extrusionOk="0">
                  <a:moveTo>
                    <a:pt x="173" y="0"/>
                  </a:moveTo>
                  <a:cubicBezTo>
                    <a:pt x="101" y="0"/>
                    <a:pt x="30" y="47"/>
                    <a:pt x="37" y="135"/>
                  </a:cubicBezTo>
                  <a:cubicBezTo>
                    <a:pt x="72" y="544"/>
                    <a:pt x="31" y="942"/>
                    <a:pt x="6" y="1349"/>
                  </a:cubicBezTo>
                  <a:cubicBezTo>
                    <a:pt x="0" y="1450"/>
                    <a:pt x="77" y="1501"/>
                    <a:pt x="157" y="1501"/>
                  </a:cubicBezTo>
                  <a:cubicBezTo>
                    <a:pt x="224" y="1501"/>
                    <a:pt x="293" y="1465"/>
                    <a:pt x="317" y="1391"/>
                  </a:cubicBezTo>
                  <a:cubicBezTo>
                    <a:pt x="456" y="970"/>
                    <a:pt x="422" y="520"/>
                    <a:pt x="310" y="98"/>
                  </a:cubicBezTo>
                  <a:cubicBezTo>
                    <a:pt x="292" y="32"/>
                    <a:pt x="232" y="0"/>
                    <a:pt x="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9"/>
            <p:cNvSpPr/>
            <p:nvPr/>
          </p:nvSpPr>
          <p:spPr>
            <a:xfrm>
              <a:off x="-1530900" y="6287350"/>
              <a:ext cx="11425" cy="31400"/>
            </a:xfrm>
            <a:custGeom>
              <a:avLst/>
              <a:gdLst/>
              <a:ahLst/>
              <a:cxnLst/>
              <a:rect l="l" t="t" r="r" b="b"/>
              <a:pathLst>
                <a:path w="457" h="1256" extrusionOk="0">
                  <a:moveTo>
                    <a:pt x="363" y="0"/>
                  </a:moveTo>
                  <a:cubicBezTo>
                    <a:pt x="321" y="0"/>
                    <a:pt x="277" y="23"/>
                    <a:pt x="260" y="68"/>
                  </a:cubicBezTo>
                  <a:cubicBezTo>
                    <a:pt x="138" y="391"/>
                    <a:pt x="73" y="768"/>
                    <a:pt x="15" y="1109"/>
                  </a:cubicBezTo>
                  <a:cubicBezTo>
                    <a:pt x="1" y="1197"/>
                    <a:pt x="71" y="1256"/>
                    <a:pt x="138" y="1256"/>
                  </a:cubicBezTo>
                  <a:cubicBezTo>
                    <a:pt x="182" y="1256"/>
                    <a:pt x="224" y="1231"/>
                    <a:pt x="239" y="1172"/>
                  </a:cubicBezTo>
                  <a:cubicBezTo>
                    <a:pt x="331" y="828"/>
                    <a:pt x="430" y="451"/>
                    <a:pt x="452" y="94"/>
                  </a:cubicBezTo>
                  <a:cubicBezTo>
                    <a:pt x="457" y="31"/>
                    <a:pt x="412"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F0DFD4F-AFFA-4AD0-87AF-2BA790A62297}"/>
              </a:ext>
            </a:extLst>
          </p:cNvPr>
          <p:cNvSpPr/>
          <p:nvPr/>
        </p:nvSpPr>
        <p:spPr>
          <a:xfrm>
            <a:off x="366298" y="287910"/>
            <a:ext cx="3876136" cy="2078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tx1">
                    <a:lumMod val="75000"/>
                    <a:lumOff val="25000"/>
                  </a:schemeClr>
                </a:solidFill>
              </a:rPr>
              <a:t>ANALISIS DESKRIPTIF</a:t>
            </a:r>
          </a:p>
          <a:p>
            <a:pPr algn="ctr"/>
            <a:endParaRPr lang="id-ID" b="1" dirty="0">
              <a:solidFill>
                <a:schemeClr val="tx1">
                  <a:lumMod val="75000"/>
                  <a:lumOff val="25000"/>
                </a:schemeClr>
              </a:solidFill>
            </a:endParaRPr>
          </a:p>
          <a:p>
            <a:pPr algn="just"/>
            <a:r>
              <a:rPr lang="id-ID" sz="1200" dirty="0">
                <a:solidFill>
                  <a:schemeClr val="tx1">
                    <a:lumMod val="75000"/>
                    <a:lumOff val="25000"/>
                  </a:schemeClr>
                </a:solidFill>
              </a:rPr>
              <a:t>Suatu analisis yang mengumpulkan, mengolah, menyederhanakan,menyajikan serta menganalisis data kuantitatif secara deskripif agar dapat memberikan gambaran yang teratur tentang suatu peristiwa dalam bentuk tabel dan grafik yang sesuai</a:t>
            </a:r>
            <a:endParaRPr lang="en-ID" sz="1200" dirty="0">
              <a:solidFill>
                <a:schemeClr val="tx1">
                  <a:lumMod val="75000"/>
                  <a:lumOff val="25000"/>
                </a:schemeClr>
              </a:solidFill>
            </a:endParaRPr>
          </a:p>
        </p:txBody>
      </p:sp>
      <p:sp>
        <p:nvSpPr>
          <p:cNvPr id="271" name="Rectangle: Rounded Corners 270">
            <a:extLst>
              <a:ext uri="{FF2B5EF4-FFF2-40B4-BE49-F238E27FC236}">
                <a16:creationId xmlns:a16="http://schemas.microsoft.com/office/drawing/2014/main" id="{E8241A5D-DCD1-4AB8-AC71-534DFAAE561B}"/>
              </a:ext>
            </a:extLst>
          </p:cNvPr>
          <p:cNvSpPr/>
          <p:nvPr/>
        </p:nvSpPr>
        <p:spPr>
          <a:xfrm>
            <a:off x="366298" y="2636579"/>
            <a:ext cx="3833656" cy="2219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tx1">
                    <a:lumMod val="75000"/>
                    <a:lumOff val="25000"/>
                  </a:schemeClr>
                </a:solidFill>
              </a:rPr>
              <a:t>PERAMALAN</a:t>
            </a:r>
          </a:p>
          <a:p>
            <a:pPr algn="ctr"/>
            <a:endParaRPr lang="id-ID" dirty="0">
              <a:solidFill>
                <a:schemeClr val="tx1">
                  <a:lumMod val="85000"/>
                  <a:lumOff val="15000"/>
                </a:schemeClr>
              </a:solidFill>
            </a:endParaRPr>
          </a:p>
          <a:p>
            <a:pPr algn="ctr"/>
            <a:r>
              <a:rPr lang="id-ID" sz="1200" dirty="0">
                <a:solidFill>
                  <a:schemeClr val="tx1">
                    <a:lumMod val="85000"/>
                    <a:lumOff val="15000"/>
                  </a:schemeClr>
                </a:solidFill>
              </a:rPr>
              <a:t>Perhitungan akurat dalam menentukan sesuatu yang akan datang menggunakan data dimasa lalu</a:t>
            </a:r>
          </a:p>
          <a:p>
            <a:pPr algn="ctr"/>
            <a:r>
              <a:rPr lang="id-ID" sz="1200" dirty="0">
                <a:solidFill>
                  <a:schemeClr val="tx1">
                    <a:lumMod val="85000"/>
                    <a:lumOff val="15000"/>
                  </a:schemeClr>
                </a:solidFill>
              </a:rPr>
              <a:t>(Sumayang,2003)</a:t>
            </a:r>
            <a:endParaRPr lang="en-ID" sz="1200" dirty="0">
              <a:solidFill>
                <a:schemeClr val="tx1">
                  <a:lumMod val="85000"/>
                  <a:lumOff val="15000"/>
                </a:schemeClr>
              </a:solidFill>
            </a:endParaRPr>
          </a:p>
        </p:txBody>
      </p:sp>
      <p:sp>
        <p:nvSpPr>
          <p:cNvPr id="272" name="Rectangle: Rounded Corners 271">
            <a:extLst>
              <a:ext uri="{FF2B5EF4-FFF2-40B4-BE49-F238E27FC236}">
                <a16:creationId xmlns:a16="http://schemas.microsoft.com/office/drawing/2014/main" id="{9FAB1CBD-6E4D-45B5-AB18-A0C5BE8D9BA6}"/>
              </a:ext>
            </a:extLst>
          </p:cNvPr>
          <p:cNvSpPr/>
          <p:nvPr/>
        </p:nvSpPr>
        <p:spPr>
          <a:xfrm>
            <a:off x="4689292" y="305295"/>
            <a:ext cx="4088410" cy="2078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tx1">
                    <a:lumMod val="75000"/>
                    <a:lumOff val="25000"/>
                  </a:schemeClr>
                </a:solidFill>
              </a:rPr>
              <a:t>ARIMA</a:t>
            </a:r>
          </a:p>
          <a:p>
            <a:pPr algn="just"/>
            <a:endParaRPr lang="id-ID" dirty="0">
              <a:solidFill>
                <a:schemeClr val="tx1">
                  <a:lumMod val="75000"/>
                  <a:lumOff val="25000"/>
                </a:schemeClr>
              </a:solidFill>
            </a:endParaRPr>
          </a:p>
          <a:p>
            <a:pPr algn="just"/>
            <a:r>
              <a:rPr lang="id-ID" sz="1200" dirty="0">
                <a:solidFill>
                  <a:schemeClr val="tx1">
                    <a:lumMod val="75000"/>
                    <a:lumOff val="25000"/>
                  </a:schemeClr>
                </a:solidFill>
              </a:rPr>
              <a:t>Metode Autoregressive Integrated Moving Average (ARIMA) merupakan penggabungan antara model Autoregressive (AR) dan Moving Average (MA) (Wei,2006, hal 72.)</a:t>
            </a:r>
          </a:p>
          <a:p>
            <a:pPr algn="just"/>
            <a:r>
              <a:rPr lang="id-ID" sz="1200" dirty="0">
                <a:solidFill>
                  <a:schemeClr val="tx1">
                    <a:lumMod val="75000"/>
                    <a:lumOff val="25000"/>
                  </a:schemeClr>
                </a:solidFill>
              </a:rPr>
              <a:t>ARIMA sangat sesuai untuk peramalan jangka pendek. Model ARIMA umumnya dilambangkan dengan ARIMA (p,d,q)</a:t>
            </a:r>
            <a:endParaRPr lang="en-ID" sz="1200" dirty="0">
              <a:solidFill>
                <a:schemeClr val="tx1">
                  <a:lumMod val="75000"/>
                  <a:lumOff val="25000"/>
                </a:schemeClr>
              </a:solidFill>
            </a:endParaRPr>
          </a:p>
        </p:txBody>
      </p:sp>
      <p:sp>
        <p:nvSpPr>
          <p:cNvPr id="273" name="Rectangle: Rounded Corners 272">
            <a:extLst>
              <a:ext uri="{FF2B5EF4-FFF2-40B4-BE49-F238E27FC236}">
                <a16:creationId xmlns:a16="http://schemas.microsoft.com/office/drawing/2014/main" id="{C5D8BA58-0810-48F9-94F0-AC7D3610134A}"/>
              </a:ext>
            </a:extLst>
          </p:cNvPr>
          <p:cNvSpPr/>
          <p:nvPr/>
        </p:nvSpPr>
        <p:spPr>
          <a:xfrm>
            <a:off x="4646811" y="2650757"/>
            <a:ext cx="4130891" cy="218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solidFill>
                  <a:schemeClr val="tx1">
                    <a:lumMod val="75000"/>
                    <a:lumOff val="25000"/>
                  </a:schemeClr>
                </a:solidFill>
              </a:rPr>
              <a:t>STATIONERITAS </a:t>
            </a:r>
          </a:p>
          <a:p>
            <a:pPr algn="just"/>
            <a:endParaRPr lang="id-ID" dirty="0">
              <a:solidFill>
                <a:schemeClr val="tx1">
                  <a:lumMod val="75000"/>
                  <a:lumOff val="25000"/>
                </a:schemeClr>
              </a:solidFill>
            </a:endParaRPr>
          </a:p>
          <a:p>
            <a:pPr algn="just"/>
            <a:r>
              <a:rPr lang="id-ID" sz="1200" dirty="0">
                <a:solidFill>
                  <a:schemeClr val="tx1">
                    <a:lumMod val="75000"/>
                    <a:lumOff val="25000"/>
                  </a:schemeClr>
                </a:solidFill>
              </a:rPr>
              <a:t>Tidak terjadinya pertumbuhan atau penurunan data. Data runtun waktu dikatakan stationer apabila tidak mengandung unsur trend dan musiman atau rata-rata variansinya tetap.</a:t>
            </a:r>
          </a:p>
          <a:p>
            <a:pPr algn="just"/>
            <a:r>
              <a:rPr lang="id-ID" sz="1200" dirty="0">
                <a:solidFill>
                  <a:schemeClr val="tx1">
                    <a:lumMod val="75000"/>
                    <a:lumOff val="25000"/>
                  </a:schemeClr>
                </a:solidFill>
              </a:rPr>
              <a:t>Apabila tidak stationer dalam rata-rata maka distationerkan melalui proses differencing, apabila tidak stationer terhadap varians maka melalui transformasi Box-Cox (Wei,2006)</a:t>
            </a:r>
            <a:endParaRPr lang="en-ID" sz="1200" dirty="0">
              <a:solidFill>
                <a:schemeClr val="tx1">
                  <a:lumMod val="75000"/>
                  <a:lumOff val="25000"/>
                </a:schemeClr>
              </a:solidFill>
            </a:endParaRPr>
          </a:p>
        </p:txBody>
      </p:sp>
      <p:grpSp>
        <p:nvGrpSpPr>
          <p:cNvPr id="13" name="Group 12">
            <a:extLst>
              <a:ext uri="{FF2B5EF4-FFF2-40B4-BE49-F238E27FC236}">
                <a16:creationId xmlns:a16="http://schemas.microsoft.com/office/drawing/2014/main" id="{1D7BB744-A6D9-418B-A300-5B4043C92574}"/>
              </a:ext>
            </a:extLst>
          </p:cNvPr>
          <p:cNvGrpSpPr/>
          <p:nvPr/>
        </p:nvGrpSpPr>
        <p:grpSpPr>
          <a:xfrm>
            <a:off x="3772169" y="1985034"/>
            <a:ext cx="1171879" cy="1173432"/>
            <a:chOff x="3747247" y="1928245"/>
            <a:chExt cx="1611249" cy="1550061"/>
          </a:xfrm>
        </p:grpSpPr>
        <p:sp>
          <p:nvSpPr>
            <p:cNvPr id="274" name="Google Shape;1751;p54">
              <a:extLst>
                <a:ext uri="{FF2B5EF4-FFF2-40B4-BE49-F238E27FC236}">
                  <a16:creationId xmlns:a16="http://schemas.microsoft.com/office/drawing/2014/main" id="{62B2EA64-3C96-4EFC-8A5E-BDB7708C2195}"/>
                </a:ext>
              </a:extLst>
            </p:cNvPr>
            <p:cNvSpPr/>
            <p:nvPr/>
          </p:nvSpPr>
          <p:spPr>
            <a:xfrm>
              <a:off x="3747247" y="1928245"/>
              <a:ext cx="1611249" cy="155006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1926;p57">
              <a:extLst>
                <a:ext uri="{FF2B5EF4-FFF2-40B4-BE49-F238E27FC236}">
                  <a16:creationId xmlns:a16="http://schemas.microsoft.com/office/drawing/2014/main" id="{C1B8BA5F-C74A-4F00-BA55-50CFC3421F2D}"/>
                </a:ext>
              </a:extLst>
            </p:cNvPr>
            <p:cNvGrpSpPr/>
            <p:nvPr/>
          </p:nvGrpSpPr>
          <p:grpSpPr>
            <a:xfrm>
              <a:off x="4071433" y="2090483"/>
              <a:ext cx="979656" cy="1157748"/>
              <a:chOff x="5363818" y="3345794"/>
              <a:chExt cx="259074" cy="354493"/>
            </a:xfrm>
          </p:grpSpPr>
          <p:sp>
            <p:nvSpPr>
              <p:cNvPr id="277" name="Google Shape;1927;p57">
                <a:extLst>
                  <a:ext uri="{FF2B5EF4-FFF2-40B4-BE49-F238E27FC236}">
                    <a16:creationId xmlns:a16="http://schemas.microsoft.com/office/drawing/2014/main" id="{1970324B-2389-4C8A-85DC-1B3EC0BC62E8}"/>
                  </a:ext>
                </a:extLst>
              </p:cNvPr>
              <p:cNvSpPr/>
              <p:nvPr/>
            </p:nvSpPr>
            <p:spPr>
              <a:xfrm>
                <a:off x="5397807" y="3514661"/>
                <a:ext cx="191360" cy="123934"/>
              </a:xfrm>
              <a:custGeom>
                <a:avLst/>
                <a:gdLst/>
                <a:ahLst/>
                <a:cxnLst/>
                <a:rect l="l" t="t" r="r" b="b"/>
                <a:pathLst>
                  <a:path w="7308" h="4733" extrusionOk="0">
                    <a:moveTo>
                      <a:pt x="869" y="1"/>
                    </a:moveTo>
                    <a:cubicBezTo>
                      <a:pt x="869" y="1651"/>
                      <a:pt x="0" y="2596"/>
                      <a:pt x="430" y="4733"/>
                    </a:cubicBezTo>
                    <a:lnTo>
                      <a:pt x="6879" y="4733"/>
                    </a:lnTo>
                    <a:cubicBezTo>
                      <a:pt x="7308" y="2596"/>
                      <a:pt x="6449" y="1661"/>
                      <a:pt x="6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28;p57">
                <a:extLst>
                  <a:ext uri="{FF2B5EF4-FFF2-40B4-BE49-F238E27FC236}">
                    <a16:creationId xmlns:a16="http://schemas.microsoft.com/office/drawing/2014/main" id="{261773C0-830A-424C-B375-7C5330A116E5}"/>
                  </a:ext>
                </a:extLst>
              </p:cNvPr>
              <p:cNvSpPr/>
              <p:nvPr/>
            </p:nvSpPr>
            <p:spPr>
              <a:xfrm>
                <a:off x="5397807" y="3514661"/>
                <a:ext cx="95706" cy="123934"/>
              </a:xfrm>
              <a:custGeom>
                <a:avLst/>
                <a:gdLst/>
                <a:ahLst/>
                <a:cxnLst/>
                <a:rect l="l" t="t" r="r" b="b"/>
                <a:pathLst>
                  <a:path w="3655" h="4733" extrusionOk="0">
                    <a:moveTo>
                      <a:pt x="869" y="1"/>
                    </a:moveTo>
                    <a:cubicBezTo>
                      <a:pt x="869" y="1651"/>
                      <a:pt x="0" y="2596"/>
                      <a:pt x="430" y="4733"/>
                    </a:cubicBezTo>
                    <a:lnTo>
                      <a:pt x="3654" y="4733"/>
                    </a:lnTo>
                    <a:lnTo>
                      <a:pt x="3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29;p57">
                <a:extLst>
                  <a:ext uri="{FF2B5EF4-FFF2-40B4-BE49-F238E27FC236}">
                    <a16:creationId xmlns:a16="http://schemas.microsoft.com/office/drawing/2014/main" id="{F038115C-E719-48F5-861D-1AFA79869E3C}"/>
                  </a:ext>
                </a:extLst>
              </p:cNvPr>
              <p:cNvSpPr/>
              <p:nvPr/>
            </p:nvSpPr>
            <p:spPr>
              <a:xfrm>
                <a:off x="5363818" y="3565382"/>
                <a:ext cx="259074" cy="134905"/>
              </a:xfrm>
              <a:custGeom>
                <a:avLst/>
                <a:gdLst/>
                <a:ahLst/>
                <a:cxnLst/>
                <a:rect l="l" t="t" r="r" b="b"/>
                <a:pathLst>
                  <a:path w="9894" h="5152" extrusionOk="0">
                    <a:moveTo>
                      <a:pt x="3664" y="0"/>
                    </a:moveTo>
                    <a:lnTo>
                      <a:pt x="3664" y="1326"/>
                    </a:lnTo>
                    <a:cubicBezTo>
                      <a:pt x="3664" y="1689"/>
                      <a:pt x="3426" y="2013"/>
                      <a:pt x="3082" y="2137"/>
                    </a:cubicBezTo>
                    <a:lnTo>
                      <a:pt x="869" y="2920"/>
                    </a:lnTo>
                    <a:cubicBezTo>
                      <a:pt x="354" y="3101"/>
                      <a:pt x="1" y="3587"/>
                      <a:pt x="1" y="4131"/>
                    </a:cubicBezTo>
                    <a:lnTo>
                      <a:pt x="1" y="4513"/>
                    </a:lnTo>
                    <a:cubicBezTo>
                      <a:pt x="1" y="4866"/>
                      <a:pt x="297" y="5152"/>
                      <a:pt x="650" y="5152"/>
                    </a:cubicBezTo>
                    <a:lnTo>
                      <a:pt x="9245" y="5152"/>
                    </a:lnTo>
                    <a:cubicBezTo>
                      <a:pt x="9608" y="5152"/>
                      <a:pt x="9894" y="4866"/>
                      <a:pt x="9894" y="4513"/>
                    </a:cubicBezTo>
                    <a:lnTo>
                      <a:pt x="9894" y="4131"/>
                    </a:lnTo>
                    <a:cubicBezTo>
                      <a:pt x="9894" y="3587"/>
                      <a:pt x="9550" y="3101"/>
                      <a:pt x="9035" y="2920"/>
                    </a:cubicBezTo>
                    <a:lnTo>
                      <a:pt x="6812" y="2137"/>
                    </a:lnTo>
                    <a:cubicBezTo>
                      <a:pt x="6469" y="2013"/>
                      <a:pt x="6240" y="1689"/>
                      <a:pt x="6240" y="1326"/>
                    </a:cubicBezTo>
                    <a:lnTo>
                      <a:pt x="62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30;p57">
                <a:extLst>
                  <a:ext uri="{FF2B5EF4-FFF2-40B4-BE49-F238E27FC236}">
                    <a16:creationId xmlns:a16="http://schemas.microsoft.com/office/drawing/2014/main" id="{7649648A-DB5F-4A09-868F-559D78FFE6F3}"/>
                  </a:ext>
                </a:extLst>
              </p:cNvPr>
              <p:cNvSpPr/>
              <p:nvPr/>
            </p:nvSpPr>
            <p:spPr>
              <a:xfrm>
                <a:off x="5364080" y="3621836"/>
                <a:ext cx="258813" cy="78450"/>
              </a:xfrm>
              <a:custGeom>
                <a:avLst/>
                <a:gdLst/>
                <a:ahLst/>
                <a:cxnLst/>
                <a:rect l="l" t="t" r="r" b="b"/>
                <a:pathLst>
                  <a:path w="9884" h="2996" extrusionOk="0">
                    <a:moveTo>
                      <a:pt x="3025" y="0"/>
                    </a:moveTo>
                    <a:lnTo>
                      <a:pt x="859" y="764"/>
                    </a:lnTo>
                    <a:cubicBezTo>
                      <a:pt x="344" y="945"/>
                      <a:pt x="1" y="1431"/>
                      <a:pt x="1" y="1975"/>
                    </a:cubicBezTo>
                    <a:lnTo>
                      <a:pt x="1" y="2357"/>
                    </a:lnTo>
                    <a:cubicBezTo>
                      <a:pt x="1" y="2710"/>
                      <a:pt x="287" y="2996"/>
                      <a:pt x="640" y="2996"/>
                    </a:cubicBezTo>
                    <a:lnTo>
                      <a:pt x="9245" y="2996"/>
                    </a:lnTo>
                    <a:cubicBezTo>
                      <a:pt x="9598" y="2996"/>
                      <a:pt x="9884" y="2710"/>
                      <a:pt x="9884" y="2357"/>
                    </a:cubicBezTo>
                    <a:lnTo>
                      <a:pt x="9884" y="1975"/>
                    </a:lnTo>
                    <a:cubicBezTo>
                      <a:pt x="9884" y="1431"/>
                      <a:pt x="9540" y="945"/>
                      <a:pt x="9025" y="764"/>
                    </a:cubicBezTo>
                    <a:lnTo>
                      <a:pt x="6860" y="0"/>
                    </a:lnTo>
                    <a:cubicBezTo>
                      <a:pt x="6745" y="973"/>
                      <a:pt x="5925" y="1708"/>
                      <a:pt x="4942" y="1708"/>
                    </a:cubicBezTo>
                    <a:cubicBezTo>
                      <a:pt x="3960" y="1708"/>
                      <a:pt x="3139" y="973"/>
                      <a:pt x="30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931;p57">
                <a:extLst>
                  <a:ext uri="{FF2B5EF4-FFF2-40B4-BE49-F238E27FC236}">
                    <a16:creationId xmlns:a16="http://schemas.microsoft.com/office/drawing/2014/main" id="{8BFB3B1F-25EF-4194-B0AA-D5FE6B432D10}"/>
                  </a:ext>
                </a:extLst>
              </p:cNvPr>
              <p:cNvSpPr/>
              <p:nvPr/>
            </p:nvSpPr>
            <p:spPr>
              <a:xfrm>
                <a:off x="5420273" y="3435740"/>
                <a:ext cx="146427" cy="152135"/>
              </a:xfrm>
              <a:custGeom>
                <a:avLst/>
                <a:gdLst/>
                <a:ahLst/>
                <a:cxnLst/>
                <a:rect l="l" t="t" r="r" b="b"/>
                <a:pathLst>
                  <a:path w="5592" h="5810" extrusionOk="0">
                    <a:moveTo>
                      <a:pt x="11" y="0"/>
                    </a:moveTo>
                    <a:lnTo>
                      <a:pt x="11" y="3015"/>
                    </a:lnTo>
                    <a:cubicBezTo>
                      <a:pt x="1" y="4551"/>
                      <a:pt x="1251" y="5810"/>
                      <a:pt x="2796" y="5810"/>
                    </a:cubicBezTo>
                    <a:cubicBezTo>
                      <a:pt x="4342" y="5810"/>
                      <a:pt x="5591" y="4560"/>
                      <a:pt x="5591" y="3015"/>
                    </a:cubicBezTo>
                    <a:lnTo>
                      <a:pt x="5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932;p57">
                <a:extLst>
                  <a:ext uri="{FF2B5EF4-FFF2-40B4-BE49-F238E27FC236}">
                    <a16:creationId xmlns:a16="http://schemas.microsoft.com/office/drawing/2014/main" id="{E6454791-2A9C-4D17-92F1-1E7CEBC66BA3}"/>
                  </a:ext>
                </a:extLst>
              </p:cNvPr>
              <p:cNvSpPr/>
              <p:nvPr/>
            </p:nvSpPr>
            <p:spPr>
              <a:xfrm>
                <a:off x="5527213" y="3598846"/>
                <a:ext cx="26" cy="288"/>
              </a:xfrm>
              <a:custGeom>
                <a:avLst/>
                <a:gdLst/>
                <a:ahLst/>
                <a:cxnLst/>
                <a:rect l="l" t="t" r="r" b="b"/>
                <a:pathLst>
                  <a:path w="1" h="11" extrusionOk="0">
                    <a:moveTo>
                      <a:pt x="0" y="10"/>
                    </a:moveTo>
                    <a:lnTo>
                      <a:pt x="0" y="10"/>
                    </a:lnTo>
                    <a:lnTo>
                      <a:pt x="0"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33;p57">
                <a:extLst>
                  <a:ext uri="{FF2B5EF4-FFF2-40B4-BE49-F238E27FC236}">
                    <a16:creationId xmlns:a16="http://schemas.microsoft.com/office/drawing/2014/main" id="{2CB96DB9-D744-4CD1-A34A-C0B272843BE7}"/>
                  </a:ext>
                </a:extLst>
              </p:cNvPr>
              <p:cNvSpPr/>
              <p:nvPr/>
            </p:nvSpPr>
            <p:spPr>
              <a:xfrm>
                <a:off x="5459760" y="3598846"/>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34;p57">
                <a:extLst>
                  <a:ext uri="{FF2B5EF4-FFF2-40B4-BE49-F238E27FC236}">
                    <a16:creationId xmlns:a16="http://schemas.microsoft.com/office/drawing/2014/main" id="{93FE0839-9494-40B0-9DD6-1076B34BCB76}"/>
                  </a:ext>
                </a:extLst>
              </p:cNvPr>
              <p:cNvSpPr/>
              <p:nvPr/>
            </p:nvSpPr>
            <p:spPr>
              <a:xfrm>
                <a:off x="5386573" y="3345794"/>
                <a:ext cx="213853" cy="202620"/>
              </a:xfrm>
              <a:custGeom>
                <a:avLst/>
                <a:gdLst/>
                <a:ahLst/>
                <a:cxnLst/>
                <a:rect l="l" t="t" r="r" b="b"/>
                <a:pathLst>
                  <a:path w="8167" h="7738" extrusionOk="0">
                    <a:moveTo>
                      <a:pt x="4083" y="1"/>
                    </a:moveTo>
                    <a:cubicBezTo>
                      <a:pt x="1832" y="1"/>
                      <a:pt x="0" y="1823"/>
                      <a:pt x="0" y="4084"/>
                    </a:cubicBezTo>
                    <a:lnTo>
                      <a:pt x="0" y="6879"/>
                    </a:lnTo>
                    <a:cubicBezTo>
                      <a:pt x="0" y="7356"/>
                      <a:pt x="382" y="7738"/>
                      <a:pt x="859" y="7738"/>
                    </a:cubicBezTo>
                    <a:lnTo>
                      <a:pt x="2576" y="7738"/>
                    </a:lnTo>
                    <a:cubicBezTo>
                      <a:pt x="2862" y="7738"/>
                      <a:pt x="2862" y="7308"/>
                      <a:pt x="2576" y="7308"/>
                    </a:cubicBezTo>
                    <a:lnTo>
                      <a:pt x="859" y="7308"/>
                    </a:lnTo>
                    <a:cubicBezTo>
                      <a:pt x="620" y="7308"/>
                      <a:pt x="429" y="7118"/>
                      <a:pt x="429" y="6879"/>
                    </a:cubicBezTo>
                    <a:lnTo>
                      <a:pt x="429" y="4084"/>
                    </a:lnTo>
                    <a:cubicBezTo>
                      <a:pt x="391" y="2042"/>
                      <a:pt x="2042" y="363"/>
                      <a:pt x="4083" y="363"/>
                    </a:cubicBezTo>
                    <a:cubicBezTo>
                      <a:pt x="6125" y="363"/>
                      <a:pt x="7775" y="2042"/>
                      <a:pt x="7737" y="4084"/>
                    </a:cubicBezTo>
                    <a:lnTo>
                      <a:pt x="7737" y="5801"/>
                    </a:lnTo>
                    <a:cubicBezTo>
                      <a:pt x="7737" y="5944"/>
                      <a:pt x="7844" y="6016"/>
                      <a:pt x="7952" y="6016"/>
                    </a:cubicBezTo>
                    <a:cubicBezTo>
                      <a:pt x="8059" y="6016"/>
                      <a:pt x="8166" y="5944"/>
                      <a:pt x="8166" y="5801"/>
                    </a:cubicBezTo>
                    <a:lnTo>
                      <a:pt x="8166" y="4084"/>
                    </a:lnTo>
                    <a:cubicBezTo>
                      <a:pt x="8166" y="1823"/>
                      <a:pt x="6344" y="1"/>
                      <a:pt x="4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35;p57">
                <a:extLst>
                  <a:ext uri="{FF2B5EF4-FFF2-40B4-BE49-F238E27FC236}">
                    <a16:creationId xmlns:a16="http://schemas.microsoft.com/office/drawing/2014/main" id="{F018BDA6-4083-492C-8ECA-8EA7B49D07C8}"/>
                  </a:ext>
                </a:extLst>
              </p:cNvPr>
              <p:cNvSpPr/>
              <p:nvPr/>
            </p:nvSpPr>
            <p:spPr>
              <a:xfrm>
                <a:off x="5454759" y="3373917"/>
                <a:ext cx="123410" cy="112543"/>
              </a:xfrm>
              <a:custGeom>
                <a:avLst/>
                <a:gdLst/>
                <a:ahLst/>
                <a:cxnLst/>
                <a:rect l="l" t="t" r="r" b="b"/>
                <a:pathLst>
                  <a:path w="4713" h="4298" extrusionOk="0">
                    <a:moveTo>
                      <a:pt x="1495" y="0"/>
                    </a:moveTo>
                    <a:cubicBezTo>
                      <a:pt x="1439" y="0"/>
                      <a:pt x="1383" y="2"/>
                      <a:pt x="1327" y="5"/>
                    </a:cubicBezTo>
                    <a:cubicBezTo>
                      <a:pt x="859" y="24"/>
                      <a:pt x="411" y="157"/>
                      <a:pt x="1" y="377"/>
                    </a:cubicBezTo>
                    <a:cubicBezTo>
                      <a:pt x="105" y="1359"/>
                      <a:pt x="563" y="2266"/>
                      <a:pt x="1288" y="2953"/>
                    </a:cubicBezTo>
                    <a:cubicBezTo>
                      <a:pt x="1536" y="2838"/>
                      <a:pt x="1794" y="2724"/>
                      <a:pt x="2033" y="2581"/>
                    </a:cubicBezTo>
                    <a:cubicBezTo>
                      <a:pt x="2067" y="2560"/>
                      <a:pt x="2105" y="2550"/>
                      <a:pt x="2141" y="2550"/>
                    </a:cubicBezTo>
                    <a:cubicBezTo>
                      <a:pt x="2253" y="2550"/>
                      <a:pt x="2355" y="2642"/>
                      <a:pt x="2347" y="2771"/>
                    </a:cubicBezTo>
                    <a:lnTo>
                      <a:pt x="2347" y="3220"/>
                    </a:lnTo>
                    <a:cubicBezTo>
                      <a:pt x="2347" y="3338"/>
                      <a:pt x="2443" y="3430"/>
                      <a:pt x="2559" y="3430"/>
                    </a:cubicBezTo>
                    <a:cubicBezTo>
                      <a:pt x="2565" y="3430"/>
                      <a:pt x="2571" y="3430"/>
                      <a:pt x="2576" y="3430"/>
                    </a:cubicBezTo>
                    <a:cubicBezTo>
                      <a:pt x="2967" y="3401"/>
                      <a:pt x="3359" y="3334"/>
                      <a:pt x="3731" y="3229"/>
                    </a:cubicBezTo>
                    <a:cubicBezTo>
                      <a:pt x="3758" y="3221"/>
                      <a:pt x="3786" y="3217"/>
                      <a:pt x="3814" y="3217"/>
                    </a:cubicBezTo>
                    <a:cubicBezTo>
                      <a:pt x="4041" y="3217"/>
                      <a:pt x="4274" y="3474"/>
                      <a:pt x="4274" y="3754"/>
                    </a:cubicBezTo>
                    <a:lnTo>
                      <a:pt x="4274" y="4298"/>
                    </a:lnTo>
                    <a:lnTo>
                      <a:pt x="4704" y="4298"/>
                    </a:lnTo>
                    <a:lnTo>
                      <a:pt x="4704" y="3229"/>
                    </a:lnTo>
                    <a:cubicBezTo>
                      <a:pt x="4713" y="1445"/>
                      <a:pt x="3261" y="0"/>
                      <a:pt x="1495" y="0"/>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936;p57">
                <a:extLst>
                  <a:ext uri="{FF2B5EF4-FFF2-40B4-BE49-F238E27FC236}">
                    <a16:creationId xmlns:a16="http://schemas.microsoft.com/office/drawing/2014/main" id="{45D53A24-1D40-4E72-A9D8-848B2FBFA4CA}"/>
                  </a:ext>
                </a:extLst>
              </p:cNvPr>
              <p:cNvSpPr/>
              <p:nvPr/>
            </p:nvSpPr>
            <p:spPr>
              <a:xfrm>
                <a:off x="5392046" y="3475200"/>
                <a:ext cx="28254" cy="44986"/>
              </a:xfrm>
              <a:custGeom>
                <a:avLst/>
                <a:gdLst/>
                <a:ahLst/>
                <a:cxnLst/>
                <a:rect l="l" t="t" r="r" b="b"/>
                <a:pathLst>
                  <a:path w="1079" h="1718" extrusionOk="0">
                    <a:moveTo>
                      <a:pt x="440" y="0"/>
                    </a:moveTo>
                    <a:cubicBezTo>
                      <a:pt x="201" y="0"/>
                      <a:pt x="1" y="191"/>
                      <a:pt x="1" y="430"/>
                    </a:cubicBezTo>
                    <a:lnTo>
                      <a:pt x="1" y="1288"/>
                    </a:lnTo>
                    <a:cubicBezTo>
                      <a:pt x="1" y="1527"/>
                      <a:pt x="201" y="1718"/>
                      <a:pt x="440" y="1718"/>
                    </a:cubicBezTo>
                    <a:lnTo>
                      <a:pt x="869" y="1718"/>
                    </a:lnTo>
                    <a:cubicBezTo>
                      <a:pt x="984" y="1718"/>
                      <a:pt x="1079" y="1622"/>
                      <a:pt x="1079" y="1508"/>
                    </a:cubicBezTo>
                    <a:lnTo>
                      <a:pt x="1079" y="220"/>
                    </a:lnTo>
                    <a:cubicBezTo>
                      <a:pt x="1079" y="96"/>
                      <a:pt x="984" y="0"/>
                      <a:pt x="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937;p57">
                <a:extLst>
                  <a:ext uri="{FF2B5EF4-FFF2-40B4-BE49-F238E27FC236}">
                    <a16:creationId xmlns:a16="http://schemas.microsoft.com/office/drawing/2014/main" id="{6B1F751E-6FA6-4068-A598-F1C43DDC7315}"/>
                  </a:ext>
                </a:extLst>
              </p:cNvPr>
              <p:cNvSpPr/>
              <p:nvPr/>
            </p:nvSpPr>
            <p:spPr>
              <a:xfrm>
                <a:off x="5409040" y="3475200"/>
                <a:ext cx="11260" cy="44986"/>
              </a:xfrm>
              <a:custGeom>
                <a:avLst/>
                <a:gdLst/>
                <a:ahLst/>
                <a:cxnLst/>
                <a:rect l="l" t="t" r="r" b="b"/>
                <a:pathLst>
                  <a:path w="430" h="1718" extrusionOk="0">
                    <a:moveTo>
                      <a:pt x="1" y="0"/>
                    </a:moveTo>
                    <a:lnTo>
                      <a:pt x="1" y="1718"/>
                    </a:lnTo>
                    <a:lnTo>
                      <a:pt x="220" y="1718"/>
                    </a:lnTo>
                    <a:cubicBezTo>
                      <a:pt x="335" y="1718"/>
                      <a:pt x="430" y="1622"/>
                      <a:pt x="430" y="1508"/>
                    </a:cubicBezTo>
                    <a:lnTo>
                      <a:pt x="430" y="220"/>
                    </a:lnTo>
                    <a:cubicBezTo>
                      <a:pt x="430" y="96"/>
                      <a:pt x="335"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938;p57">
                <a:extLst>
                  <a:ext uri="{FF2B5EF4-FFF2-40B4-BE49-F238E27FC236}">
                    <a16:creationId xmlns:a16="http://schemas.microsoft.com/office/drawing/2014/main" id="{68EC495F-A745-461A-8B24-B457F6D6E926}"/>
                  </a:ext>
                </a:extLst>
              </p:cNvPr>
              <p:cNvSpPr/>
              <p:nvPr/>
            </p:nvSpPr>
            <p:spPr>
              <a:xfrm>
                <a:off x="5566674" y="3475200"/>
                <a:ext cx="28254" cy="44986"/>
              </a:xfrm>
              <a:custGeom>
                <a:avLst/>
                <a:gdLst/>
                <a:ahLst/>
                <a:cxnLst/>
                <a:rect l="l" t="t" r="r" b="b"/>
                <a:pathLst>
                  <a:path w="1079" h="1718" extrusionOk="0">
                    <a:moveTo>
                      <a:pt x="220" y="0"/>
                    </a:moveTo>
                    <a:cubicBezTo>
                      <a:pt x="96" y="0"/>
                      <a:pt x="0" y="96"/>
                      <a:pt x="0" y="220"/>
                    </a:cubicBezTo>
                    <a:lnTo>
                      <a:pt x="0" y="1508"/>
                    </a:lnTo>
                    <a:cubicBezTo>
                      <a:pt x="0" y="1622"/>
                      <a:pt x="96" y="1718"/>
                      <a:pt x="220" y="1718"/>
                    </a:cubicBezTo>
                    <a:lnTo>
                      <a:pt x="649" y="1718"/>
                    </a:lnTo>
                    <a:cubicBezTo>
                      <a:pt x="878" y="1718"/>
                      <a:pt x="1078" y="1527"/>
                      <a:pt x="1078" y="1288"/>
                    </a:cubicBezTo>
                    <a:lnTo>
                      <a:pt x="1078" y="430"/>
                    </a:lnTo>
                    <a:cubicBezTo>
                      <a:pt x="1078" y="191"/>
                      <a:pt x="888" y="0"/>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939;p57">
                <a:extLst>
                  <a:ext uri="{FF2B5EF4-FFF2-40B4-BE49-F238E27FC236}">
                    <a16:creationId xmlns:a16="http://schemas.microsoft.com/office/drawing/2014/main" id="{FDCB983B-A9A7-4503-BBC0-B9A9A738D08E}"/>
                  </a:ext>
                </a:extLst>
              </p:cNvPr>
              <p:cNvSpPr/>
              <p:nvPr/>
            </p:nvSpPr>
            <p:spPr>
              <a:xfrm>
                <a:off x="5566674" y="3475200"/>
                <a:ext cx="11260" cy="44986"/>
              </a:xfrm>
              <a:custGeom>
                <a:avLst/>
                <a:gdLst/>
                <a:ahLst/>
                <a:cxnLst/>
                <a:rect l="l" t="t" r="r" b="b"/>
                <a:pathLst>
                  <a:path w="430" h="1718" extrusionOk="0">
                    <a:moveTo>
                      <a:pt x="220" y="0"/>
                    </a:moveTo>
                    <a:cubicBezTo>
                      <a:pt x="96" y="0"/>
                      <a:pt x="0" y="96"/>
                      <a:pt x="0" y="220"/>
                    </a:cubicBezTo>
                    <a:lnTo>
                      <a:pt x="0" y="1508"/>
                    </a:lnTo>
                    <a:cubicBezTo>
                      <a:pt x="0" y="1622"/>
                      <a:pt x="96" y="1718"/>
                      <a:pt x="220" y="1718"/>
                    </a:cubicBezTo>
                    <a:lnTo>
                      <a:pt x="430" y="1718"/>
                    </a:lnTo>
                    <a:lnTo>
                      <a:pt x="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940;p57">
                <a:extLst>
                  <a:ext uri="{FF2B5EF4-FFF2-40B4-BE49-F238E27FC236}">
                    <a16:creationId xmlns:a16="http://schemas.microsoft.com/office/drawing/2014/main" id="{43EE9FA5-7621-4B52-A9D9-5B8021224B9B}"/>
                  </a:ext>
                </a:extLst>
              </p:cNvPr>
              <p:cNvSpPr/>
              <p:nvPr/>
            </p:nvSpPr>
            <p:spPr>
              <a:xfrm>
                <a:off x="5442766" y="3537154"/>
                <a:ext cx="17020" cy="11260"/>
              </a:xfrm>
              <a:custGeom>
                <a:avLst/>
                <a:gdLst/>
                <a:ahLst/>
                <a:cxnLst/>
                <a:rect l="l" t="t" r="r" b="b"/>
                <a:pathLst>
                  <a:path w="650" h="430" extrusionOk="0">
                    <a:moveTo>
                      <a:pt x="1" y="0"/>
                    </a:moveTo>
                    <a:lnTo>
                      <a:pt x="1" y="430"/>
                    </a:lnTo>
                    <a:lnTo>
                      <a:pt x="430" y="430"/>
                    </a:lnTo>
                    <a:cubicBezTo>
                      <a:pt x="554" y="430"/>
                      <a:pt x="649" y="334"/>
                      <a:pt x="649" y="210"/>
                    </a:cubicBezTo>
                    <a:cubicBezTo>
                      <a:pt x="649" y="96"/>
                      <a:pt x="554" y="0"/>
                      <a:pt x="430"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941;p57">
                <a:extLst>
                  <a:ext uri="{FF2B5EF4-FFF2-40B4-BE49-F238E27FC236}">
                    <a16:creationId xmlns:a16="http://schemas.microsoft.com/office/drawing/2014/main" id="{E82CB9BB-349F-45EE-A084-E17F81CEE386}"/>
                  </a:ext>
                </a:extLst>
              </p:cNvPr>
              <p:cNvSpPr/>
              <p:nvPr/>
            </p:nvSpPr>
            <p:spPr>
              <a:xfrm>
                <a:off x="5409040" y="3373917"/>
                <a:ext cx="169155" cy="112543"/>
              </a:xfrm>
              <a:custGeom>
                <a:avLst/>
                <a:gdLst/>
                <a:ahLst/>
                <a:cxnLst/>
                <a:rect l="l" t="t" r="r" b="b"/>
                <a:pathLst>
                  <a:path w="6460" h="4298" extrusionOk="0">
                    <a:moveTo>
                      <a:pt x="3242" y="0"/>
                    </a:moveTo>
                    <a:cubicBezTo>
                      <a:pt x="3186" y="0"/>
                      <a:pt x="3129" y="2"/>
                      <a:pt x="3073" y="5"/>
                    </a:cubicBezTo>
                    <a:cubicBezTo>
                      <a:pt x="1336" y="81"/>
                      <a:pt x="1" y="1579"/>
                      <a:pt x="1" y="3315"/>
                    </a:cubicBezTo>
                    <a:lnTo>
                      <a:pt x="1" y="4298"/>
                    </a:lnTo>
                    <a:lnTo>
                      <a:pt x="440" y="4298"/>
                    </a:lnTo>
                    <a:lnTo>
                      <a:pt x="440" y="4107"/>
                    </a:lnTo>
                    <a:cubicBezTo>
                      <a:pt x="430" y="3907"/>
                      <a:pt x="564" y="3735"/>
                      <a:pt x="754" y="3687"/>
                    </a:cubicBezTo>
                    <a:cubicBezTo>
                      <a:pt x="1594" y="3468"/>
                      <a:pt x="2958" y="3067"/>
                      <a:pt x="3779" y="2581"/>
                    </a:cubicBezTo>
                    <a:cubicBezTo>
                      <a:pt x="3814" y="2559"/>
                      <a:pt x="3851" y="2550"/>
                      <a:pt x="3888" y="2550"/>
                    </a:cubicBezTo>
                    <a:cubicBezTo>
                      <a:pt x="4000" y="2550"/>
                      <a:pt x="4103" y="2640"/>
                      <a:pt x="4103" y="2762"/>
                    </a:cubicBezTo>
                    <a:lnTo>
                      <a:pt x="4103" y="3220"/>
                    </a:lnTo>
                    <a:cubicBezTo>
                      <a:pt x="4103" y="3338"/>
                      <a:pt x="4198" y="3430"/>
                      <a:pt x="4315" y="3430"/>
                    </a:cubicBezTo>
                    <a:cubicBezTo>
                      <a:pt x="4320" y="3430"/>
                      <a:pt x="4326" y="3430"/>
                      <a:pt x="4332" y="3430"/>
                    </a:cubicBezTo>
                    <a:cubicBezTo>
                      <a:pt x="4723" y="3401"/>
                      <a:pt x="5105" y="3334"/>
                      <a:pt x="5486" y="3229"/>
                    </a:cubicBezTo>
                    <a:cubicBezTo>
                      <a:pt x="5514" y="3221"/>
                      <a:pt x="5542" y="3217"/>
                      <a:pt x="5570" y="3217"/>
                    </a:cubicBezTo>
                    <a:cubicBezTo>
                      <a:pt x="5794" y="3217"/>
                      <a:pt x="6020" y="3474"/>
                      <a:pt x="6020" y="3754"/>
                    </a:cubicBezTo>
                    <a:lnTo>
                      <a:pt x="6020" y="4298"/>
                    </a:lnTo>
                    <a:lnTo>
                      <a:pt x="6459" y="4298"/>
                    </a:lnTo>
                    <a:lnTo>
                      <a:pt x="6459" y="3229"/>
                    </a:lnTo>
                    <a:cubicBezTo>
                      <a:pt x="6459" y="1436"/>
                      <a:pt x="5008" y="0"/>
                      <a:pt x="3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7"/>
          <p:cNvSpPr/>
          <p:nvPr/>
        </p:nvSpPr>
        <p:spPr>
          <a:xfrm>
            <a:off x="6144026" y="4315226"/>
            <a:ext cx="1621800" cy="450600"/>
          </a:xfrm>
          <a:prstGeom prst="ellipse">
            <a:avLst/>
          </a:prstGeom>
          <a:solidFill>
            <a:srgbClr val="B45F06">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txBox="1">
            <a:spLocks noGrp="1"/>
          </p:cNvSpPr>
          <p:nvPr>
            <p:ph type="title"/>
          </p:nvPr>
        </p:nvSpPr>
        <p:spPr>
          <a:xfrm>
            <a:off x="1177000" y="2560525"/>
            <a:ext cx="426016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METODOLOGI</a:t>
            </a:r>
            <a:br>
              <a:rPr lang="id-ID" dirty="0"/>
            </a:br>
            <a:r>
              <a:rPr lang="id-ID" dirty="0"/>
              <a:t>PENELITIAN</a:t>
            </a:r>
            <a:endParaRPr dirty="0"/>
          </a:p>
        </p:txBody>
      </p:sp>
      <p:sp>
        <p:nvSpPr>
          <p:cNvPr id="729" name="Google Shape;729;p37"/>
          <p:cNvSpPr txBox="1">
            <a:spLocks noGrp="1"/>
          </p:cNvSpPr>
          <p:nvPr>
            <p:ph type="title" idx="2"/>
          </p:nvPr>
        </p:nvSpPr>
        <p:spPr>
          <a:xfrm>
            <a:off x="1176992" y="945225"/>
            <a:ext cx="2511900" cy="78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a:t>
            </a:r>
            <a:r>
              <a:rPr lang="id-ID" dirty="0"/>
              <a:t>3</a:t>
            </a:r>
            <a:endParaRPr dirty="0"/>
          </a:p>
        </p:txBody>
      </p:sp>
      <p:grpSp>
        <p:nvGrpSpPr>
          <p:cNvPr id="731" name="Google Shape;731;p37"/>
          <p:cNvGrpSpPr/>
          <p:nvPr/>
        </p:nvGrpSpPr>
        <p:grpSpPr>
          <a:xfrm>
            <a:off x="5791454" y="945217"/>
            <a:ext cx="2019223" cy="3636696"/>
            <a:chOff x="619400" y="238125"/>
            <a:chExt cx="2313500" cy="4166700"/>
          </a:xfrm>
        </p:grpSpPr>
        <p:sp>
          <p:nvSpPr>
            <p:cNvPr id="732" name="Google Shape;732;p37"/>
            <p:cNvSpPr/>
            <p:nvPr/>
          </p:nvSpPr>
          <p:spPr>
            <a:xfrm>
              <a:off x="619400" y="1175450"/>
              <a:ext cx="25" cy="25"/>
            </a:xfrm>
            <a:custGeom>
              <a:avLst/>
              <a:gdLst/>
              <a:ahLst/>
              <a:cxnLst/>
              <a:rect l="l" t="t" r="r" b="b"/>
              <a:pathLst>
                <a:path w="1" h="1" extrusionOk="0">
                  <a:moveTo>
                    <a:pt x="1" y="1"/>
                  </a:moveTo>
                  <a:close/>
                </a:path>
              </a:pathLst>
            </a:custGeom>
            <a:solidFill>
              <a:srgbClr val="FF7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2579050" y="1015650"/>
              <a:ext cx="216725" cy="216700"/>
            </a:xfrm>
            <a:custGeom>
              <a:avLst/>
              <a:gdLst/>
              <a:ahLst/>
              <a:cxnLst/>
              <a:rect l="l" t="t" r="r" b="b"/>
              <a:pathLst>
                <a:path w="8669" h="8668" extrusionOk="0">
                  <a:moveTo>
                    <a:pt x="4335" y="0"/>
                  </a:moveTo>
                  <a:cubicBezTo>
                    <a:pt x="1941" y="0"/>
                    <a:pt x="1" y="1941"/>
                    <a:pt x="1" y="4334"/>
                  </a:cubicBezTo>
                  <a:cubicBezTo>
                    <a:pt x="1" y="6727"/>
                    <a:pt x="1941" y="8668"/>
                    <a:pt x="4335" y="8668"/>
                  </a:cubicBezTo>
                  <a:cubicBezTo>
                    <a:pt x="6728" y="8668"/>
                    <a:pt x="8669" y="6727"/>
                    <a:pt x="8669" y="4334"/>
                  </a:cubicBezTo>
                  <a:cubicBezTo>
                    <a:pt x="8669" y="1941"/>
                    <a:pt x="6728" y="0"/>
                    <a:pt x="4335" y="0"/>
                  </a:cubicBezTo>
                  <a:close/>
                </a:path>
              </a:pathLst>
            </a:custGeom>
            <a:solidFill>
              <a:srgbClr val="9FE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1144450" y="3654875"/>
              <a:ext cx="751250" cy="749900"/>
            </a:xfrm>
            <a:custGeom>
              <a:avLst/>
              <a:gdLst/>
              <a:ahLst/>
              <a:cxnLst/>
              <a:rect l="l" t="t" r="r" b="b"/>
              <a:pathLst>
                <a:path w="30050" h="29996" extrusionOk="0">
                  <a:moveTo>
                    <a:pt x="28323" y="0"/>
                  </a:moveTo>
                  <a:lnTo>
                    <a:pt x="0" y="28264"/>
                  </a:lnTo>
                  <a:lnTo>
                    <a:pt x="1727" y="29996"/>
                  </a:lnTo>
                  <a:lnTo>
                    <a:pt x="30050" y="1732"/>
                  </a:lnTo>
                  <a:lnTo>
                    <a:pt x="283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1852575" y="3654950"/>
              <a:ext cx="751275" cy="749875"/>
            </a:xfrm>
            <a:custGeom>
              <a:avLst/>
              <a:gdLst/>
              <a:ahLst/>
              <a:cxnLst/>
              <a:rect l="l" t="t" r="r" b="b"/>
              <a:pathLst>
                <a:path w="30051" h="29995" extrusionOk="0">
                  <a:moveTo>
                    <a:pt x="1728" y="1"/>
                  </a:moveTo>
                  <a:lnTo>
                    <a:pt x="1" y="1731"/>
                  </a:lnTo>
                  <a:lnTo>
                    <a:pt x="28322" y="29995"/>
                  </a:lnTo>
                  <a:lnTo>
                    <a:pt x="30051" y="28264"/>
                  </a:lnTo>
                  <a:lnTo>
                    <a:pt x="1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1843675" y="3572650"/>
              <a:ext cx="61225" cy="810200"/>
            </a:xfrm>
            <a:custGeom>
              <a:avLst/>
              <a:gdLst/>
              <a:ahLst/>
              <a:cxnLst/>
              <a:rect l="l" t="t" r="r" b="b"/>
              <a:pathLst>
                <a:path w="2449" h="32408" extrusionOk="0">
                  <a:moveTo>
                    <a:pt x="1" y="0"/>
                  </a:moveTo>
                  <a:lnTo>
                    <a:pt x="1" y="32407"/>
                  </a:lnTo>
                  <a:lnTo>
                    <a:pt x="2448" y="32407"/>
                  </a:lnTo>
                  <a:lnTo>
                    <a:pt x="2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1829175" y="3294475"/>
              <a:ext cx="90200" cy="426925"/>
            </a:xfrm>
            <a:custGeom>
              <a:avLst/>
              <a:gdLst/>
              <a:ahLst/>
              <a:cxnLst/>
              <a:rect l="l" t="t" r="r" b="b"/>
              <a:pathLst>
                <a:path w="3608" h="17077" extrusionOk="0">
                  <a:moveTo>
                    <a:pt x="0" y="1"/>
                  </a:moveTo>
                  <a:lnTo>
                    <a:pt x="0" y="17077"/>
                  </a:lnTo>
                  <a:lnTo>
                    <a:pt x="3607" y="17077"/>
                  </a:lnTo>
                  <a:lnTo>
                    <a:pt x="36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1784875" y="3631175"/>
              <a:ext cx="178825" cy="90225"/>
            </a:xfrm>
            <a:custGeom>
              <a:avLst/>
              <a:gdLst/>
              <a:ahLst/>
              <a:cxnLst/>
              <a:rect l="l" t="t" r="r" b="b"/>
              <a:pathLst>
                <a:path w="7153" h="3609" extrusionOk="0">
                  <a:moveTo>
                    <a:pt x="1" y="0"/>
                  </a:moveTo>
                  <a:lnTo>
                    <a:pt x="1" y="3609"/>
                  </a:lnTo>
                  <a:lnTo>
                    <a:pt x="7153" y="3609"/>
                  </a:lnTo>
                  <a:lnTo>
                    <a:pt x="7153" y="0"/>
                  </a:lnTo>
                  <a:close/>
                </a:path>
              </a:pathLst>
            </a:custGeom>
            <a:solidFill>
              <a:srgbClr val="85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853650" y="333050"/>
              <a:ext cx="2041250" cy="2961450"/>
            </a:xfrm>
            <a:custGeom>
              <a:avLst/>
              <a:gdLst/>
              <a:ahLst/>
              <a:cxnLst/>
              <a:rect l="l" t="t" r="r" b="b"/>
              <a:pathLst>
                <a:path w="81650" h="118458" extrusionOk="0">
                  <a:moveTo>
                    <a:pt x="0" y="0"/>
                  </a:moveTo>
                  <a:lnTo>
                    <a:pt x="0" y="118458"/>
                  </a:lnTo>
                  <a:lnTo>
                    <a:pt x="81649" y="118458"/>
                  </a:lnTo>
                  <a:lnTo>
                    <a:pt x="81649" y="0"/>
                  </a:lnTo>
                  <a:close/>
                </a:path>
              </a:pathLst>
            </a:custGeom>
            <a:solidFill>
              <a:srgbClr val="FDDC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815675" y="3294475"/>
              <a:ext cx="2117225" cy="75975"/>
            </a:xfrm>
            <a:custGeom>
              <a:avLst/>
              <a:gdLst/>
              <a:ahLst/>
              <a:cxnLst/>
              <a:rect l="l" t="t" r="r" b="b"/>
              <a:pathLst>
                <a:path w="84689" h="3039" extrusionOk="0">
                  <a:moveTo>
                    <a:pt x="0" y="1"/>
                  </a:moveTo>
                  <a:lnTo>
                    <a:pt x="0" y="3039"/>
                  </a:lnTo>
                  <a:lnTo>
                    <a:pt x="84689" y="3039"/>
                  </a:lnTo>
                  <a:lnTo>
                    <a:pt x="84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815675" y="238125"/>
              <a:ext cx="2117225" cy="94950"/>
            </a:xfrm>
            <a:custGeom>
              <a:avLst/>
              <a:gdLst/>
              <a:ahLst/>
              <a:cxnLst/>
              <a:rect l="l" t="t" r="r" b="b"/>
              <a:pathLst>
                <a:path w="84689" h="3798" extrusionOk="0">
                  <a:moveTo>
                    <a:pt x="0" y="0"/>
                  </a:moveTo>
                  <a:lnTo>
                    <a:pt x="0" y="3797"/>
                  </a:lnTo>
                  <a:lnTo>
                    <a:pt x="84689" y="3797"/>
                  </a:lnTo>
                  <a:lnTo>
                    <a:pt x="846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1009275" y="554575"/>
              <a:ext cx="790525" cy="165700"/>
            </a:xfrm>
            <a:custGeom>
              <a:avLst/>
              <a:gdLst/>
              <a:ahLst/>
              <a:cxnLst/>
              <a:rect l="l" t="t" r="r" b="b"/>
              <a:pathLst>
                <a:path w="31621" h="6628" extrusionOk="0">
                  <a:moveTo>
                    <a:pt x="1" y="1"/>
                  </a:moveTo>
                  <a:lnTo>
                    <a:pt x="1" y="6628"/>
                  </a:lnTo>
                  <a:lnTo>
                    <a:pt x="31620" y="6628"/>
                  </a:lnTo>
                  <a:lnTo>
                    <a:pt x="31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1009275" y="793875"/>
              <a:ext cx="253625" cy="53175"/>
            </a:xfrm>
            <a:custGeom>
              <a:avLst/>
              <a:gdLst/>
              <a:ahLst/>
              <a:cxnLst/>
              <a:rect l="l" t="t" r="r" b="b"/>
              <a:pathLst>
                <a:path w="10145" h="2127" extrusionOk="0">
                  <a:moveTo>
                    <a:pt x="1" y="0"/>
                  </a:moveTo>
                  <a:lnTo>
                    <a:pt x="1" y="2126"/>
                  </a:lnTo>
                  <a:lnTo>
                    <a:pt x="10145" y="2126"/>
                  </a:lnTo>
                  <a:lnTo>
                    <a:pt x="10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1009275" y="894250"/>
              <a:ext cx="412300" cy="53225"/>
            </a:xfrm>
            <a:custGeom>
              <a:avLst/>
              <a:gdLst/>
              <a:ahLst/>
              <a:cxnLst/>
              <a:rect l="l" t="t" r="r" b="b"/>
              <a:pathLst>
                <a:path w="16492" h="2129" extrusionOk="0">
                  <a:moveTo>
                    <a:pt x="1" y="1"/>
                  </a:moveTo>
                  <a:lnTo>
                    <a:pt x="1" y="2128"/>
                  </a:lnTo>
                  <a:lnTo>
                    <a:pt x="16491" y="2128"/>
                  </a:lnTo>
                  <a:lnTo>
                    <a:pt x="16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1009275" y="994700"/>
              <a:ext cx="253625" cy="53150"/>
            </a:xfrm>
            <a:custGeom>
              <a:avLst/>
              <a:gdLst/>
              <a:ahLst/>
              <a:cxnLst/>
              <a:rect l="l" t="t" r="r" b="b"/>
              <a:pathLst>
                <a:path w="10145" h="2126" extrusionOk="0">
                  <a:moveTo>
                    <a:pt x="1" y="0"/>
                  </a:moveTo>
                  <a:lnTo>
                    <a:pt x="1" y="2126"/>
                  </a:lnTo>
                  <a:lnTo>
                    <a:pt x="10145" y="2126"/>
                  </a:lnTo>
                  <a:lnTo>
                    <a:pt x="10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1009275" y="1095075"/>
              <a:ext cx="412300" cy="53175"/>
            </a:xfrm>
            <a:custGeom>
              <a:avLst/>
              <a:gdLst/>
              <a:ahLst/>
              <a:cxnLst/>
              <a:rect l="l" t="t" r="r" b="b"/>
              <a:pathLst>
                <a:path w="16492" h="2127" extrusionOk="0">
                  <a:moveTo>
                    <a:pt x="1" y="1"/>
                  </a:moveTo>
                  <a:lnTo>
                    <a:pt x="1" y="2127"/>
                  </a:lnTo>
                  <a:lnTo>
                    <a:pt x="16491" y="2127"/>
                  </a:lnTo>
                  <a:lnTo>
                    <a:pt x="164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1948750" y="554575"/>
              <a:ext cx="790550" cy="165700"/>
            </a:xfrm>
            <a:custGeom>
              <a:avLst/>
              <a:gdLst/>
              <a:ahLst/>
              <a:cxnLst/>
              <a:rect l="l" t="t" r="r" b="b"/>
              <a:pathLst>
                <a:path w="31622" h="6628" extrusionOk="0">
                  <a:moveTo>
                    <a:pt x="1" y="1"/>
                  </a:moveTo>
                  <a:lnTo>
                    <a:pt x="1" y="6628"/>
                  </a:lnTo>
                  <a:lnTo>
                    <a:pt x="31622" y="6628"/>
                  </a:lnTo>
                  <a:lnTo>
                    <a:pt x="316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1948750" y="793875"/>
              <a:ext cx="253625" cy="53175"/>
            </a:xfrm>
            <a:custGeom>
              <a:avLst/>
              <a:gdLst/>
              <a:ahLst/>
              <a:cxnLst/>
              <a:rect l="l" t="t" r="r" b="b"/>
              <a:pathLst>
                <a:path w="10145" h="2127" extrusionOk="0">
                  <a:moveTo>
                    <a:pt x="1" y="0"/>
                  </a:moveTo>
                  <a:lnTo>
                    <a:pt x="1" y="2126"/>
                  </a:lnTo>
                  <a:lnTo>
                    <a:pt x="10145" y="2126"/>
                  </a:lnTo>
                  <a:lnTo>
                    <a:pt x="10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1948750" y="894250"/>
              <a:ext cx="412300" cy="53225"/>
            </a:xfrm>
            <a:custGeom>
              <a:avLst/>
              <a:gdLst/>
              <a:ahLst/>
              <a:cxnLst/>
              <a:rect l="l" t="t" r="r" b="b"/>
              <a:pathLst>
                <a:path w="16492" h="2129" extrusionOk="0">
                  <a:moveTo>
                    <a:pt x="1" y="1"/>
                  </a:moveTo>
                  <a:lnTo>
                    <a:pt x="1" y="2128"/>
                  </a:lnTo>
                  <a:lnTo>
                    <a:pt x="16491" y="2128"/>
                  </a:lnTo>
                  <a:lnTo>
                    <a:pt x="16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1948750" y="994700"/>
              <a:ext cx="253625" cy="53150"/>
            </a:xfrm>
            <a:custGeom>
              <a:avLst/>
              <a:gdLst/>
              <a:ahLst/>
              <a:cxnLst/>
              <a:rect l="l" t="t" r="r" b="b"/>
              <a:pathLst>
                <a:path w="10145" h="2126" extrusionOk="0">
                  <a:moveTo>
                    <a:pt x="1" y="0"/>
                  </a:moveTo>
                  <a:lnTo>
                    <a:pt x="1" y="2126"/>
                  </a:lnTo>
                  <a:lnTo>
                    <a:pt x="10145" y="2126"/>
                  </a:lnTo>
                  <a:lnTo>
                    <a:pt x="10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1948750" y="1095075"/>
              <a:ext cx="412300" cy="53175"/>
            </a:xfrm>
            <a:custGeom>
              <a:avLst/>
              <a:gdLst/>
              <a:ahLst/>
              <a:cxnLst/>
              <a:rect l="l" t="t" r="r" b="b"/>
              <a:pathLst>
                <a:path w="16492" h="2127" extrusionOk="0">
                  <a:moveTo>
                    <a:pt x="1" y="1"/>
                  </a:moveTo>
                  <a:lnTo>
                    <a:pt x="1" y="2127"/>
                  </a:lnTo>
                  <a:lnTo>
                    <a:pt x="16491" y="2127"/>
                  </a:lnTo>
                  <a:lnTo>
                    <a:pt x="16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1075750" y="2638425"/>
              <a:ext cx="1562875" cy="113950"/>
            </a:xfrm>
            <a:custGeom>
              <a:avLst/>
              <a:gdLst/>
              <a:ahLst/>
              <a:cxnLst/>
              <a:rect l="l" t="t" r="r" b="b"/>
              <a:pathLst>
                <a:path w="62515" h="4558" extrusionOk="0">
                  <a:moveTo>
                    <a:pt x="1" y="0"/>
                  </a:moveTo>
                  <a:lnTo>
                    <a:pt x="1" y="4557"/>
                  </a:lnTo>
                  <a:lnTo>
                    <a:pt x="62515" y="4557"/>
                  </a:lnTo>
                  <a:lnTo>
                    <a:pt x="625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1075750" y="2802950"/>
              <a:ext cx="501450" cy="36600"/>
            </a:xfrm>
            <a:custGeom>
              <a:avLst/>
              <a:gdLst/>
              <a:ahLst/>
              <a:cxnLst/>
              <a:rect l="l" t="t" r="r" b="b"/>
              <a:pathLst>
                <a:path w="20058" h="1464" extrusionOk="0">
                  <a:moveTo>
                    <a:pt x="1" y="0"/>
                  </a:moveTo>
                  <a:lnTo>
                    <a:pt x="1" y="1464"/>
                  </a:lnTo>
                  <a:lnTo>
                    <a:pt x="20057" y="1464"/>
                  </a:lnTo>
                  <a:lnTo>
                    <a:pt x="20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1075750" y="2872000"/>
              <a:ext cx="815075" cy="36575"/>
            </a:xfrm>
            <a:custGeom>
              <a:avLst/>
              <a:gdLst/>
              <a:ahLst/>
              <a:cxnLst/>
              <a:rect l="l" t="t" r="r" b="b"/>
              <a:pathLst>
                <a:path w="32603" h="1463" extrusionOk="0">
                  <a:moveTo>
                    <a:pt x="1" y="1"/>
                  </a:moveTo>
                  <a:lnTo>
                    <a:pt x="1" y="1462"/>
                  </a:lnTo>
                  <a:lnTo>
                    <a:pt x="32603" y="1462"/>
                  </a:lnTo>
                  <a:lnTo>
                    <a:pt x="32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1075750" y="2941075"/>
              <a:ext cx="501450" cy="36550"/>
            </a:xfrm>
            <a:custGeom>
              <a:avLst/>
              <a:gdLst/>
              <a:ahLst/>
              <a:cxnLst/>
              <a:rect l="l" t="t" r="r" b="b"/>
              <a:pathLst>
                <a:path w="20058" h="1462" extrusionOk="0">
                  <a:moveTo>
                    <a:pt x="1" y="0"/>
                  </a:moveTo>
                  <a:lnTo>
                    <a:pt x="1" y="1462"/>
                  </a:lnTo>
                  <a:lnTo>
                    <a:pt x="20057" y="1462"/>
                  </a:lnTo>
                  <a:lnTo>
                    <a:pt x="20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1075750" y="3010075"/>
              <a:ext cx="815075" cy="36600"/>
            </a:xfrm>
            <a:custGeom>
              <a:avLst/>
              <a:gdLst/>
              <a:ahLst/>
              <a:cxnLst/>
              <a:rect l="l" t="t" r="r" b="b"/>
              <a:pathLst>
                <a:path w="32603" h="1464" extrusionOk="0">
                  <a:moveTo>
                    <a:pt x="1" y="1"/>
                  </a:moveTo>
                  <a:lnTo>
                    <a:pt x="1" y="1464"/>
                  </a:lnTo>
                  <a:lnTo>
                    <a:pt x="32603" y="1464"/>
                  </a:lnTo>
                  <a:lnTo>
                    <a:pt x="32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1076500" y="1637350"/>
              <a:ext cx="236100" cy="780875"/>
            </a:xfrm>
            <a:custGeom>
              <a:avLst/>
              <a:gdLst/>
              <a:ahLst/>
              <a:cxnLst/>
              <a:rect l="l" t="t" r="r" b="b"/>
              <a:pathLst>
                <a:path w="9444" h="31235" extrusionOk="0">
                  <a:moveTo>
                    <a:pt x="0" y="0"/>
                  </a:moveTo>
                  <a:lnTo>
                    <a:pt x="0" y="31234"/>
                  </a:lnTo>
                  <a:lnTo>
                    <a:pt x="9444" y="31234"/>
                  </a:lnTo>
                  <a:lnTo>
                    <a:pt x="9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1514625" y="1853225"/>
              <a:ext cx="236125" cy="565000"/>
            </a:xfrm>
            <a:custGeom>
              <a:avLst/>
              <a:gdLst/>
              <a:ahLst/>
              <a:cxnLst/>
              <a:rect l="l" t="t" r="r" b="b"/>
              <a:pathLst>
                <a:path w="9445" h="22600" extrusionOk="0">
                  <a:moveTo>
                    <a:pt x="1" y="0"/>
                  </a:moveTo>
                  <a:lnTo>
                    <a:pt x="1" y="22599"/>
                  </a:lnTo>
                  <a:lnTo>
                    <a:pt x="9444" y="22599"/>
                  </a:lnTo>
                  <a:lnTo>
                    <a:pt x="9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1952775" y="2056650"/>
              <a:ext cx="236100" cy="361575"/>
            </a:xfrm>
            <a:custGeom>
              <a:avLst/>
              <a:gdLst/>
              <a:ahLst/>
              <a:cxnLst/>
              <a:rect l="l" t="t" r="r" b="b"/>
              <a:pathLst>
                <a:path w="9444" h="14463" extrusionOk="0">
                  <a:moveTo>
                    <a:pt x="0" y="1"/>
                  </a:moveTo>
                  <a:lnTo>
                    <a:pt x="0" y="14462"/>
                  </a:lnTo>
                  <a:lnTo>
                    <a:pt x="9444" y="14462"/>
                  </a:lnTo>
                  <a:lnTo>
                    <a:pt x="94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2390900" y="1637350"/>
              <a:ext cx="236125" cy="780875"/>
            </a:xfrm>
            <a:custGeom>
              <a:avLst/>
              <a:gdLst/>
              <a:ahLst/>
              <a:cxnLst/>
              <a:rect l="l" t="t" r="r" b="b"/>
              <a:pathLst>
                <a:path w="9445" h="31235" extrusionOk="0">
                  <a:moveTo>
                    <a:pt x="1" y="0"/>
                  </a:moveTo>
                  <a:lnTo>
                    <a:pt x="1" y="31234"/>
                  </a:lnTo>
                  <a:lnTo>
                    <a:pt x="9444" y="31234"/>
                  </a:lnTo>
                  <a:lnTo>
                    <a:pt x="94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1076500" y="1365300"/>
              <a:ext cx="1452750" cy="495150"/>
            </a:xfrm>
            <a:custGeom>
              <a:avLst/>
              <a:gdLst/>
              <a:ahLst/>
              <a:cxnLst/>
              <a:rect l="l" t="t" r="r" b="b"/>
              <a:pathLst>
                <a:path w="58110" h="19806" extrusionOk="0">
                  <a:moveTo>
                    <a:pt x="58110" y="0"/>
                  </a:moveTo>
                  <a:cubicBezTo>
                    <a:pt x="55013" y="3214"/>
                    <a:pt x="51901" y="6414"/>
                    <a:pt x="48829" y="9652"/>
                  </a:cubicBezTo>
                  <a:lnTo>
                    <a:pt x="39741" y="19227"/>
                  </a:lnTo>
                  <a:lnTo>
                    <a:pt x="39741" y="19227"/>
                  </a:lnTo>
                  <a:cubicBezTo>
                    <a:pt x="35538" y="16426"/>
                    <a:pt x="31323" y="13642"/>
                    <a:pt x="27094" y="10881"/>
                  </a:cubicBezTo>
                  <a:cubicBezTo>
                    <a:pt x="22827" y="8064"/>
                    <a:pt x="18548" y="5269"/>
                    <a:pt x="14253" y="2495"/>
                  </a:cubicBezTo>
                  <a:lnTo>
                    <a:pt x="14212" y="2467"/>
                  </a:lnTo>
                  <a:lnTo>
                    <a:pt x="14165" y="2467"/>
                  </a:lnTo>
                  <a:cubicBezTo>
                    <a:pt x="9444" y="2492"/>
                    <a:pt x="4721" y="2566"/>
                    <a:pt x="0" y="2628"/>
                  </a:cubicBezTo>
                  <a:cubicBezTo>
                    <a:pt x="4704" y="2688"/>
                    <a:pt x="9410" y="2764"/>
                    <a:pt x="14115" y="2787"/>
                  </a:cubicBezTo>
                  <a:lnTo>
                    <a:pt x="14115" y="2787"/>
                  </a:lnTo>
                  <a:cubicBezTo>
                    <a:pt x="18352" y="5622"/>
                    <a:pt x="22594" y="8448"/>
                    <a:pt x="26843" y="11263"/>
                  </a:cubicBezTo>
                  <a:cubicBezTo>
                    <a:pt x="31105" y="14088"/>
                    <a:pt x="35373" y="16901"/>
                    <a:pt x="39649" y="19702"/>
                  </a:cubicBezTo>
                  <a:lnTo>
                    <a:pt x="39807" y="19806"/>
                  </a:lnTo>
                  <a:lnTo>
                    <a:pt x="39935" y="19668"/>
                  </a:lnTo>
                  <a:lnTo>
                    <a:pt x="49053" y="9864"/>
                  </a:lnTo>
                  <a:cubicBezTo>
                    <a:pt x="52095" y="6596"/>
                    <a:pt x="55095" y="3291"/>
                    <a:pt x="58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352" name="Rectangle: Rounded Corners 351">
            <a:extLst>
              <a:ext uri="{FF2B5EF4-FFF2-40B4-BE49-F238E27FC236}">
                <a16:creationId xmlns:a16="http://schemas.microsoft.com/office/drawing/2014/main" id="{95560EAC-71C8-40CE-BC29-3E631F990024}"/>
              </a:ext>
            </a:extLst>
          </p:cNvPr>
          <p:cNvSpPr/>
          <p:nvPr/>
        </p:nvSpPr>
        <p:spPr>
          <a:xfrm>
            <a:off x="4723614" y="613219"/>
            <a:ext cx="3833770" cy="43950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D"/>
          </a:p>
        </p:txBody>
      </p:sp>
      <p:sp>
        <p:nvSpPr>
          <p:cNvPr id="2" name="Rectangle: Rounded Corners 1">
            <a:extLst>
              <a:ext uri="{FF2B5EF4-FFF2-40B4-BE49-F238E27FC236}">
                <a16:creationId xmlns:a16="http://schemas.microsoft.com/office/drawing/2014/main" id="{B3BE9CF3-B996-41C4-BAD4-3B49DB85B340}"/>
              </a:ext>
            </a:extLst>
          </p:cNvPr>
          <p:cNvSpPr/>
          <p:nvPr/>
        </p:nvSpPr>
        <p:spPr>
          <a:xfrm>
            <a:off x="609277" y="607229"/>
            <a:ext cx="3833770" cy="4395051"/>
          </a:xfrm>
          <a:prstGeom prst="roundRect">
            <a:avLst/>
          </a:prstGeom>
          <a:ln>
            <a:solidFill>
              <a:schemeClr val="accent5">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D"/>
          </a:p>
        </p:txBody>
      </p:sp>
      <p:sp>
        <p:nvSpPr>
          <p:cNvPr id="853" name="Google Shape;853;p41"/>
          <p:cNvSpPr txBox="1">
            <a:spLocks noGrp="1"/>
          </p:cNvSpPr>
          <p:nvPr>
            <p:ph type="title"/>
          </p:nvPr>
        </p:nvSpPr>
        <p:spPr>
          <a:xfrm>
            <a:off x="1115767" y="763420"/>
            <a:ext cx="272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DATA</a:t>
            </a:r>
            <a:endParaRPr dirty="0"/>
          </a:p>
        </p:txBody>
      </p:sp>
      <p:sp>
        <p:nvSpPr>
          <p:cNvPr id="854" name="Google Shape;854;p41"/>
          <p:cNvSpPr txBox="1">
            <a:spLocks noGrp="1"/>
          </p:cNvSpPr>
          <p:nvPr>
            <p:ph type="body" idx="1"/>
          </p:nvPr>
        </p:nvSpPr>
        <p:spPr>
          <a:xfrm>
            <a:off x="5304594" y="1768891"/>
            <a:ext cx="2729400" cy="1887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Variabel penelitian yang digunakan adalah Outflow Uang Kartal Nasional bulan Januari 2003 hingga bulan Desember 2014</a:t>
            </a:r>
            <a:endParaRPr sz="1200" dirty="0"/>
          </a:p>
        </p:txBody>
      </p:sp>
      <p:sp>
        <p:nvSpPr>
          <p:cNvPr id="855" name="Google Shape;855;p41"/>
          <p:cNvSpPr txBox="1">
            <a:spLocks noGrp="1"/>
          </p:cNvSpPr>
          <p:nvPr>
            <p:ph type="body" idx="2"/>
          </p:nvPr>
        </p:nvSpPr>
        <p:spPr>
          <a:xfrm>
            <a:off x="1192608" y="1751786"/>
            <a:ext cx="2729400" cy="1887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Jenis data yang digunakan dalam penelitian ini adalah time series (runtun waktu) dari bulan Januari 2003 sampai Desember 2014</a:t>
            </a:r>
          </a:p>
          <a:p>
            <a:pPr marL="0" lvl="0" indent="0" algn="just" rtl="0">
              <a:spcBef>
                <a:spcPts val="0"/>
              </a:spcBef>
              <a:spcAft>
                <a:spcPts val="1600"/>
              </a:spcAft>
              <a:buNone/>
            </a:pPr>
            <a:r>
              <a:rPr lang="id-ID" sz="1200" dirty="0"/>
              <a:t>Sumber data diperoleh dari Bank Indonesia </a:t>
            </a:r>
            <a:endParaRPr sz="1200" dirty="0"/>
          </a:p>
        </p:txBody>
      </p:sp>
      <p:sp>
        <p:nvSpPr>
          <p:cNvPr id="856" name="Google Shape;856;p41"/>
          <p:cNvSpPr txBox="1">
            <a:spLocks noGrp="1"/>
          </p:cNvSpPr>
          <p:nvPr>
            <p:ph type="title" idx="3"/>
          </p:nvPr>
        </p:nvSpPr>
        <p:spPr>
          <a:xfrm>
            <a:off x="5418333" y="798152"/>
            <a:ext cx="272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VARIABEL</a:t>
            </a:r>
            <a:endParaRPr dirty="0"/>
          </a:p>
        </p:txBody>
      </p:sp>
      <p:grpSp>
        <p:nvGrpSpPr>
          <p:cNvPr id="857" name="Google Shape;857;p41"/>
          <p:cNvGrpSpPr/>
          <p:nvPr/>
        </p:nvGrpSpPr>
        <p:grpSpPr>
          <a:xfrm>
            <a:off x="6552150" y="3357246"/>
            <a:ext cx="2610308" cy="1784102"/>
            <a:chOff x="14237850" y="217225"/>
            <a:chExt cx="3463325" cy="2367125"/>
          </a:xfrm>
        </p:grpSpPr>
        <p:sp>
          <p:nvSpPr>
            <p:cNvPr id="858" name="Google Shape;858;p41"/>
            <p:cNvSpPr/>
            <p:nvPr/>
          </p:nvSpPr>
          <p:spPr>
            <a:xfrm>
              <a:off x="14286200" y="579025"/>
              <a:ext cx="226250" cy="247800"/>
            </a:xfrm>
            <a:custGeom>
              <a:avLst/>
              <a:gdLst/>
              <a:ahLst/>
              <a:cxnLst/>
              <a:rect l="l" t="t" r="r" b="b"/>
              <a:pathLst>
                <a:path w="9050" h="9912" extrusionOk="0">
                  <a:moveTo>
                    <a:pt x="1" y="0"/>
                  </a:moveTo>
                  <a:cubicBezTo>
                    <a:pt x="1" y="0"/>
                    <a:pt x="1018" y="3296"/>
                    <a:pt x="3844" y="6393"/>
                  </a:cubicBezTo>
                  <a:cubicBezTo>
                    <a:pt x="6590" y="9403"/>
                    <a:pt x="9050" y="9912"/>
                    <a:pt x="9050" y="9912"/>
                  </a:cubicBezTo>
                  <a:cubicBezTo>
                    <a:pt x="9050" y="9912"/>
                    <a:pt x="8801" y="7745"/>
                    <a:pt x="6544" y="5013"/>
                  </a:cubicBezTo>
                  <a:cubicBezTo>
                    <a:pt x="6379" y="4814"/>
                    <a:pt x="6205" y="4613"/>
                    <a:pt x="6019" y="4408"/>
                  </a:cubicBezTo>
                  <a:cubicBezTo>
                    <a:pt x="4626" y="2885"/>
                    <a:pt x="3146" y="1792"/>
                    <a:pt x="2004" y="1078"/>
                  </a:cubicBezTo>
                  <a:lnTo>
                    <a:pt x="2004" y="1077"/>
                  </a:lnTo>
                  <a:cubicBezTo>
                    <a:pt x="824" y="33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14512475" y="579025"/>
              <a:ext cx="226250" cy="247800"/>
            </a:xfrm>
            <a:custGeom>
              <a:avLst/>
              <a:gdLst/>
              <a:ahLst/>
              <a:cxnLst/>
              <a:rect l="l" t="t" r="r" b="b"/>
              <a:pathLst>
                <a:path w="9050" h="9912" extrusionOk="0">
                  <a:moveTo>
                    <a:pt x="9049" y="0"/>
                  </a:moveTo>
                  <a:cubicBezTo>
                    <a:pt x="9049" y="0"/>
                    <a:pt x="7801" y="512"/>
                    <a:pt x="6177" y="1654"/>
                  </a:cubicBezTo>
                  <a:cubicBezTo>
                    <a:pt x="5201" y="2338"/>
                    <a:pt x="4089" y="3248"/>
                    <a:pt x="3032" y="4408"/>
                  </a:cubicBezTo>
                  <a:cubicBezTo>
                    <a:pt x="285" y="7417"/>
                    <a:pt x="0" y="9912"/>
                    <a:pt x="0" y="9912"/>
                  </a:cubicBezTo>
                  <a:cubicBezTo>
                    <a:pt x="0" y="9912"/>
                    <a:pt x="2454" y="9403"/>
                    <a:pt x="5198" y="6400"/>
                  </a:cubicBezTo>
                  <a:cubicBezTo>
                    <a:pt x="5199" y="6398"/>
                    <a:pt x="5202" y="6395"/>
                    <a:pt x="5205" y="6393"/>
                  </a:cubicBezTo>
                  <a:lnTo>
                    <a:pt x="5206" y="6392"/>
                  </a:lnTo>
                  <a:cubicBezTo>
                    <a:pt x="8033" y="3296"/>
                    <a:pt x="9049" y="0"/>
                    <a:pt x="9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4512475" y="620375"/>
              <a:ext cx="159725" cy="206450"/>
            </a:xfrm>
            <a:custGeom>
              <a:avLst/>
              <a:gdLst/>
              <a:ahLst/>
              <a:cxnLst/>
              <a:rect l="l" t="t" r="r" b="b"/>
              <a:pathLst>
                <a:path w="6389" h="8258" extrusionOk="0">
                  <a:moveTo>
                    <a:pt x="6177" y="0"/>
                  </a:moveTo>
                  <a:lnTo>
                    <a:pt x="6177" y="0"/>
                  </a:lnTo>
                  <a:cubicBezTo>
                    <a:pt x="5201" y="684"/>
                    <a:pt x="4089" y="1594"/>
                    <a:pt x="3032" y="2754"/>
                  </a:cubicBezTo>
                  <a:cubicBezTo>
                    <a:pt x="285" y="5763"/>
                    <a:pt x="0" y="8258"/>
                    <a:pt x="0" y="8258"/>
                  </a:cubicBezTo>
                  <a:cubicBezTo>
                    <a:pt x="0" y="8258"/>
                    <a:pt x="4296" y="7912"/>
                    <a:pt x="6389" y="3302"/>
                  </a:cubicBezTo>
                  <a:lnTo>
                    <a:pt x="6389" y="3302"/>
                  </a:lnTo>
                  <a:cubicBezTo>
                    <a:pt x="6309" y="3377"/>
                    <a:pt x="5627" y="3782"/>
                    <a:pt x="5094" y="3782"/>
                  </a:cubicBezTo>
                  <a:cubicBezTo>
                    <a:pt x="4896" y="3782"/>
                    <a:pt x="4719" y="3726"/>
                    <a:pt x="4601" y="3577"/>
                  </a:cubicBezTo>
                  <a:cubicBezTo>
                    <a:pt x="4044" y="2873"/>
                    <a:pt x="5417" y="909"/>
                    <a:pt x="6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14491550" y="497300"/>
              <a:ext cx="123200" cy="329525"/>
            </a:xfrm>
            <a:custGeom>
              <a:avLst/>
              <a:gdLst/>
              <a:ahLst/>
              <a:cxnLst/>
              <a:rect l="l" t="t" r="r" b="b"/>
              <a:pathLst>
                <a:path w="4928" h="13181" extrusionOk="0">
                  <a:moveTo>
                    <a:pt x="4715" y="1"/>
                  </a:moveTo>
                  <a:cubicBezTo>
                    <a:pt x="4715" y="1"/>
                    <a:pt x="2373" y="2642"/>
                    <a:pt x="1169" y="6760"/>
                  </a:cubicBezTo>
                  <a:cubicBezTo>
                    <a:pt x="1" y="10760"/>
                    <a:pt x="859" y="13181"/>
                    <a:pt x="859" y="13181"/>
                  </a:cubicBezTo>
                  <a:cubicBezTo>
                    <a:pt x="859" y="13181"/>
                    <a:pt x="2618" y="11816"/>
                    <a:pt x="3805" y="8404"/>
                  </a:cubicBezTo>
                  <a:lnTo>
                    <a:pt x="3805" y="8403"/>
                  </a:lnTo>
                  <a:cubicBezTo>
                    <a:pt x="3893" y="8148"/>
                    <a:pt x="3978" y="7883"/>
                    <a:pt x="4059" y="7605"/>
                  </a:cubicBezTo>
                  <a:cubicBezTo>
                    <a:pt x="4928" y="4638"/>
                    <a:pt x="4886" y="1999"/>
                    <a:pt x="4794" y="756"/>
                  </a:cubicBezTo>
                  <a:cubicBezTo>
                    <a:pt x="4759" y="274"/>
                    <a:pt x="4715" y="1"/>
                    <a:pt x="4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14512075" y="519950"/>
              <a:ext cx="178650" cy="306875"/>
            </a:xfrm>
            <a:custGeom>
              <a:avLst/>
              <a:gdLst/>
              <a:ahLst/>
              <a:cxnLst/>
              <a:rect l="l" t="t" r="r" b="b"/>
              <a:pathLst>
                <a:path w="7146" h="12275" extrusionOk="0">
                  <a:moveTo>
                    <a:pt x="7145" y="1"/>
                  </a:moveTo>
                  <a:lnTo>
                    <a:pt x="7145" y="1"/>
                  </a:lnTo>
                  <a:cubicBezTo>
                    <a:pt x="7144" y="1"/>
                    <a:pt x="7142" y="2"/>
                    <a:pt x="7141" y="2"/>
                  </a:cubicBezTo>
                  <a:cubicBezTo>
                    <a:pt x="7106" y="30"/>
                    <a:pt x="6843" y="215"/>
                    <a:pt x="6436" y="555"/>
                  </a:cubicBezTo>
                  <a:lnTo>
                    <a:pt x="6433" y="558"/>
                  </a:lnTo>
                  <a:cubicBezTo>
                    <a:pt x="6252" y="708"/>
                    <a:pt x="6041" y="891"/>
                    <a:pt x="5809" y="1104"/>
                  </a:cubicBezTo>
                  <a:cubicBezTo>
                    <a:pt x="5537" y="1351"/>
                    <a:pt x="5235" y="1640"/>
                    <a:pt x="4915" y="1971"/>
                  </a:cubicBezTo>
                  <a:cubicBezTo>
                    <a:pt x="3974" y="2942"/>
                    <a:pt x="2876" y="4263"/>
                    <a:pt x="1920" y="5910"/>
                  </a:cubicBezTo>
                  <a:cubicBezTo>
                    <a:pt x="1824" y="6075"/>
                    <a:pt x="1733" y="6238"/>
                    <a:pt x="1647" y="6400"/>
                  </a:cubicBezTo>
                  <a:lnTo>
                    <a:pt x="1647" y="6401"/>
                  </a:lnTo>
                  <a:cubicBezTo>
                    <a:pt x="54" y="9360"/>
                    <a:pt x="0" y="11549"/>
                    <a:pt x="18" y="12125"/>
                  </a:cubicBezTo>
                  <a:cubicBezTo>
                    <a:pt x="22" y="12223"/>
                    <a:pt x="27" y="12275"/>
                    <a:pt x="27" y="12275"/>
                  </a:cubicBezTo>
                  <a:cubicBezTo>
                    <a:pt x="27" y="12275"/>
                    <a:pt x="149" y="12220"/>
                    <a:pt x="363" y="12093"/>
                  </a:cubicBezTo>
                  <a:cubicBezTo>
                    <a:pt x="1077" y="11671"/>
                    <a:pt x="2822" y="10439"/>
                    <a:pt x="4456" y="7737"/>
                  </a:cubicBezTo>
                  <a:lnTo>
                    <a:pt x="4457" y="7734"/>
                  </a:lnTo>
                  <a:cubicBezTo>
                    <a:pt x="4508" y="7646"/>
                    <a:pt x="4561" y="7558"/>
                    <a:pt x="4613" y="7469"/>
                  </a:cubicBezTo>
                  <a:cubicBezTo>
                    <a:pt x="6837" y="3635"/>
                    <a:pt x="7145" y="1"/>
                    <a:pt x="71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14401750" y="497350"/>
              <a:ext cx="128175" cy="329475"/>
            </a:xfrm>
            <a:custGeom>
              <a:avLst/>
              <a:gdLst/>
              <a:ahLst/>
              <a:cxnLst/>
              <a:rect l="l" t="t" r="r" b="b"/>
              <a:pathLst>
                <a:path w="5127" h="13179" extrusionOk="0">
                  <a:moveTo>
                    <a:pt x="548" y="0"/>
                  </a:moveTo>
                  <a:cubicBezTo>
                    <a:pt x="548" y="1"/>
                    <a:pt x="0" y="3487"/>
                    <a:pt x="1205" y="7603"/>
                  </a:cubicBezTo>
                  <a:cubicBezTo>
                    <a:pt x="2374" y="11602"/>
                    <a:pt x="4405" y="13179"/>
                    <a:pt x="4405" y="13179"/>
                  </a:cubicBezTo>
                  <a:cubicBezTo>
                    <a:pt x="4405" y="13179"/>
                    <a:pt x="5126" y="11144"/>
                    <a:pt x="4345" y="7726"/>
                  </a:cubicBezTo>
                  <a:lnTo>
                    <a:pt x="4345" y="7724"/>
                  </a:lnTo>
                  <a:cubicBezTo>
                    <a:pt x="4274" y="7414"/>
                    <a:pt x="4191" y="7091"/>
                    <a:pt x="4093" y="6758"/>
                  </a:cubicBezTo>
                  <a:cubicBezTo>
                    <a:pt x="3388" y="4345"/>
                    <a:pt x="2291" y="2440"/>
                    <a:pt x="1506" y="1274"/>
                  </a:cubicBezTo>
                  <a:cubicBezTo>
                    <a:pt x="950" y="451"/>
                    <a:pt x="549"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4334175" y="519950"/>
              <a:ext cx="178650" cy="306850"/>
            </a:xfrm>
            <a:custGeom>
              <a:avLst/>
              <a:gdLst/>
              <a:ahLst/>
              <a:cxnLst/>
              <a:rect l="l" t="t" r="r" b="b"/>
              <a:pathLst>
                <a:path w="7146" h="12274" extrusionOk="0">
                  <a:moveTo>
                    <a:pt x="0" y="1"/>
                  </a:moveTo>
                  <a:cubicBezTo>
                    <a:pt x="0" y="1"/>
                    <a:pt x="310" y="3635"/>
                    <a:pt x="2533" y="7467"/>
                  </a:cubicBezTo>
                  <a:cubicBezTo>
                    <a:pt x="4210" y="10358"/>
                    <a:pt x="6046" y="11655"/>
                    <a:pt x="6785" y="12092"/>
                  </a:cubicBezTo>
                  <a:cubicBezTo>
                    <a:pt x="6997" y="12220"/>
                    <a:pt x="7119" y="12273"/>
                    <a:pt x="7119" y="12273"/>
                  </a:cubicBezTo>
                  <a:cubicBezTo>
                    <a:pt x="7119" y="12273"/>
                    <a:pt x="7124" y="12223"/>
                    <a:pt x="7128" y="12124"/>
                  </a:cubicBezTo>
                  <a:cubicBezTo>
                    <a:pt x="7145" y="11548"/>
                    <a:pt x="7092" y="9358"/>
                    <a:pt x="5499" y="6401"/>
                  </a:cubicBezTo>
                  <a:lnTo>
                    <a:pt x="5499" y="6400"/>
                  </a:lnTo>
                  <a:cubicBezTo>
                    <a:pt x="5413" y="6238"/>
                    <a:pt x="5321" y="6075"/>
                    <a:pt x="5225" y="5908"/>
                  </a:cubicBezTo>
                  <a:cubicBezTo>
                    <a:pt x="4271" y="4262"/>
                    <a:pt x="3173" y="2942"/>
                    <a:pt x="2232" y="1969"/>
                  </a:cubicBezTo>
                  <a:cubicBezTo>
                    <a:pt x="1912" y="1640"/>
                    <a:pt x="1611" y="1349"/>
                    <a:pt x="1337" y="1102"/>
                  </a:cubicBezTo>
                  <a:cubicBezTo>
                    <a:pt x="1103" y="888"/>
                    <a:pt x="892" y="706"/>
                    <a:pt x="710" y="554"/>
                  </a:cubicBezTo>
                  <a:cubicBezTo>
                    <a:pt x="303" y="215"/>
                    <a:pt x="41" y="29"/>
                    <a:pt x="5" y="2"/>
                  </a:cubicBezTo>
                  <a:cubicBezTo>
                    <a:pt x="3" y="1"/>
                    <a:pt x="2"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4471675" y="455050"/>
              <a:ext cx="81525" cy="371775"/>
            </a:xfrm>
            <a:custGeom>
              <a:avLst/>
              <a:gdLst/>
              <a:ahLst/>
              <a:cxnLst/>
              <a:rect l="l" t="t" r="r" b="b"/>
              <a:pathLst>
                <a:path w="3261" h="14871" extrusionOk="0">
                  <a:moveTo>
                    <a:pt x="1631" y="1"/>
                  </a:moveTo>
                  <a:cubicBezTo>
                    <a:pt x="1631" y="1"/>
                    <a:pt x="0" y="3458"/>
                    <a:pt x="0" y="8103"/>
                  </a:cubicBezTo>
                  <a:cubicBezTo>
                    <a:pt x="0" y="12616"/>
                    <a:pt x="1631" y="14871"/>
                    <a:pt x="1631" y="14871"/>
                  </a:cubicBezTo>
                  <a:cubicBezTo>
                    <a:pt x="1631" y="14871"/>
                    <a:pt x="3216" y="12676"/>
                    <a:pt x="3259" y="8283"/>
                  </a:cubicBezTo>
                  <a:cubicBezTo>
                    <a:pt x="3260" y="8225"/>
                    <a:pt x="3260" y="8164"/>
                    <a:pt x="3260" y="8103"/>
                  </a:cubicBezTo>
                  <a:cubicBezTo>
                    <a:pt x="3260" y="3458"/>
                    <a:pt x="1631" y="1"/>
                    <a:pt x="1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14282425" y="690450"/>
              <a:ext cx="230025" cy="136350"/>
            </a:xfrm>
            <a:custGeom>
              <a:avLst/>
              <a:gdLst/>
              <a:ahLst/>
              <a:cxnLst/>
              <a:rect l="l" t="t" r="r" b="b"/>
              <a:pathLst>
                <a:path w="9201" h="5454" extrusionOk="0">
                  <a:moveTo>
                    <a:pt x="1" y="0"/>
                  </a:moveTo>
                  <a:cubicBezTo>
                    <a:pt x="1" y="0"/>
                    <a:pt x="1541" y="2275"/>
                    <a:pt x="4415" y="3977"/>
                  </a:cubicBezTo>
                  <a:cubicBezTo>
                    <a:pt x="6704" y="5331"/>
                    <a:pt x="8456" y="5454"/>
                    <a:pt x="9013" y="5454"/>
                  </a:cubicBezTo>
                  <a:cubicBezTo>
                    <a:pt x="9136" y="5454"/>
                    <a:pt x="9201" y="5448"/>
                    <a:pt x="9201" y="5448"/>
                  </a:cubicBezTo>
                  <a:cubicBezTo>
                    <a:pt x="9201" y="5448"/>
                    <a:pt x="8766" y="4448"/>
                    <a:pt x="7416" y="3263"/>
                  </a:cubicBezTo>
                  <a:cubicBezTo>
                    <a:pt x="6938" y="2840"/>
                    <a:pt x="6341" y="2394"/>
                    <a:pt x="5609" y="1959"/>
                  </a:cubicBezTo>
                  <a:cubicBezTo>
                    <a:pt x="4697" y="1421"/>
                    <a:pt x="3730" y="981"/>
                    <a:pt x="2725" y="645"/>
                  </a:cubicBezTo>
                  <a:cubicBezTo>
                    <a:pt x="1143" y="10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14512475" y="690450"/>
              <a:ext cx="230000" cy="136350"/>
            </a:xfrm>
            <a:custGeom>
              <a:avLst/>
              <a:gdLst/>
              <a:ahLst/>
              <a:cxnLst/>
              <a:rect l="l" t="t" r="r" b="b"/>
              <a:pathLst>
                <a:path w="9200" h="5454" extrusionOk="0">
                  <a:moveTo>
                    <a:pt x="9199" y="0"/>
                  </a:moveTo>
                  <a:cubicBezTo>
                    <a:pt x="9199" y="0"/>
                    <a:pt x="7877" y="124"/>
                    <a:pt x="6104" y="773"/>
                  </a:cubicBezTo>
                  <a:cubicBezTo>
                    <a:pt x="5231" y="1091"/>
                    <a:pt x="4390" y="1488"/>
                    <a:pt x="3590" y="1959"/>
                  </a:cubicBezTo>
                  <a:cubicBezTo>
                    <a:pt x="797" y="3612"/>
                    <a:pt x="0" y="5448"/>
                    <a:pt x="0" y="5448"/>
                  </a:cubicBezTo>
                  <a:cubicBezTo>
                    <a:pt x="0" y="5448"/>
                    <a:pt x="65" y="5454"/>
                    <a:pt x="187" y="5454"/>
                  </a:cubicBezTo>
                  <a:cubicBezTo>
                    <a:pt x="722" y="5454"/>
                    <a:pt x="2362" y="5341"/>
                    <a:pt x="4521" y="4128"/>
                  </a:cubicBezTo>
                  <a:cubicBezTo>
                    <a:pt x="4523" y="4127"/>
                    <a:pt x="4524" y="4127"/>
                    <a:pt x="4526" y="4127"/>
                  </a:cubicBezTo>
                  <a:cubicBezTo>
                    <a:pt x="4611" y="4077"/>
                    <a:pt x="4697" y="4029"/>
                    <a:pt x="4785" y="3977"/>
                  </a:cubicBezTo>
                  <a:cubicBezTo>
                    <a:pt x="7657" y="2275"/>
                    <a:pt x="9199" y="0"/>
                    <a:pt x="9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4524225" y="467625"/>
              <a:ext cx="29775" cy="33300"/>
            </a:xfrm>
            <a:custGeom>
              <a:avLst/>
              <a:gdLst/>
              <a:ahLst/>
              <a:cxnLst/>
              <a:rect l="l" t="t" r="r" b="b"/>
              <a:pathLst>
                <a:path w="1191" h="1332" extrusionOk="0">
                  <a:moveTo>
                    <a:pt x="0" y="1"/>
                  </a:moveTo>
                  <a:cubicBezTo>
                    <a:pt x="3" y="197"/>
                    <a:pt x="22" y="391"/>
                    <a:pt x="57" y="584"/>
                  </a:cubicBezTo>
                  <a:cubicBezTo>
                    <a:pt x="71" y="680"/>
                    <a:pt x="92" y="773"/>
                    <a:pt x="111" y="868"/>
                  </a:cubicBezTo>
                  <a:cubicBezTo>
                    <a:pt x="131" y="962"/>
                    <a:pt x="154" y="1057"/>
                    <a:pt x="179" y="1150"/>
                  </a:cubicBezTo>
                  <a:lnTo>
                    <a:pt x="226" y="1332"/>
                  </a:lnTo>
                  <a:lnTo>
                    <a:pt x="370" y="1213"/>
                  </a:lnTo>
                  <a:cubicBezTo>
                    <a:pt x="444" y="1153"/>
                    <a:pt x="519" y="1090"/>
                    <a:pt x="589" y="1025"/>
                  </a:cubicBezTo>
                  <a:cubicBezTo>
                    <a:pt x="661" y="959"/>
                    <a:pt x="733" y="897"/>
                    <a:pt x="802" y="827"/>
                  </a:cubicBezTo>
                  <a:cubicBezTo>
                    <a:pt x="943" y="692"/>
                    <a:pt x="1072" y="545"/>
                    <a:pt x="1190" y="389"/>
                  </a:cubicBezTo>
                  <a:lnTo>
                    <a:pt x="1190" y="389"/>
                  </a:lnTo>
                  <a:cubicBezTo>
                    <a:pt x="1014" y="472"/>
                    <a:pt x="844" y="571"/>
                    <a:pt x="684" y="683"/>
                  </a:cubicBezTo>
                  <a:cubicBezTo>
                    <a:pt x="602" y="735"/>
                    <a:pt x="525" y="792"/>
                    <a:pt x="447" y="850"/>
                  </a:cubicBezTo>
                  <a:cubicBezTo>
                    <a:pt x="418" y="872"/>
                    <a:pt x="389" y="893"/>
                    <a:pt x="361" y="916"/>
                  </a:cubicBezTo>
                  <a:lnTo>
                    <a:pt x="361" y="916"/>
                  </a:lnTo>
                  <a:cubicBezTo>
                    <a:pt x="351" y="881"/>
                    <a:pt x="340" y="847"/>
                    <a:pt x="329" y="812"/>
                  </a:cubicBezTo>
                  <a:cubicBezTo>
                    <a:pt x="298" y="721"/>
                    <a:pt x="271" y="628"/>
                    <a:pt x="236" y="538"/>
                  </a:cubicBezTo>
                  <a:cubicBezTo>
                    <a:pt x="172" y="353"/>
                    <a:pt x="92" y="17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4531275" y="464000"/>
              <a:ext cx="10850" cy="31650"/>
            </a:xfrm>
            <a:custGeom>
              <a:avLst/>
              <a:gdLst/>
              <a:ahLst/>
              <a:cxnLst/>
              <a:rect l="l" t="t" r="r" b="b"/>
              <a:pathLst>
                <a:path w="434" h="1266" extrusionOk="0">
                  <a:moveTo>
                    <a:pt x="424" y="0"/>
                  </a:moveTo>
                  <a:lnTo>
                    <a:pt x="424" y="0"/>
                  </a:lnTo>
                  <a:cubicBezTo>
                    <a:pt x="347" y="88"/>
                    <a:pt x="283" y="185"/>
                    <a:pt x="232" y="288"/>
                  </a:cubicBezTo>
                  <a:cubicBezTo>
                    <a:pt x="181" y="387"/>
                    <a:pt x="139" y="491"/>
                    <a:pt x="104" y="597"/>
                  </a:cubicBezTo>
                  <a:cubicBezTo>
                    <a:pt x="69" y="703"/>
                    <a:pt x="43" y="811"/>
                    <a:pt x="25" y="921"/>
                  </a:cubicBezTo>
                  <a:cubicBezTo>
                    <a:pt x="6" y="1035"/>
                    <a:pt x="0" y="1151"/>
                    <a:pt x="12" y="1266"/>
                  </a:cubicBezTo>
                  <a:cubicBezTo>
                    <a:pt x="88" y="1180"/>
                    <a:pt x="152" y="1083"/>
                    <a:pt x="204" y="979"/>
                  </a:cubicBezTo>
                  <a:cubicBezTo>
                    <a:pt x="254" y="879"/>
                    <a:pt x="297" y="776"/>
                    <a:pt x="331" y="669"/>
                  </a:cubicBezTo>
                  <a:cubicBezTo>
                    <a:pt x="366" y="565"/>
                    <a:pt x="392" y="456"/>
                    <a:pt x="409" y="347"/>
                  </a:cubicBezTo>
                  <a:cubicBezTo>
                    <a:pt x="428" y="232"/>
                    <a:pt x="434" y="115"/>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4589350" y="711275"/>
              <a:ext cx="29550" cy="33400"/>
            </a:xfrm>
            <a:custGeom>
              <a:avLst/>
              <a:gdLst/>
              <a:ahLst/>
              <a:cxnLst/>
              <a:rect l="l" t="t" r="r" b="b"/>
              <a:pathLst>
                <a:path w="1182" h="1336" extrusionOk="0">
                  <a:moveTo>
                    <a:pt x="2" y="1"/>
                  </a:moveTo>
                  <a:lnTo>
                    <a:pt x="2" y="1"/>
                  </a:lnTo>
                  <a:cubicBezTo>
                    <a:pt x="0" y="197"/>
                    <a:pt x="13" y="392"/>
                    <a:pt x="44" y="585"/>
                  </a:cubicBezTo>
                  <a:cubicBezTo>
                    <a:pt x="56" y="681"/>
                    <a:pt x="73" y="776"/>
                    <a:pt x="92" y="872"/>
                  </a:cubicBezTo>
                  <a:cubicBezTo>
                    <a:pt x="109" y="966"/>
                    <a:pt x="130" y="1060"/>
                    <a:pt x="152" y="1154"/>
                  </a:cubicBezTo>
                  <a:lnTo>
                    <a:pt x="194" y="1336"/>
                  </a:lnTo>
                  <a:lnTo>
                    <a:pt x="341" y="1221"/>
                  </a:lnTo>
                  <a:cubicBezTo>
                    <a:pt x="416" y="1161"/>
                    <a:pt x="494" y="1103"/>
                    <a:pt x="566" y="1039"/>
                  </a:cubicBezTo>
                  <a:cubicBezTo>
                    <a:pt x="638" y="974"/>
                    <a:pt x="713" y="914"/>
                    <a:pt x="782" y="846"/>
                  </a:cubicBezTo>
                  <a:cubicBezTo>
                    <a:pt x="927" y="713"/>
                    <a:pt x="1061" y="571"/>
                    <a:pt x="1182" y="417"/>
                  </a:cubicBezTo>
                  <a:lnTo>
                    <a:pt x="1182" y="417"/>
                  </a:lnTo>
                  <a:cubicBezTo>
                    <a:pt x="1003" y="497"/>
                    <a:pt x="831" y="591"/>
                    <a:pt x="668" y="699"/>
                  </a:cubicBezTo>
                  <a:cubicBezTo>
                    <a:pt x="585" y="748"/>
                    <a:pt x="507" y="805"/>
                    <a:pt x="427" y="860"/>
                  </a:cubicBezTo>
                  <a:cubicBezTo>
                    <a:pt x="398" y="881"/>
                    <a:pt x="369" y="901"/>
                    <a:pt x="340" y="923"/>
                  </a:cubicBezTo>
                  <a:lnTo>
                    <a:pt x="340" y="923"/>
                  </a:lnTo>
                  <a:cubicBezTo>
                    <a:pt x="331" y="888"/>
                    <a:pt x="322" y="854"/>
                    <a:pt x="312" y="820"/>
                  </a:cubicBezTo>
                  <a:cubicBezTo>
                    <a:pt x="283" y="728"/>
                    <a:pt x="258" y="633"/>
                    <a:pt x="224" y="543"/>
                  </a:cubicBezTo>
                  <a:cubicBezTo>
                    <a:pt x="165" y="357"/>
                    <a:pt x="91" y="175"/>
                    <a:pt x="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4595850" y="708075"/>
              <a:ext cx="11450" cy="31400"/>
            </a:xfrm>
            <a:custGeom>
              <a:avLst/>
              <a:gdLst/>
              <a:ahLst/>
              <a:cxnLst/>
              <a:rect l="l" t="t" r="r" b="b"/>
              <a:pathLst>
                <a:path w="458" h="1256" extrusionOk="0">
                  <a:moveTo>
                    <a:pt x="450" y="1"/>
                  </a:moveTo>
                  <a:lnTo>
                    <a:pt x="450" y="1"/>
                  </a:lnTo>
                  <a:cubicBezTo>
                    <a:pt x="372" y="85"/>
                    <a:pt x="305" y="181"/>
                    <a:pt x="251" y="283"/>
                  </a:cubicBezTo>
                  <a:cubicBezTo>
                    <a:pt x="199" y="382"/>
                    <a:pt x="154" y="484"/>
                    <a:pt x="117" y="588"/>
                  </a:cubicBezTo>
                  <a:cubicBezTo>
                    <a:pt x="79" y="693"/>
                    <a:pt x="50" y="801"/>
                    <a:pt x="30" y="910"/>
                  </a:cubicBezTo>
                  <a:cubicBezTo>
                    <a:pt x="8" y="1025"/>
                    <a:pt x="1" y="1140"/>
                    <a:pt x="8" y="1256"/>
                  </a:cubicBezTo>
                  <a:cubicBezTo>
                    <a:pt x="87" y="1170"/>
                    <a:pt x="154" y="1076"/>
                    <a:pt x="207" y="974"/>
                  </a:cubicBezTo>
                  <a:cubicBezTo>
                    <a:pt x="260" y="875"/>
                    <a:pt x="305" y="773"/>
                    <a:pt x="341" y="668"/>
                  </a:cubicBezTo>
                  <a:cubicBezTo>
                    <a:pt x="379" y="564"/>
                    <a:pt x="408" y="456"/>
                    <a:pt x="428" y="345"/>
                  </a:cubicBezTo>
                  <a:cubicBezTo>
                    <a:pt x="450" y="232"/>
                    <a:pt x="458" y="116"/>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4301000" y="564075"/>
              <a:ext cx="31350" cy="30200"/>
            </a:xfrm>
            <a:custGeom>
              <a:avLst/>
              <a:gdLst/>
              <a:ahLst/>
              <a:cxnLst/>
              <a:rect l="l" t="t" r="r" b="b"/>
              <a:pathLst>
                <a:path w="1254" h="1208" extrusionOk="0">
                  <a:moveTo>
                    <a:pt x="1" y="0"/>
                  </a:moveTo>
                  <a:lnTo>
                    <a:pt x="1" y="0"/>
                  </a:lnTo>
                  <a:cubicBezTo>
                    <a:pt x="62" y="187"/>
                    <a:pt x="136" y="367"/>
                    <a:pt x="225" y="542"/>
                  </a:cubicBezTo>
                  <a:cubicBezTo>
                    <a:pt x="267" y="630"/>
                    <a:pt x="314" y="715"/>
                    <a:pt x="360" y="799"/>
                  </a:cubicBezTo>
                  <a:cubicBezTo>
                    <a:pt x="407" y="883"/>
                    <a:pt x="456" y="966"/>
                    <a:pt x="507" y="1048"/>
                  </a:cubicBezTo>
                  <a:lnTo>
                    <a:pt x="603" y="1208"/>
                  </a:lnTo>
                  <a:lnTo>
                    <a:pt x="708" y="1052"/>
                  </a:lnTo>
                  <a:cubicBezTo>
                    <a:pt x="760" y="972"/>
                    <a:pt x="814" y="892"/>
                    <a:pt x="863" y="808"/>
                  </a:cubicBezTo>
                  <a:cubicBezTo>
                    <a:pt x="911" y="725"/>
                    <a:pt x="964" y="643"/>
                    <a:pt x="1009" y="558"/>
                  </a:cubicBezTo>
                  <a:cubicBezTo>
                    <a:pt x="1105" y="386"/>
                    <a:pt x="1186" y="208"/>
                    <a:pt x="1253" y="25"/>
                  </a:cubicBezTo>
                  <a:lnTo>
                    <a:pt x="1253" y="25"/>
                  </a:lnTo>
                  <a:cubicBezTo>
                    <a:pt x="1109" y="156"/>
                    <a:pt x="975" y="300"/>
                    <a:pt x="853" y="453"/>
                  </a:cubicBezTo>
                  <a:cubicBezTo>
                    <a:pt x="791" y="527"/>
                    <a:pt x="733" y="606"/>
                    <a:pt x="676" y="683"/>
                  </a:cubicBezTo>
                  <a:cubicBezTo>
                    <a:pt x="655" y="711"/>
                    <a:pt x="634" y="740"/>
                    <a:pt x="613" y="770"/>
                  </a:cubicBezTo>
                  <a:lnTo>
                    <a:pt x="613" y="770"/>
                  </a:lnTo>
                  <a:cubicBezTo>
                    <a:pt x="593" y="739"/>
                    <a:pt x="573" y="709"/>
                    <a:pt x="552" y="680"/>
                  </a:cubicBezTo>
                  <a:cubicBezTo>
                    <a:pt x="495" y="601"/>
                    <a:pt x="443" y="520"/>
                    <a:pt x="383" y="444"/>
                  </a:cubicBezTo>
                  <a:cubicBezTo>
                    <a:pt x="268" y="286"/>
                    <a:pt x="140" y="13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14313475" y="555425"/>
              <a:ext cx="6100" cy="33250"/>
            </a:xfrm>
            <a:custGeom>
              <a:avLst/>
              <a:gdLst/>
              <a:ahLst/>
              <a:cxnLst/>
              <a:rect l="l" t="t" r="r" b="b"/>
              <a:pathLst>
                <a:path w="244" h="1330" extrusionOk="0">
                  <a:moveTo>
                    <a:pt x="135" y="0"/>
                  </a:moveTo>
                  <a:cubicBezTo>
                    <a:pt x="88" y="106"/>
                    <a:pt x="55" y="217"/>
                    <a:pt x="36" y="330"/>
                  </a:cubicBezTo>
                  <a:cubicBezTo>
                    <a:pt x="15" y="441"/>
                    <a:pt x="5" y="552"/>
                    <a:pt x="4" y="664"/>
                  </a:cubicBezTo>
                  <a:cubicBezTo>
                    <a:pt x="1" y="774"/>
                    <a:pt x="7" y="886"/>
                    <a:pt x="23" y="997"/>
                  </a:cubicBezTo>
                  <a:cubicBezTo>
                    <a:pt x="37" y="1110"/>
                    <a:pt x="66" y="1224"/>
                    <a:pt x="110" y="1330"/>
                  </a:cubicBezTo>
                  <a:cubicBezTo>
                    <a:pt x="158" y="1225"/>
                    <a:pt x="191" y="1113"/>
                    <a:pt x="210" y="1000"/>
                  </a:cubicBezTo>
                  <a:cubicBezTo>
                    <a:pt x="229" y="890"/>
                    <a:pt x="239" y="778"/>
                    <a:pt x="242" y="668"/>
                  </a:cubicBezTo>
                  <a:cubicBezTo>
                    <a:pt x="244" y="556"/>
                    <a:pt x="238" y="445"/>
                    <a:pt x="222" y="335"/>
                  </a:cubicBezTo>
                  <a:cubicBezTo>
                    <a:pt x="207" y="220"/>
                    <a:pt x="178" y="108"/>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4311875" y="735400"/>
              <a:ext cx="30625" cy="31325"/>
            </a:xfrm>
            <a:custGeom>
              <a:avLst/>
              <a:gdLst/>
              <a:ahLst/>
              <a:cxnLst/>
              <a:rect l="l" t="t" r="r" b="b"/>
              <a:pathLst>
                <a:path w="1225" h="1253" extrusionOk="0">
                  <a:moveTo>
                    <a:pt x="57" y="0"/>
                  </a:moveTo>
                  <a:cubicBezTo>
                    <a:pt x="185" y="148"/>
                    <a:pt x="325" y="285"/>
                    <a:pt x="475" y="410"/>
                  </a:cubicBezTo>
                  <a:cubicBezTo>
                    <a:pt x="548" y="476"/>
                    <a:pt x="625" y="534"/>
                    <a:pt x="700" y="594"/>
                  </a:cubicBezTo>
                  <a:cubicBezTo>
                    <a:pt x="729" y="616"/>
                    <a:pt x="757" y="637"/>
                    <a:pt x="786" y="659"/>
                  </a:cubicBezTo>
                  <a:lnTo>
                    <a:pt x="786" y="659"/>
                  </a:lnTo>
                  <a:cubicBezTo>
                    <a:pt x="755" y="678"/>
                    <a:pt x="724" y="697"/>
                    <a:pt x="695" y="717"/>
                  </a:cubicBezTo>
                  <a:cubicBezTo>
                    <a:pt x="615" y="772"/>
                    <a:pt x="533" y="823"/>
                    <a:pt x="455" y="882"/>
                  </a:cubicBezTo>
                  <a:cubicBezTo>
                    <a:pt x="293" y="992"/>
                    <a:pt x="142" y="1117"/>
                    <a:pt x="1" y="1252"/>
                  </a:cubicBezTo>
                  <a:cubicBezTo>
                    <a:pt x="188" y="1196"/>
                    <a:pt x="372" y="1126"/>
                    <a:pt x="548" y="1040"/>
                  </a:cubicBezTo>
                  <a:cubicBezTo>
                    <a:pt x="636" y="1001"/>
                    <a:pt x="722" y="956"/>
                    <a:pt x="808" y="912"/>
                  </a:cubicBezTo>
                  <a:cubicBezTo>
                    <a:pt x="894" y="867"/>
                    <a:pt x="978" y="820"/>
                    <a:pt x="1061" y="772"/>
                  </a:cubicBezTo>
                  <a:lnTo>
                    <a:pt x="1224" y="679"/>
                  </a:lnTo>
                  <a:lnTo>
                    <a:pt x="1070" y="572"/>
                  </a:lnTo>
                  <a:cubicBezTo>
                    <a:pt x="991" y="516"/>
                    <a:pt x="913" y="460"/>
                    <a:pt x="831" y="410"/>
                  </a:cubicBezTo>
                  <a:cubicBezTo>
                    <a:pt x="748" y="359"/>
                    <a:pt x="668" y="306"/>
                    <a:pt x="583" y="259"/>
                  </a:cubicBezTo>
                  <a:cubicBezTo>
                    <a:pt x="415" y="159"/>
                    <a:pt x="239" y="71"/>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4303675" y="748375"/>
              <a:ext cx="33225" cy="6100"/>
            </a:xfrm>
            <a:custGeom>
              <a:avLst/>
              <a:gdLst/>
              <a:ahLst/>
              <a:cxnLst/>
              <a:rect l="l" t="t" r="r" b="b"/>
              <a:pathLst>
                <a:path w="1329" h="244" extrusionOk="0">
                  <a:moveTo>
                    <a:pt x="571" y="1"/>
                  </a:moveTo>
                  <a:cubicBezTo>
                    <a:pt x="493" y="1"/>
                    <a:pt x="415" y="5"/>
                    <a:pt x="337" y="13"/>
                  </a:cubicBezTo>
                  <a:cubicBezTo>
                    <a:pt x="221" y="25"/>
                    <a:pt x="109" y="51"/>
                    <a:pt x="0" y="92"/>
                  </a:cubicBezTo>
                  <a:cubicBezTo>
                    <a:pt x="105" y="141"/>
                    <a:pt x="214" y="179"/>
                    <a:pt x="327" y="201"/>
                  </a:cubicBezTo>
                  <a:cubicBezTo>
                    <a:pt x="469" y="229"/>
                    <a:pt x="612" y="243"/>
                    <a:pt x="755" y="243"/>
                  </a:cubicBezTo>
                  <a:cubicBezTo>
                    <a:pt x="834" y="243"/>
                    <a:pt x="913" y="239"/>
                    <a:pt x="992" y="230"/>
                  </a:cubicBezTo>
                  <a:cubicBezTo>
                    <a:pt x="1107" y="219"/>
                    <a:pt x="1220" y="192"/>
                    <a:pt x="1328" y="152"/>
                  </a:cubicBezTo>
                  <a:cubicBezTo>
                    <a:pt x="1225" y="101"/>
                    <a:pt x="1114" y="64"/>
                    <a:pt x="1001" y="43"/>
                  </a:cubicBezTo>
                  <a:cubicBezTo>
                    <a:pt x="892" y="21"/>
                    <a:pt x="781" y="8"/>
                    <a:pt x="671" y="3"/>
                  </a:cubicBezTo>
                  <a:cubicBezTo>
                    <a:pt x="637" y="2"/>
                    <a:pt x="604" y="1"/>
                    <a:pt x="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4678925" y="551525"/>
              <a:ext cx="32125" cy="32325"/>
            </a:xfrm>
            <a:custGeom>
              <a:avLst/>
              <a:gdLst/>
              <a:ahLst/>
              <a:cxnLst/>
              <a:rect l="l" t="t" r="r" b="b"/>
              <a:pathLst>
                <a:path w="1285" h="1293" extrusionOk="0">
                  <a:moveTo>
                    <a:pt x="391" y="1"/>
                  </a:moveTo>
                  <a:cubicBezTo>
                    <a:pt x="308" y="178"/>
                    <a:pt x="239" y="361"/>
                    <a:pt x="183" y="549"/>
                  </a:cubicBezTo>
                  <a:cubicBezTo>
                    <a:pt x="153" y="641"/>
                    <a:pt x="130" y="735"/>
                    <a:pt x="105" y="828"/>
                  </a:cubicBezTo>
                  <a:cubicBezTo>
                    <a:pt x="80" y="921"/>
                    <a:pt x="60" y="1016"/>
                    <a:pt x="39" y="1110"/>
                  </a:cubicBezTo>
                  <a:lnTo>
                    <a:pt x="0" y="1292"/>
                  </a:lnTo>
                  <a:lnTo>
                    <a:pt x="182" y="1250"/>
                  </a:lnTo>
                  <a:cubicBezTo>
                    <a:pt x="275" y="1228"/>
                    <a:pt x="370" y="1209"/>
                    <a:pt x="463" y="1180"/>
                  </a:cubicBezTo>
                  <a:cubicBezTo>
                    <a:pt x="556" y="1151"/>
                    <a:pt x="650" y="1129"/>
                    <a:pt x="740" y="1097"/>
                  </a:cubicBezTo>
                  <a:cubicBezTo>
                    <a:pt x="927" y="1039"/>
                    <a:pt x="1110" y="966"/>
                    <a:pt x="1285" y="879"/>
                  </a:cubicBezTo>
                  <a:cubicBezTo>
                    <a:pt x="1260" y="879"/>
                    <a:pt x="1235" y="878"/>
                    <a:pt x="1210" y="878"/>
                  </a:cubicBezTo>
                  <a:cubicBezTo>
                    <a:pt x="1039" y="878"/>
                    <a:pt x="869" y="891"/>
                    <a:pt x="700" y="916"/>
                  </a:cubicBezTo>
                  <a:cubicBezTo>
                    <a:pt x="602" y="926"/>
                    <a:pt x="508" y="943"/>
                    <a:pt x="413" y="959"/>
                  </a:cubicBezTo>
                  <a:cubicBezTo>
                    <a:pt x="378" y="966"/>
                    <a:pt x="342" y="972"/>
                    <a:pt x="307" y="979"/>
                  </a:cubicBezTo>
                  <a:lnTo>
                    <a:pt x="307" y="979"/>
                  </a:lnTo>
                  <a:cubicBezTo>
                    <a:pt x="314" y="944"/>
                    <a:pt x="320" y="909"/>
                    <a:pt x="324" y="873"/>
                  </a:cubicBezTo>
                  <a:cubicBezTo>
                    <a:pt x="338" y="777"/>
                    <a:pt x="355" y="683"/>
                    <a:pt x="365" y="585"/>
                  </a:cubicBezTo>
                  <a:cubicBezTo>
                    <a:pt x="390" y="392"/>
                    <a:pt x="399" y="196"/>
                    <a:pt x="391"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4682800" y="556150"/>
              <a:ext cx="23350" cy="23700"/>
            </a:xfrm>
            <a:custGeom>
              <a:avLst/>
              <a:gdLst/>
              <a:ahLst/>
              <a:cxnLst/>
              <a:rect l="l" t="t" r="r" b="b"/>
              <a:pathLst>
                <a:path w="934" h="948" extrusionOk="0">
                  <a:moveTo>
                    <a:pt x="933" y="0"/>
                  </a:moveTo>
                  <a:lnTo>
                    <a:pt x="933" y="0"/>
                  </a:lnTo>
                  <a:cubicBezTo>
                    <a:pt x="827" y="44"/>
                    <a:pt x="727" y="102"/>
                    <a:pt x="633" y="172"/>
                  </a:cubicBezTo>
                  <a:cubicBezTo>
                    <a:pt x="545" y="237"/>
                    <a:pt x="460" y="310"/>
                    <a:pt x="382" y="390"/>
                  </a:cubicBezTo>
                  <a:cubicBezTo>
                    <a:pt x="303" y="469"/>
                    <a:pt x="232" y="553"/>
                    <a:pt x="167" y="645"/>
                  </a:cubicBezTo>
                  <a:cubicBezTo>
                    <a:pt x="98" y="738"/>
                    <a:pt x="43" y="840"/>
                    <a:pt x="1" y="947"/>
                  </a:cubicBezTo>
                  <a:cubicBezTo>
                    <a:pt x="107" y="904"/>
                    <a:pt x="209" y="845"/>
                    <a:pt x="300" y="776"/>
                  </a:cubicBezTo>
                  <a:cubicBezTo>
                    <a:pt x="391" y="710"/>
                    <a:pt x="473" y="636"/>
                    <a:pt x="552" y="557"/>
                  </a:cubicBezTo>
                  <a:cubicBezTo>
                    <a:pt x="631" y="479"/>
                    <a:pt x="702" y="393"/>
                    <a:pt x="767" y="303"/>
                  </a:cubicBezTo>
                  <a:cubicBezTo>
                    <a:pt x="836" y="210"/>
                    <a:pt x="891" y="108"/>
                    <a:pt x="93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4695175" y="727325"/>
              <a:ext cx="30100" cy="31325"/>
            </a:xfrm>
            <a:custGeom>
              <a:avLst/>
              <a:gdLst/>
              <a:ahLst/>
              <a:cxnLst/>
              <a:rect l="l" t="t" r="r" b="b"/>
              <a:pathLst>
                <a:path w="1204" h="1253" extrusionOk="0">
                  <a:moveTo>
                    <a:pt x="1203" y="0"/>
                  </a:moveTo>
                  <a:lnTo>
                    <a:pt x="1203" y="0"/>
                  </a:lnTo>
                  <a:cubicBezTo>
                    <a:pt x="1019" y="61"/>
                    <a:pt x="838" y="138"/>
                    <a:pt x="664" y="228"/>
                  </a:cubicBezTo>
                  <a:cubicBezTo>
                    <a:pt x="576" y="269"/>
                    <a:pt x="493" y="317"/>
                    <a:pt x="408" y="364"/>
                  </a:cubicBezTo>
                  <a:cubicBezTo>
                    <a:pt x="323" y="412"/>
                    <a:pt x="242" y="461"/>
                    <a:pt x="159" y="512"/>
                  </a:cubicBezTo>
                  <a:lnTo>
                    <a:pt x="0" y="610"/>
                  </a:lnTo>
                  <a:lnTo>
                    <a:pt x="156" y="713"/>
                  </a:lnTo>
                  <a:cubicBezTo>
                    <a:pt x="237" y="765"/>
                    <a:pt x="317" y="819"/>
                    <a:pt x="400" y="867"/>
                  </a:cubicBezTo>
                  <a:cubicBezTo>
                    <a:pt x="485" y="915"/>
                    <a:pt x="566" y="966"/>
                    <a:pt x="653" y="1011"/>
                  </a:cubicBezTo>
                  <a:cubicBezTo>
                    <a:pt x="825" y="1106"/>
                    <a:pt x="1003" y="1186"/>
                    <a:pt x="1187" y="1253"/>
                  </a:cubicBezTo>
                  <a:cubicBezTo>
                    <a:pt x="1055" y="1109"/>
                    <a:pt x="911" y="976"/>
                    <a:pt x="755" y="855"/>
                  </a:cubicBezTo>
                  <a:cubicBezTo>
                    <a:pt x="681" y="793"/>
                    <a:pt x="604" y="736"/>
                    <a:pt x="525" y="679"/>
                  </a:cubicBezTo>
                  <a:cubicBezTo>
                    <a:pt x="497" y="658"/>
                    <a:pt x="467" y="637"/>
                    <a:pt x="438" y="616"/>
                  </a:cubicBezTo>
                  <a:lnTo>
                    <a:pt x="438" y="616"/>
                  </a:lnTo>
                  <a:cubicBezTo>
                    <a:pt x="468" y="596"/>
                    <a:pt x="498" y="575"/>
                    <a:pt x="527" y="554"/>
                  </a:cubicBezTo>
                  <a:cubicBezTo>
                    <a:pt x="605" y="499"/>
                    <a:pt x="685" y="445"/>
                    <a:pt x="763" y="386"/>
                  </a:cubicBezTo>
                  <a:cubicBezTo>
                    <a:pt x="920" y="268"/>
                    <a:pt x="1067" y="140"/>
                    <a:pt x="1203" y="0"/>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4700725" y="739850"/>
              <a:ext cx="33275" cy="6025"/>
            </a:xfrm>
            <a:custGeom>
              <a:avLst/>
              <a:gdLst/>
              <a:ahLst/>
              <a:cxnLst/>
              <a:rect l="l" t="t" r="r" b="b"/>
              <a:pathLst>
                <a:path w="1331" h="241" extrusionOk="0">
                  <a:moveTo>
                    <a:pt x="639" y="1"/>
                  </a:moveTo>
                  <a:cubicBezTo>
                    <a:pt x="537" y="1"/>
                    <a:pt x="435" y="8"/>
                    <a:pt x="334" y="23"/>
                  </a:cubicBezTo>
                  <a:cubicBezTo>
                    <a:pt x="219" y="37"/>
                    <a:pt x="107" y="68"/>
                    <a:pt x="1" y="112"/>
                  </a:cubicBezTo>
                  <a:cubicBezTo>
                    <a:pt x="106" y="158"/>
                    <a:pt x="218" y="192"/>
                    <a:pt x="331" y="210"/>
                  </a:cubicBezTo>
                  <a:cubicBezTo>
                    <a:pt x="450" y="230"/>
                    <a:pt x="572" y="240"/>
                    <a:pt x="692" y="240"/>
                  </a:cubicBezTo>
                  <a:cubicBezTo>
                    <a:pt x="794" y="240"/>
                    <a:pt x="896" y="233"/>
                    <a:pt x="996" y="219"/>
                  </a:cubicBezTo>
                  <a:cubicBezTo>
                    <a:pt x="1111" y="203"/>
                    <a:pt x="1223" y="173"/>
                    <a:pt x="1330" y="129"/>
                  </a:cubicBezTo>
                  <a:cubicBezTo>
                    <a:pt x="1224" y="82"/>
                    <a:pt x="1114" y="50"/>
                    <a:pt x="999" y="31"/>
                  </a:cubicBezTo>
                  <a:cubicBezTo>
                    <a:pt x="890" y="13"/>
                    <a:pt x="778" y="2"/>
                    <a:pt x="667" y="1"/>
                  </a:cubicBezTo>
                  <a:cubicBezTo>
                    <a:pt x="658" y="1"/>
                    <a:pt x="648" y="1"/>
                    <a:pt x="639"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4363875" y="779875"/>
              <a:ext cx="300525" cy="166825"/>
            </a:xfrm>
            <a:custGeom>
              <a:avLst/>
              <a:gdLst/>
              <a:ahLst/>
              <a:cxnLst/>
              <a:rect l="l" t="t" r="r" b="b"/>
              <a:pathLst>
                <a:path w="12021" h="6673" extrusionOk="0">
                  <a:moveTo>
                    <a:pt x="71" y="0"/>
                  </a:moveTo>
                  <a:cubicBezTo>
                    <a:pt x="1" y="0"/>
                    <a:pt x="71" y="513"/>
                    <a:pt x="225" y="1244"/>
                  </a:cubicBezTo>
                  <a:cubicBezTo>
                    <a:pt x="308" y="1644"/>
                    <a:pt x="415" y="2108"/>
                    <a:pt x="539" y="2588"/>
                  </a:cubicBezTo>
                  <a:cubicBezTo>
                    <a:pt x="594" y="2797"/>
                    <a:pt x="651" y="3010"/>
                    <a:pt x="711" y="3222"/>
                  </a:cubicBezTo>
                  <a:cubicBezTo>
                    <a:pt x="788" y="3503"/>
                    <a:pt x="869" y="3783"/>
                    <a:pt x="954" y="4051"/>
                  </a:cubicBezTo>
                  <a:cubicBezTo>
                    <a:pt x="1271" y="5066"/>
                    <a:pt x="1610" y="5925"/>
                    <a:pt x="1876" y="6106"/>
                  </a:cubicBezTo>
                  <a:cubicBezTo>
                    <a:pt x="2605" y="6613"/>
                    <a:pt x="4846" y="6672"/>
                    <a:pt x="6010" y="6672"/>
                  </a:cubicBezTo>
                  <a:cubicBezTo>
                    <a:pt x="7175" y="6672"/>
                    <a:pt x="9417" y="6613"/>
                    <a:pt x="10144" y="6106"/>
                  </a:cubicBezTo>
                  <a:cubicBezTo>
                    <a:pt x="10410" y="5925"/>
                    <a:pt x="10750" y="5066"/>
                    <a:pt x="11067" y="4051"/>
                  </a:cubicBezTo>
                  <a:cubicBezTo>
                    <a:pt x="11150" y="3783"/>
                    <a:pt x="11232" y="3503"/>
                    <a:pt x="11309" y="3222"/>
                  </a:cubicBezTo>
                  <a:cubicBezTo>
                    <a:pt x="11370" y="3010"/>
                    <a:pt x="11425" y="2797"/>
                    <a:pt x="11482" y="2588"/>
                  </a:cubicBezTo>
                  <a:cubicBezTo>
                    <a:pt x="11604" y="2108"/>
                    <a:pt x="11712" y="1644"/>
                    <a:pt x="11796" y="1245"/>
                  </a:cubicBezTo>
                  <a:cubicBezTo>
                    <a:pt x="11949" y="513"/>
                    <a:pt x="12020" y="0"/>
                    <a:pt x="11949" y="0"/>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4363875" y="779875"/>
              <a:ext cx="300475" cy="166825"/>
            </a:xfrm>
            <a:custGeom>
              <a:avLst/>
              <a:gdLst/>
              <a:ahLst/>
              <a:cxnLst/>
              <a:rect l="l" t="t" r="r" b="b"/>
              <a:pathLst>
                <a:path w="12019" h="6673" extrusionOk="0">
                  <a:moveTo>
                    <a:pt x="1" y="0"/>
                  </a:moveTo>
                  <a:lnTo>
                    <a:pt x="1" y="6672"/>
                  </a:lnTo>
                  <a:lnTo>
                    <a:pt x="12019" y="6672"/>
                  </a:lnTo>
                  <a:lnTo>
                    <a:pt x="12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4393275" y="742400"/>
              <a:ext cx="241700" cy="241750"/>
            </a:xfrm>
            <a:custGeom>
              <a:avLst/>
              <a:gdLst/>
              <a:ahLst/>
              <a:cxnLst/>
              <a:rect l="l" t="t" r="r" b="b"/>
              <a:pathLst>
                <a:path w="9668" h="9670" extrusionOk="0">
                  <a:moveTo>
                    <a:pt x="4834" y="1"/>
                  </a:moveTo>
                  <a:cubicBezTo>
                    <a:pt x="2165" y="1"/>
                    <a:pt x="0" y="2165"/>
                    <a:pt x="0" y="4836"/>
                  </a:cubicBezTo>
                  <a:cubicBezTo>
                    <a:pt x="0" y="7505"/>
                    <a:pt x="2165" y="9669"/>
                    <a:pt x="4834" y="9669"/>
                  </a:cubicBezTo>
                  <a:cubicBezTo>
                    <a:pt x="7503" y="9669"/>
                    <a:pt x="9667" y="7505"/>
                    <a:pt x="9667" y="4836"/>
                  </a:cubicBezTo>
                  <a:cubicBezTo>
                    <a:pt x="9667" y="2165"/>
                    <a:pt x="7503" y="1"/>
                    <a:pt x="4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4453700" y="802850"/>
              <a:ext cx="120875" cy="120850"/>
            </a:xfrm>
            <a:custGeom>
              <a:avLst/>
              <a:gdLst/>
              <a:ahLst/>
              <a:cxnLst/>
              <a:rect l="l" t="t" r="r" b="b"/>
              <a:pathLst>
                <a:path w="4835" h="4834" extrusionOk="0">
                  <a:moveTo>
                    <a:pt x="2417" y="0"/>
                  </a:moveTo>
                  <a:cubicBezTo>
                    <a:pt x="1081" y="0"/>
                    <a:pt x="1" y="1083"/>
                    <a:pt x="1" y="2418"/>
                  </a:cubicBezTo>
                  <a:cubicBezTo>
                    <a:pt x="1" y="3752"/>
                    <a:pt x="1081" y="4834"/>
                    <a:pt x="2417" y="4834"/>
                  </a:cubicBezTo>
                  <a:cubicBezTo>
                    <a:pt x="3752" y="4834"/>
                    <a:pt x="4834" y="3752"/>
                    <a:pt x="4834" y="2418"/>
                  </a:cubicBezTo>
                  <a:cubicBezTo>
                    <a:pt x="4834" y="1083"/>
                    <a:pt x="3752" y="0"/>
                    <a:pt x="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14275225" y="977025"/>
              <a:ext cx="771050" cy="1503950"/>
            </a:xfrm>
            <a:custGeom>
              <a:avLst/>
              <a:gdLst/>
              <a:ahLst/>
              <a:cxnLst/>
              <a:rect l="l" t="t" r="r" b="b"/>
              <a:pathLst>
                <a:path w="30842" h="60158" extrusionOk="0">
                  <a:moveTo>
                    <a:pt x="1" y="1"/>
                  </a:moveTo>
                  <a:lnTo>
                    <a:pt x="1" y="60157"/>
                  </a:lnTo>
                  <a:lnTo>
                    <a:pt x="30841" y="60157"/>
                  </a:lnTo>
                  <a:lnTo>
                    <a:pt x="3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14237850" y="941566"/>
              <a:ext cx="845800" cy="39625"/>
            </a:xfrm>
            <a:custGeom>
              <a:avLst/>
              <a:gdLst/>
              <a:ahLst/>
              <a:cxnLst/>
              <a:rect l="l" t="t" r="r" b="b"/>
              <a:pathLst>
                <a:path w="33832" h="1585" extrusionOk="0">
                  <a:moveTo>
                    <a:pt x="0" y="1"/>
                  </a:moveTo>
                  <a:lnTo>
                    <a:pt x="0" y="1585"/>
                  </a:lnTo>
                  <a:lnTo>
                    <a:pt x="33831" y="1585"/>
                  </a:lnTo>
                  <a:lnTo>
                    <a:pt x="33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15083625" y="937425"/>
              <a:ext cx="266000" cy="39625"/>
            </a:xfrm>
            <a:custGeom>
              <a:avLst/>
              <a:gdLst/>
              <a:ahLst/>
              <a:cxnLst/>
              <a:rect l="l" t="t" r="r" b="b"/>
              <a:pathLst>
                <a:path w="10640" h="1585" extrusionOk="0">
                  <a:moveTo>
                    <a:pt x="0" y="1"/>
                  </a:moveTo>
                  <a:lnTo>
                    <a:pt x="0" y="1585"/>
                  </a:lnTo>
                  <a:lnTo>
                    <a:pt x="10639" y="1585"/>
                  </a:lnTo>
                  <a:lnTo>
                    <a:pt x="10639" y="1"/>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15046250" y="977025"/>
              <a:ext cx="261250" cy="1503950"/>
            </a:xfrm>
            <a:custGeom>
              <a:avLst/>
              <a:gdLst/>
              <a:ahLst/>
              <a:cxnLst/>
              <a:rect l="l" t="t" r="r" b="b"/>
              <a:pathLst>
                <a:path w="10450" h="60158" extrusionOk="0">
                  <a:moveTo>
                    <a:pt x="0" y="1"/>
                  </a:moveTo>
                  <a:lnTo>
                    <a:pt x="0" y="60157"/>
                  </a:lnTo>
                  <a:lnTo>
                    <a:pt x="10450" y="60157"/>
                  </a:lnTo>
                  <a:lnTo>
                    <a:pt x="104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14353525" y="1124200"/>
              <a:ext cx="614450" cy="351375"/>
            </a:xfrm>
            <a:custGeom>
              <a:avLst/>
              <a:gdLst/>
              <a:ahLst/>
              <a:cxnLst/>
              <a:rect l="l" t="t" r="r" b="b"/>
              <a:pathLst>
                <a:path w="24578" h="14055" extrusionOk="0">
                  <a:moveTo>
                    <a:pt x="24123" y="454"/>
                  </a:moveTo>
                  <a:lnTo>
                    <a:pt x="24123" y="13601"/>
                  </a:lnTo>
                  <a:lnTo>
                    <a:pt x="454" y="13601"/>
                  </a:lnTo>
                  <a:lnTo>
                    <a:pt x="454" y="454"/>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14576300" y="1228850"/>
              <a:ext cx="117800" cy="67750"/>
            </a:xfrm>
            <a:custGeom>
              <a:avLst/>
              <a:gdLst/>
              <a:ahLst/>
              <a:cxnLst/>
              <a:rect l="l" t="t" r="r" b="b"/>
              <a:pathLst>
                <a:path w="4712" h="2710" extrusionOk="0">
                  <a:moveTo>
                    <a:pt x="0" y="1"/>
                  </a:moveTo>
                  <a:lnTo>
                    <a:pt x="0" y="2709"/>
                  </a:lnTo>
                  <a:lnTo>
                    <a:pt x="4712" y="2709"/>
                  </a:lnTo>
                  <a:lnTo>
                    <a:pt x="4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14605450" y="1228325"/>
              <a:ext cx="129175" cy="68850"/>
            </a:xfrm>
            <a:custGeom>
              <a:avLst/>
              <a:gdLst/>
              <a:ahLst/>
              <a:cxnLst/>
              <a:rect l="l" t="t" r="r" b="b"/>
              <a:pathLst>
                <a:path w="5167" h="2754" extrusionOk="0">
                  <a:moveTo>
                    <a:pt x="4711" y="452"/>
                  </a:moveTo>
                  <a:lnTo>
                    <a:pt x="4711" y="2298"/>
                  </a:lnTo>
                  <a:lnTo>
                    <a:pt x="455" y="2298"/>
                  </a:lnTo>
                  <a:lnTo>
                    <a:pt x="455" y="452"/>
                  </a:lnTo>
                  <a:close/>
                  <a:moveTo>
                    <a:pt x="1" y="0"/>
                  </a:moveTo>
                  <a:lnTo>
                    <a:pt x="1" y="2754"/>
                  </a:lnTo>
                  <a:lnTo>
                    <a:pt x="5166" y="275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14353525" y="1553775"/>
              <a:ext cx="614450" cy="351400"/>
            </a:xfrm>
            <a:custGeom>
              <a:avLst/>
              <a:gdLst/>
              <a:ahLst/>
              <a:cxnLst/>
              <a:rect l="l" t="t" r="r" b="b"/>
              <a:pathLst>
                <a:path w="24578" h="14056" extrusionOk="0">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14576300" y="1658450"/>
              <a:ext cx="117800" cy="67725"/>
            </a:xfrm>
            <a:custGeom>
              <a:avLst/>
              <a:gdLst/>
              <a:ahLst/>
              <a:cxnLst/>
              <a:rect l="l" t="t" r="r" b="b"/>
              <a:pathLst>
                <a:path w="4712" h="2709" extrusionOk="0">
                  <a:moveTo>
                    <a:pt x="0" y="0"/>
                  </a:moveTo>
                  <a:lnTo>
                    <a:pt x="0" y="2709"/>
                  </a:lnTo>
                  <a:lnTo>
                    <a:pt x="4712" y="2709"/>
                  </a:lnTo>
                  <a:lnTo>
                    <a:pt x="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14605450" y="1657850"/>
              <a:ext cx="129175" cy="68875"/>
            </a:xfrm>
            <a:custGeom>
              <a:avLst/>
              <a:gdLst/>
              <a:ahLst/>
              <a:cxnLst/>
              <a:rect l="l" t="t" r="r" b="b"/>
              <a:pathLst>
                <a:path w="5167" h="2755" extrusionOk="0">
                  <a:moveTo>
                    <a:pt x="4711" y="456"/>
                  </a:moveTo>
                  <a:lnTo>
                    <a:pt x="4711" y="2301"/>
                  </a:lnTo>
                  <a:lnTo>
                    <a:pt x="455" y="2301"/>
                  </a:lnTo>
                  <a:lnTo>
                    <a:pt x="455" y="456"/>
                  </a:lnTo>
                  <a:close/>
                  <a:moveTo>
                    <a:pt x="1" y="1"/>
                  </a:moveTo>
                  <a:lnTo>
                    <a:pt x="1" y="2754"/>
                  </a:lnTo>
                  <a:lnTo>
                    <a:pt x="5166" y="2754"/>
                  </a:lnTo>
                  <a:lnTo>
                    <a:pt x="51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14353525" y="1983350"/>
              <a:ext cx="614450" cy="351400"/>
            </a:xfrm>
            <a:custGeom>
              <a:avLst/>
              <a:gdLst/>
              <a:ahLst/>
              <a:cxnLst/>
              <a:rect l="l" t="t" r="r" b="b"/>
              <a:pathLst>
                <a:path w="24578" h="14056" extrusionOk="0">
                  <a:moveTo>
                    <a:pt x="24123" y="455"/>
                  </a:moveTo>
                  <a:lnTo>
                    <a:pt x="24123" y="13601"/>
                  </a:lnTo>
                  <a:lnTo>
                    <a:pt x="454" y="13601"/>
                  </a:lnTo>
                  <a:lnTo>
                    <a:pt x="454" y="455"/>
                  </a:lnTo>
                  <a:close/>
                  <a:moveTo>
                    <a:pt x="0" y="1"/>
                  </a:moveTo>
                  <a:lnTo>
                    <a:pt x="0" y="14055"/>
                  </a:lnTo>
                  <a:lnTo>
                    <a:pt x="24577" y="14055"/>
                  </a:lnTo>
                  <a:lnTo>
                    <a:pt x="24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14576300" y="2088025"/>
              <a:ext cx="117800" cy="67700"/>
            </a:xfrm>
            <a:custGeom>
              <a:avLst/>
              <a:gdLst/>
              <a:ahLst/>
              <a:cxnLst/>
              <a:rect l="l" t="t" r="r" b="b"/>
              <a:pathLst>
                <a:path w="4712" h="2708" extrusionOk="0">
                  <a:moveTo>
                    <a:pt x="0" y="0"/>
                  </a:moveTo>
                  <a:lnTo>
                    <a:pt x="0" y="2707"/>
                  </a:lnTo>
                  <a:lnTo>
                    <a:pt x="4712" y="2707"/>
                  </a:lnTo>
                  <a:lnTo>
                    <a:pt x="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14605450" y="2087450"/>
              <a:ext cx="129175" cy="68850"/>
            </a:xfrm>
            <a:custGeom>
              <a:avLst/>
              <a:gdLst/>
              <a:ahLst/>
              <a:cxnLst/>
              <a:rect l="l" t="t" r="r" b="b"/>
              <a:pathLst>
                <a:path w="5167" h="2754" extrusionOk="0">
                  <a:moveTo>
                    <a:pt x="4711" y="454"/>
                  </a:moveTo>
                  <a:lnTo>
                    <a:pt x="4711" y="2300"/>
                  </a:lnTo>
                  <a:lnTo>
                    <a:pt x="455" y="2300"/>
                  </a:lnTo>
                  <a:lnTo>
                    <a:pt x="455" y="454"/>
                  </a:lnTo>
                  <a:close/>
                  <a:moveTo>
                    <a:pt x="1" y="0"/>
                  </a:moveTo>
                  <a:lnTo>
                    <a:pt x="1" y="2754"/>
                  </a:lnTo>
                  <a:lnTo>
                    <a:pt x="5166" y="275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14742450" y="507275"/>
              <a:ext cx="124500" cy="430175"/>
            </a:xfrm>
            <a:custGeom>
              <a:avLst/>
              <a:gdLst/>
              <a:ahLst/>
              <a:cxnLst/>
              <a:rect l="l" t="t" r="r" b="b"/>
              <a:pathLst>
                <a:path w="4980" h="17207" extrusionOk="0">
                  <a:moveTo>
                    <a:pt x="0" y="0"/>
                  </a:moveTo>
                  <a:lnTo>
                    <a:pt x="0" y="17207"/>
                  </a:lnTo>
                  <a:lnTo>
                    <a:pt x="4979" y="17207"/>
                  </a:lnTo>
                  <a:lnTo>
                    <a:pt x="4979"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14866925" y="507275"/>
              <a:ext cx="62250" cy="430175"/>
            </a:xfrm>
            <a:custGeom>
              <a:avLst/>
              <a:gdLst/>
              <a:ahLst/>
              <a:cxnLst/>
              <a:rect l="l" t="t" r="r" b="b"/>
              <a:pathLst>
                <a:path w="2490" h="17207" extrusionOk="0">
                  <a:moveTo>
                    <a:pt x="0" y="0"/>
                  </a:moveTo>
                  <a:lnTo>
                    <a:pt x="0" y="17207"/>
                  </a:lnTo>
                  <a:lnTo>
                    <a:pt x="2489" y="17207"/>
                  </a:lnTo>
                  <a:lnTo>
                    <a:pt x="2489" y="0"/>
                  </a:ln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14776725" y="548350"/>
              <a:ext cx="53925" cy="51850"/>
            </a:xfrm>
            <a:custGeom>
              <a:avLst/>
              <a:gdLst/>
              <a:ahLst/>
              <a:cxnLst/>
              <a:rect l="l" t="t" r="r" b="b"/>
              <a:pathLst>
                <a:path w="2157" h="2074" extrusionOk="0">
                  <a:moveTo>
                    <a:pt x="1120" y="1"/>
                  </a:moveTo>
                  <a:cubicBezTo>
                    <a:pt x="850" y="1"/>
                    <a:pt x="585" y="106"/>
                    <a:pt x="386" y="305"/>
                  </a:cubicBezTo>
                  <a:cubicBezTo>
                    <a:pt x="90" y="600"/>
                    <a:pt x="1" y="1047"/>
                    <a:pt x="162" y="1434"/>
                  </a:cubicBezTo>
                  <a:cubicBezTo>
                    <a:pt x="322" y="1821"/>
                    <a:pt x="701" y="2074"/>
                    <a:pt x="1120" y="2074"/>
                  </a:cubicBezTo>
                  <a:cubicBezTo>
                    <a:pt x="1693" y="2074"/>
                    <a:pt x="2157" y="1610"/>
                    <a:pt x="2157" y="1038"/>
                  </a:cubicBezTo>
                  <a:cubicBezTo>
                    <a:pt x="2157" y="618"/>
                    <a:pt x="1904" y="241"/>
                    <a:pt x="1517" y="80"/>
                  </a:cubicBezTo>
                  <a:cubicBezTo>
                    <a:pt x="1388" y="27"/>
                    <a:pt x="1254"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14789875" y="559450"/>
              <a:ext cx="29650" cy="29675"/>
            </a:xfrm>
            <a:custGeom>
              <a:avLst/>
              <a:gdLst/>
              <a:ahLst/>
              <a:cxnLst/>
              <a:rect l="l" t="t" r="r" b="b"/>
              <a:pathLst>
                <a:path w="1186" h="1187" extrusionOk="0">
                  <a:moveTo>
                    <a:pt x="594" y="1"/>
                  </a:moveTo>
                  <a:cubicBezTo>
                    <a:pt x="266" y="1"/>
                    <a:pt x="0" y="267"/>
                    <a:pt x="0" y="593"/>
                  </a:cubicBezTo>
                  <a:cubicBezTo>
                    <a:pt x="0" y="920"/>
                    <a:pt x="266" y="1186"/>
                    <a:pt x="594" y="1186"/>
                  </a:cubicBezTo>
                  <a:cubicBezTo>
                    <a:pt x="921" y="1186"/>
                    <a:pt x="1186" y="920"/>
                    <a:pt x="1186" y="593"/>
                  </a:cubicBezTo>
                  <a:cubicBezTo>
                    <a:pt x="1186" y="267"/>
                    <a:pt x="921" y="1"/>
                    <a:pt x="594"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14742450" y="748700"/>
              <a:ext cx="124500" cy="114600"/>
            </a:xfrm>
            <a:custGeom>
              <a:avLst/>
              <a:gdLst/>
              <a:ahLst/>
              <a:cxnLst/>
              <a:rect l="l" t="t" r="r" b="b"/>
              <a:pathLst>
                <a:path w="4980" h="4584" extrusionOk="0">
                  <a:moveTo>
                    <a:pt x="0" y="0"/>
                  </a:moveTo>
                  <a:lnTo>
                    <a:pt x="0" y="4584"/>
                  </a:lnTo>
                  <a:lnTo>
                    <a:pt x="4979" y="4584"/>
                  </a:lnTo>
                  <a:lnTo>
                    <a:pt x="49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14900375" y="548375"/>
              <a:ext cx="124475" cy="389075"/>
            </a:xfrm>
            <a:custGeom>
              <a:avLst/>
              <a:gdLst/>
              <a:ahLst/>
              <a:cxnLst/>
              <a:rect l="l" t="t" r="r" b="b"/>
              <a:pathLst>
                <a:path w="4979" h="15563" extrusionOk="0">
                  <a:moveTo>
                    <a:pt x="1" y="0"/>
                  </a:moveTo>
                  <a:lnTo>
                    <a:pt x="1" y="15563"/>
                  </a:lnTo>
                  <a:lnTo>
                    <a:pt x="4978" y="15563"/>
                  </a:lnTo>
                  <a:lnTo>
                    <a:pt x="4978" y="0"/>
                  </a:lnTo>
                  <a:close/>
                </a:path>
              </a:pathLst>
            </a:custGeom>
            <a:solidFill>
              <a:srgbClr val="CEE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14936675" y="589100"/>
              <a:ext cx="51850" cy="51825"/>
            </a:xfrm>
            <a:custGeom>
              <a:avLst/>
              <a:gdLst/>
              <a:ahLst/>
              <a:cxnLst/>
              <a:rect l="l" t="t" r="r" b="b"/>
              <a:pathLst>
                <a:path w="2074" h="2073" extrusionOk="0">
                  <a:moveTo>
                    <a:pt x="1037" y="0"/>
                  </a:moveTo>
                  <a:cubicBezTo>
                    <a:pt x="464" y="0"/>
                    <a:pt x="0" y="464"/>
                    <a:pt x="0" y="1036"/>
                  </a:cubicBezTo>
                  <a:cubicBezTo>
                    <a:pt x="0" y="1609"/>
                    <a:pt x="464" y="2073"/>
                    <a:pt x="1037" y="2073"/>
                  </a:cubicBezTo>
                  <a:cubicBezTo>
                    <a:pt x="1609" y="2073"/>
                    <a:pt x="2073" y="1609"/>
                    <a:pt x="2073" y="1036"/>
                  </a:cubicBezTo>
                  <a:cubicBezTo>
                    <a:pt x="2073" y="464"/>
                    <a:pt x="1609" y="0"/>
                    <a:pt x="1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14947750" y="600175"/>
              <a:ext cx="29675" cy="29675"/>
            </a:xfrm>
            <a:custGeom>
              <a:avLst/>
              <a:gdLst/>
              <a:ahLst/>
              <a:cxnLst/>
              <a:rect l="l" t="t" r="r" b="b"/>
              <a:pathLst>
                <a:path w="1187" h="1187" extrusionOk="0">
                  <a:moveTo>
                    <a:pt x="594" y="1"/>
                  </a:moveTo>
                  <a:cubicBezTo>
                    <a:pt x="267" y="1"/>
                    <a:pt x="1" y="266"/>
                    <a:pt x="1" y="593"/>
                  </a:cubicBezTo>
                  <a:cubicBezTo>
                    <a:pt x="1" y="920"/>
                    <a:pt x="267" y="1186"/>
                    <a:pt x="594" y="1186"/>
                  </a:cubicBezTo>
                  <a:cubicBezTo>
                    <a:pt x="922" y="1186"/>
                    <a:pt x="1187" y="920"/>
                    <a:pt x="1187" y="593"/>
                  </a:cubicBezTo>
                  <a:cubicBezTo>
                    <a:pt x="1187" y="266"/>
                    <a:pt x="922" y="1"/>
                    <a:pt x="594"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14900375" y="766725"/>
              <a:ext cx="124475" cy="103650"/>
            </a:xfrm>
            <a:custGeom>
              <a:avLst/>
              <a:gdLst/>
              <a:ahLst/>
              <a:cxnLst/>
              <a:rect l="l" t="t" r="r" b="b"/>
              <a:pathLst>
                <a:path w="4979" h="4146" extrusionOk="0">
                  <a:moveTo>
                    <a:pt x="1" y="1"/>
                  </a:moveTo>
                  <a:lnTo>
                    <a:pt x="1" y="4145"/>
                  </a:lnTo>
                  <a:lnTo>
                    <a:pt x="4978" y="4145"/>
                  </a:lnTo>
                  <a:lnTo>
                    <a:pt x="49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15024825" y="548375"/>
              <a:ext cx="62250" cy="389075"/>
            </a:xfrm>
            <a:custGeom>
              <a:avLst/>
              <a:gdLst/>
              <a:ahLst/>
              <a:cxnLst/>
              <a:rect l="l" t="t" r="r" b="b"/>
              <a:pathLst>
                <a:path w="2490" h="15563" extrusionOk="0">
                  <a:moveTo>
                    <a:pt x="0" y="0"/>
                  </a:moveTo>
                  <a:lnTo>
                    <a:pt x="0" y="15563"/>
                  </a:lnTo>
                  <a:lnTo>
                    <a:pt x="2489" y="15563"/>
                  </a:lnTo>
                  <a:lnTo>
                    <a:pt x="2489" y="0"/>
                  </a:ln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15055950" y="527925"/>
              <a:ext cx="124475" cy="409525"/>
            </a:xfrm>
            <a:custGeom>
              <a:avLst/>
              <a:gdLst/>
              <a:ahLst/>
              <a:cxnLst/>
              <a:rect l="l" t="t" r="r" b="b"/>
              <a:pathLst>
                <a:path w="4979" h="16381" extrusionOk="0">
                  <a:moveTo>
                    <a:pt x="0" y="1"/>
                  </a:moveTo>
                  <a:lnTo>
                    <a:pt x="0" y="16381"/>
                  </a:lnTo>
                  <a:lnTo>
                    <a:pt x="4978" y="16381"/>
                  </a:lnTo>
                  <a:lnTo>
                    <a:pt x="49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15090200" y="570125"/>
              <a:ext cx="53875" cy="51825"/>
            </a:xfrm>
            <a:custGeom>
              <a:avLst/>
              <a:gdLst/>
              <a:ahLst/>
              <a:cxnLst/>
              <a:rect l="l" t="t" r="r" b="b"/>
              <a:pathLst>
                <a:path w="2155" h="2073" extrusionOk="0">
                  <a:moveTo>
                    <a:pt x="1118" y="0"/>
                  </a:moveTo>
                  <a:cubicBezTo>
                    <a:pt x="849" y="0"/>
                    <a:pt x="584" y="106"/>
                    <a:pt x="386" y="304"/>
                  </a:cubicBezTo>
                  <a:cubicBezTo>
                    <a:pt x="89" y="601"/>
                    <a:pt x="1" y="1046"/>
                    <a:pt x="162" y="1434"/>
                  </a:cubicBezTo>
                  <a:cubicBezTo>
                    <a:pt x="322" y="1821"/>
                    <a:pt x="700" y="2073"/>
                    <a:pt x="1119" y="2073"/>
                  </a:cubicBezTo>
                  <a:cubicBezTo>
                    <a:pt x="1691" y="2073"/>
                    <a:pt x="2155" y="1609"/>
                    <a:pt x="2155" y="1037"/>
                  </a:cubicBezTo>
                  <a:cubicBezTo>
                    <a:pt x="2155" y="618"/>
                    <a:pt x="1903" y="240"/>
                    <a:pt x="1516" y="80"/>
                  </a:cubicBezTo>
                  <a:cubicBezTo>
                    <a:pt x="1387" y="26"/>
                    <a:pt x="1252" y="0"/>
                    <a:pt x="1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15103325" y="581200"/>
              <a:ext cx="29675" cy="29675"/>
            </a:xfrm>
            <a:custGeom>
              <a:avLst/>
              <a:gdLst/>
              <a:ahLst/>
              <a:cxnLst/>
              <a:rect l="l" t="t" r="r" b="b"/>
              <a:pathLst>
                <a:path w="1187" h="1187" extrusionOk="0">
                  <a:moveTo>
                    <a:pt x="594" y="1"/>
                  </a:moveTo>
                  <a:cubicBezTo>
                    <a:pt x="267" y="1"/>
                    <a:pt x="1" y="267"/>
                    <a:pt x="1" y="594"/>
                  </a:cubicBezTo>
                  <a:cubicBezTo>
                    <a:pt x="1" y="921"/>
                    <a:pt x="267" y="1186"/>
                    <a:pt x="594" y="1186"/>
                  </a:cubicBezTo>
                  <a:cubicBezTo>
                    <a:pt x="922" y="1186"/>
                    <a:pt x="1186" y="921"/>
                    <a:pt x="1186" y="594"/>
                  </a:cubicBezTo>
                  <a:cubicBezTo>
                    <a:pt x="1186" y="267"/>
                    <a:pt x="922" y="1"/>
                    <a:pt x="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15055950" y="766725"/>
              <a:ext cx="124475" cy="103650"/>
            </a:xfrm>
            <a:custGeom>
              <a:avLst/>
              <a:gdLst/>
              <a:ahLst/>
              <a:cxnLst/>
              <a:rect l="l" t="t" r="r" b="b"/>
              <a:pathLst>
                <a:path w="4979" h="4146" extrusionOk="0">
                  <a:moveTo>
                    <a:pt x="0" y="1"/>
                  </a:moveTo>
                  <a:lnTo>
                    <a:pt x="0" y="4145"/>
                  </a:lnTo>
                  <a:lnTo>
                    <a:pt x="4978" y="4145"/>
                  </a:lnTo>
                  <a:lnTo>
                    <a:pt x="49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15172772" y="527927"/>
              <a:ext cx="69854" cy="409525"/>
            </a:xfrm>
            <a:custGeom>
              <a:avLst/>
              <a:gdLst/>
              <a:ahLst/>
              <a:cxnLst/>
              <a:rect l="l" t="t" r="r" b="b"/>
              <a:pathLst>
                <a:path w="2489" h="16381" extrusionOk="0">
                  <a:moveTo>
                    <a:pt x="0" y="1"/>
                  </a:moveTo>
                  <a:lnTo>
                    <a:pt x="0" y="16381"/>
                  </a:lnTo>
                  <a:lnTo>
                    <a:pt x="2489" y="16381"/>
                  </a:lnTo>
                  <a:lnTo>
                    <a:pt x="2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14624800" y="217225"/>
              <a:ext cx="559950" cy="593100"/>
            </a:xfrm>
            <a:custGeom>
              <a:avLst/>
              <a:gdLst/>
              <a:ahLst/>
              <a:cxnLst/>
              <a:rect l="l" t="t" r="r" b="b"/>
              <a:pathLst>
                <a:path w="22398" h="23724" extrusionOk="0">
                  <a:moveTo>
                    <a:pt x="12404" y="0"/>
                  </a:moveTo>
                  <a:cubicBezTo>
                    <a:pt x="10976" y="0"/>
                    <a:pt x="10039" y="382"/>
                    <a:pt x="9664" y="540"/>
                  </a:cubicBezTo>
                  <a:cubicBezTo>
                    <a:pt x="7520" y="1442"/>
                    <a:pt x="6392" y="4801"/>
                    <a:pt x="6415" y="7348"/>
                  </a:cubicBezTo>
                  <a:cubicBezTo>
                    <a:pt x="6434" y="9537"/>
                    <a:pt x="2763" y="9615"/>
                    <a:pt x="1316" y="14338"/>
                  </a:cubicBezTo>
                  <a:cubicBezTo>
                    <a:pt x="1" y="18632"/>
                    <a:pt x="3160" y="22225"/>
                    <a:pt x="8190" y="23361"/>
                  </a:cubicBezTo>
                  <a:cubicBezTo>
                    <a:pt x="9293" y="23610"/>
                    <a:pt x="10341" y="23724"/>
                    <a:pt x="11322" y="23724"/>
                  </a:cubicBezTo>
                  <a:cubicBezTo>
                    <a:pt x="15956" y="23724"/>
                    <a:pt x="19104" y="21192"/>
                    <a:pt x="19583" y="18446"/>
                  </a:cubicBezTo>
                  <a:cubicBezTo>
                    <a:pt x="20163" y="15120"/>
                    <a:pt x="18199" y="13810"/>
                    <a:pt x="18615" y="11797"/>
                  </a:cubicBezTo>
                  <a:cubicBezTo>
                    <a:pt x="19033" y="9784"/>
                    <a:pt x="22397" y="4180"/>
                    <a:pt x="17854" y="1617"/>
                  </a:cubicBezTo>
                  <a:cubicBezTo>
                    <a:pt x="15622" y="357"/>
                    <a:pt x="13784" y="0"/>
                    <a:pt x="12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14911475" y="554275"/>
              <a:ext cx="323675" cy="718525"/>
            </a:xfrm>
            <a:custGeom>
              <a:avLst/>
              <a:gdLst/>
              <a:ahLst/>
              <a:cxnLst/>
              <a:rect l="l" t="t" r="r" b="b"/>
              <a:pathLst>
                <a:path w="12947" h="28741" extrusionOk="0">
                  <a:moveTo>
                    <a:pt x="3115" y="0"/>
                  </a:moveTo>
                  <a:cubicBezTo>
                    <a:pt x="2208" y="0"/>
                    <a:pt x="1354" y="550"/>
                    <a:pt x="949" y="1971"/>
                  </a:cubicBezTo>
                  <a:cubicBezTo>
                    <a:pt x="0" y="5286"/>
                    <a:pt x="4147" y="15276"/>
                    <a:pt x="4479" y="16095"/>
                  </a:cubicBezTo>
                  <a:cubicBezTo>
                    <a:pt x="4811" y="16912"/>
                    <a:pt x="8233" y="26580"/>
                    <a:pt x="9269" y="27975"/>
                  </a:cubicBezTo>
                  <a:cubicBezTo>
                    <a:pt x="9670" y="28515"/>
                    <a:pt x="10177" y="28741"/>
                    <a:pt x="10679" y="28741"/>
                  </a:cubicBezTo>
                  <a:cubicBezTo>
                    <a:pt x="11642" y="28741"/>
                    <a:pt x="12586" y="27911"/>
                    <a:pt x="12730" y="26888"/>
                  </a:cubicBezTo>
                  <a:cubicBezTo>
                    <a:pt x="12946" y="25330"/>
                    <a:pt x="9577" y="15338"/>
                    <a:pt x="9282" y="13951"/>
                  </a:cubicBezTo>
                  <a:cubicBezTo>
                    <a:pt x="8985" y="12562"/>
                    <a:pt x="7721" y="3910"/>
                    <a:pt x="5560" y="1278"/>
                  </a:cubicBezTo>
                  <a:cubicBezTo>
                    <a:pt x="4942" y="527"/>
                    <a:pt x="4003" y="0"/>
                    <a:pt x="3115"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15116325" y="1183400"/>
              <a:ext cx="121175" cy="168975"/>
            </a:xfrm>
            <a:custGeom>
              <a:avLst/>
              <a:gdLst/>
              <a:ahLst/>
              <a:cxnLst/>
              <a:rect l="l" t="t" r="r" b="b"/>
              <a:pathLst>
                <a:path w="4847" h="6759" extrusionOk="0">
                  <a:moveTo>
                    <a:pt x="4329" y="1"/>
                  </a:moveTo>
                  <a:lnTo>
                    <a:pt x="442" y="1633"/>
                  </a:lnTo>
                  <a:cubicBezTo>
                    <a:pt x="703" y="1951"/>
                    <a:pt x="124" y="3221"/>
                    <a:pt x="972" y="4027"/>
                  </a:cubicBezTo>
                  <a:cubicBezTo>
                    <a:pt x="2038" y="5045"/>
                    <a:pt x="0" y="5999"/>
                    <a:pt x="29" y="6376"/>
                  </a:cubicBezTo>
                  <a:cubicBezTo>
                    <a:pt x="38" y="6471"/>
                    <a:pt x="183" y="6558"/>
                    <a:pt x="402" y="6625"/>
                  </a:cubicBezTo>
                  <a:cubicBezTo>
                    <a:pt x="418" y="6628"/>
                    <a:pt x="438" y="6632"/>
                    <a:pt x="460" y="6637"/>
                  </a:cubicBezTo>
                  <a:cubicBezTo>
                    <a:pt x="639" y="6686"/>
                    <a:pt x="823" y="6719"/>
                    <a:pt x="1010" y="6735"/>
                  </a:cubicBezTo>
                  <a:cubicBezTo>
                    <a:pt x="1027" y="6735"/>
                    <a:pt x="1043" y="6740"/>
                    <a:pt x="1063" y="6740"/>
                  </a:cubicBezTo>
                  <a:lnTo>
                    <a:pt x="1068" y="6740"/>
                  </a:lnTo>
                  <a:cubicBezTo>
                    <a:pt x="1219" y="6752"/>
                    <a:pt x="1371" y="6759"/>
                    <a:pt x="1524" y="6759"/>
                  </a:cubicBezTo>
                  <a:cubicBezTo>
                    <a:pt x="1584" y="6759"/>
                    <a:pt x="1644" y="6758"/>
                    <a:pt x="1703" y="6756"/>
                  </a:cubicBezTo>
                  <a:cubicBezTo>
                    <a:pt x="1740" y="6756"/>
                    <a:pt x="1776" y="6753"/>
                    <a:pt x="1811" y="6749"/>
                  </a:cubicBezTo>
                  <a:cubicBezTo>
                    <a:pt x="2229" y="6724"/>
                    <a:pt x="2614" y="6637"/>
                    <a:pt x="2832" y="6471"/>
                  </a:cubicBezTo>
                  <a:cubicBezTo>
                    <a:pt x="3669" y="5831"/>
                    <a:pt x="4259" y="4565"/>
                    <a:pt x="4553" y="3387"/>
                  </a:cubicBezTo>
                  <a:cubicBezTo>
                    <a:pt x="4847" y="2212"/>
                    <a:pt x="4329" y="1"/>
                    <a:pt x="43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15126350" y="1311825"/>
              <a:ext cx="36625" cy="37500"/>
            </a:xfrm>
            <a:custGeom>
              <a:avLst/>
              <a:gdLst/>
              <a:ahLst/>
              <a:cxnLst/>
              <a:rect l="l" t="t" r="r" b="b"/>
              <a:pathLst>
                <a:path w="1465" h="1500" extrusionOk="0">
                  <a:moveTo>
                    <a:pt x="1420" y="1"/>
                  </a:moveTo>
                  <a:cubicBezTo>
                    <a:pt x="1412" y="1"/>
                    <a:pt x="1405" y="4"/>
                    <a:pt x="1398" y="12"/>
                  </a:cubicBezTo>
                  <a:cubicBezTo>
                    <a:pt x="939" y="519"/>
                    <a:pt x="501" y="1020"/>
                    <a:pt x="1" y="1488"/>
                  </a:cubicBezTo>
                  <a:cubicBezTo>
                    <a:pt x="17" y="1491"/>
                    <a:pt x="38" y="1495"/>
                    <a:pt x="59" y="1500"/>
                  </a:cubicBezTo>
                  <a:cubicBezTo>
                    <a:pt x="613" y="1140"/>
                    <a:pt x="1134" y="631"/>
                    <a:pt x="1452" y="52"/>
                  </a:cubicBezTo>
                  <a:cubicBezTo>
                    <a:pt x="1464" y="27"/>
                    <a:pt x="1442" y="1"/>
                    <a:pt x="1420"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15141525" y="1313800"/>
              <a:ext cx="37475" cy="38100"/>
            </a:xfrm>
            <a:custGeom>
              <a:avLst/>
              <a:gdLst/>
              <a:ahLst/>
              <a:cxnLst/>
              <a:rect l="l" t="t" r="r" b="b"/>
              <a:pathLst>
                <a:path w="1499" h="1524" extrusionOk="0">
                  <a:moveTo>
                    <a:pt x="1453" y="0"/>
                  </a:moveTo>
                  <a:cubicBezTo>
                    <a:pt x="1446" y="0"/>
                    <a:pt x="1438" y="4"/>
                    <a:pt x="1431" y="11"/>
                  </a:cubicBezTo>
                  <a:cubicBezTo>
                    <a:pt x="960" y="532"/>
                    <a:pt x="514" y="1044"/>
                    <a:pt x="0" y="1519"/>
                  </a:cubicBezTo>
                  <a:cubicBezTo>
                    <a:pt x="19" y="1519"/>
                    <a:pt x="35" y="1524"/>
                    <a:pt x="55" y="1524"/>
                  </a:cubicBezTo>
                  <a:lnTo>
                    <a:pt x="60" y="1524"/>
                  </a:lnTo>
                  <a:cubicBezTo>
                    <a:pt x="626" y="1160"/>
                    <a:pt x="1158" y="639"/>
                    <a:pt x="1485" y="52"/>
                  </a:cubicBezTo>
                  <a:cubicBezTo>
                    <a:pt x="1498" y="27"/>
                    <a:pt x="1476" y="0"/>
                    <a:pt x="1453"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15158900" y="1315725"/>
              <a:ext cx="36100" cy="36575"/>
            </a:xfrm>
            <a:custGeom>
              <a:avLst/>
              <a:gdLst/>
              <a:ahLst/>
              <a:cxnLst/>
              <a:rect l="l" t="t" r="r" b="b"/>
              <a:pathLst>
                <a:path w="1444" h="1463" extrusionOk="0">
                  <a:moveTo>
                    <a:pt x="1400" y="0"/>
                  </a:moveTo>
                  <a:cubicBezTo>
                    <a:pt x="1392" y="0"/>
                    <a:pt x="1384" y="4"/>
                    <a:pt x="1378" y="13"/>
                  </a:cubicBezTo>
                  <a:cubicBezTo>
                    <a:pt x="927" y="513"/>
                    <a:pt x="494" y="1000"/>
                    <a:pt x="0" y="1463"/>
                  </a:cubicBezTo>
                  <a:cubicBezTo>
                    <a:pt x="37" y="1463"/>
                    <a:pt x="73" y="1460"/>
                    <a:pt x="108" y="1456"/>
                  </a:cubicBezTo>
                  <a:cubicBezTo>
                    <a:pt x="638" y="1096"/>
                    <a:pt x="1126" y="603"/>
                    <a:pt x="1432" y="53"/>
                  </a:cubicBezTo>
                  <a:cubicBezTo>
                    <a:pt x="1444" y="29"/>
                    <a:pt x="1422" y="0"/>
                    <a:pt x="1400"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15105925" y="1224200"/>
              <a:ext cx="44575" cy="89625"/>
            </a:xfrm>
            <a:custGeom>
              <a:avLst/>
              <a:gdLst/>
              <a:ahLst/>
              <a:cxnLst/>
              <a:rect l="l" t="t" r="r" b="b"/>
              <a:pathLst>
                <a:path w="1783" h="3585" extrusionOk="0">
                  <a:moveTo>
                    <a:pt x="1018" y="1"/>
                  </a:moveTo>
                  <a:cubicBezTo>
                    <a:pt x="1018" y="1"/>
                    <a:pt x="0" y="3109"/>
                    <a:pt x="418" y="3514"/>
                  </a:cubicBezTo>
                  <a:cubicBezTo>
                    <a:pt x="469" y="3563"/>
                    <a:pt x="520" y="3584"/>
                    <a:pt x="571" y="3584"/>
                  </a:cubicBezTo>
                  <a:cubicBezTo>
                    <a:pt x="918" y="3584"/>
                    <a:pt x="1247" y="2573"/>
                    <a:pt x="1495" y="2573"/>
                  </a:cubicBezTo>
                  <a:cubicBezTo>
                    <a:pt x="1507" y="2573"/>
                    <a:pt x="1518" y="2575"/>
                    <a:pt x="1529" y="2580"/>
                  </a:cubicBezTo>
                  <a:cubicBezTo>
                    <a:pt x="1535" y="2582"/>
                    <a:pt x="1540" y="2583"/>
                    <a:pt x="1546" y="2583"/>
                  </a:cubicBezTo>
                  <a:cubicBezTo>
                    <a:pt x="1782" y="2583"/>
                    <a:pt x="1018" y="1"/>
                    <a:pt x="1018"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14922625" y="547300"/>
              <a:ext cx="330475" cy="667800"/>
            </a:xfrm>
            <a:custGeom>
              <a:avLst/>
              <a:gdLst/>
              <a:ahLst/>
              <a:cxnLst/>
              <a:rect l="l" t="t" r="r" b="b"/>
              <a:pathLst>
                <a:path w="13219" h="26712" extrusionOk="0">
                  <a:moveTo>
                    <a:pt x="2822" y="0"/>
                  </a:moveTo>
                  <a:cubicBezTo>
                    <a:pt x="1310" y="0"/>
                    <a:pt x="5" y="1276"/>
                    <a:pt x="5" y="2685"/>
                  </a:cubicBezTo>
                  <a:cubicBezTo>
                    <a:pt x="1" y="9623"/>
                    <a:pt x="6327" y="26712"/>
                    <a:pt x="6327" y="26712"/>
                  </a:cubicBezTo>
                  <a:cubicBezTo>
                    <a:pt x="6327" y="26712"/>
                    <a:pt x="11310" y="26396"/>
                    <a:pt x="13219" y="24909"/>
                  </a:cubicBezTo>
                  <a:cubicBezTo>
                    <a:pt x="13219" y="24909"/>
                    <a:pt x="8109" y="5236"/>
                    <a:pt x="5504" y="1589"/>
                  </a:cubicBezTo>
                  <a:cubicBezTo>
                    <a:pt x="4690" y="450"/>
                    <a:pt x="3720" y="0"/>
                    <a:pt x="2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14896050" y="1129675"/>
              <a:ext cx="389100" cy="1371300"/>
            </a:xfrm>
            <a:custGeom>
              <a:avLst/>
              <a:gdLst/>
              <a:ahLst/>
              <a:cxnLst/>
              <a:rect l="l" t="t" r="r" b="b"/>
              <a:pathLst>
                <a:path w="15564" h="54852" extrusionOk="0">
                  <a:moveTo>
                    <a:pt x="5232" y="1"/>
                  </a:moveTo>
                  <a:cubicBezTo>
                    <a:pt x="3558" y="1"/>
                    <a:pt x="2101" y="927"/>
                    <a:pt x="1718" y="2910"/>
                  </a:cubicBezTo>
                  <a:cubicBezTo>
                    <a:pt x="1" y="11824"/>
                    <a:pt x="7151" y="24194"/>
                    <a:pt x="7319" y="25653"/>
                  </a:cubicBezTo>
                  <a:cubicBezTo>
                    <a:pt x="7480" y="27112"/>
                    <a:pt x="2364" y="37079"/>
                    <a:pt x="6567" y="51273"/>
                  </a:cubicBezTo>
                  <a:cubicBezTo>
                    <a:pt x="6670" y="51626"/>
                    <a:pt x="6668" y="52016"/>
                    <a:pt x="6636" y="52396"/>
                  </a:cubicBezTo>
                  <a:cubicBezTo>
                    <a:pt x="6570" y="53119"/>
                    <a:pt x="6380" y="53807"/>
                    <a:pt x="6556" y="54144"/>
                  </a:cubicBezTo>
                  <a:cubicBezTo>
                    <a:pt x="6747" y="54505"/>
                    <a:pt x="10759" y="54851"/>
                    <a:pt x="13312" y="54851"/>
                  </a:cubicBezTo>
                  <a:cubicBezTo>
                    <a:pt x="14430" y="54851"/>
                    <a:pt x="15268" y="54785"/>
                    <a:pt x="15384" y="54624"/>
                  </a:cubicBezTo>
                  <a:cubicBezTo>
                    <a:pt x="15563" y="54373"/>
                    <a:pt x="14694" y="53766"/>
                    <a:pt x="13723" y="53202"/>
                  </a:cubicBezTo>
                  <a:cubicBezTo>
                    <a:pt x="12653" y="52582"/>
                    <a:pt x="11470" y="52005"/>
                    <a:pt x="11470" y="52005"/>
                  </a:cubicBezTo>
                  <a:cubicBezTo>
                    <a:pt x="11380" y="51597"/>
                    <a:pt x="15325" y="28661"/>
                    <a:pt x="15094" y="26967"/>
                  </a:cubicBezTo>
                  <a:cubicBezTo>
                    <a:pt x="14865" y="25272"/>
                    <a:pt x="13697" y="11222"/>
                    <a:pt x="10887" y="4179"/>
                  </a:cubicBezTo>
                  <a:cubicBezTo>
                    <a:pt x="9811" y="1481"/>
                    <a:pt x="7348" y="1"/>
                    <a:pt x="52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15055550" y="2439550"/>
              <a:ext cx="229600" cy="61425"/>
            </a:xfrm>
            <a:custGeom>
              <a:avLst/>
              <a:gdLst/>
              <a:ahLst/>
              <a:cxnLst/>
              <a:rect l="l" t="t" r="r" b="b"/>
              <a:pathLst>
                <a:path w="9184" h="2457" extrusionOk="0">
                  <a:moveTo>
                    <a:pt x="256" y="1"/>
                  </a:moveTo>
                  <a:cubicBezTo>
                    <a:pt x="190" y="724"/>
                    <a:pt x="0" y="1412"/>
                    <a:pt x="176" y="1751"/>
                  </a:cubicBezTo>
                  <a:cubicBezTo>
                    <a:pt x="367" y="2110"/>
                    <a:pt x="4378" y="2456"/>
                    <a:pt x="6931" y="2456"/>
                  </a:cubicBezTo>
                  <a:cubicBezTo>
                    <a:pt x="8049" y="2456"/>
                    <a:pt x="8888" y="2390"/>
                    <a:pt x="9004" y="2229"/>
                  </a:cubicBezTo>
                  <a:cubicBezTo>
                    <a:pt x="9183" y="1978"/>
                    <a:pt x="8314" y="1371"/>
                    <a:pt x="7343" y="807"/>
                  </a:cubicBezTo>
                  <a:lnTo>
                    <a:pt x="7343" y="807"/>
                  </a:lnTo>
                  <a:cubicBezTo>
                    <a:pt x="7400" y="935"/>
                    <a:pt x="7426"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14872350" y="1080775"/>
              <a:ext cx="425300" cy="1320325"/>
            </a:xfrm>
            <a:custGeom>
              <a:avLst/>
              <a:gdLst/>
              <a:ahLst/>
              <a:cxnLst/>
              <a:rect l="l" t="t" r="r" b="b"/>
              <a:pathLst>
                <a:path w="17012" h="52813" extrusionOk="0">
                  <a:moveTo>
                    <a:pt x="1498" y="1"/>
                  </a:moveTo>
                  <a:cubicBezTo>
                    <a:pt x="1498" y="1"/>
                    <a:pt x="0" y="14004"/>
                    <a:pt x="8121" y="27112"/>
                  </a:cubicBezTo>
                  <a:cubicBezTo>
                    <a:pt x="8121" y="27112"/>
                    <a:pt x="2646" y="43176"/>
                    <a:pt x="7008" y="52384"/>
                  </a:cubicBezTo>
                  <a:cubicBezTo>
                    <a:pt x="7008" y="52384"/>
                    <a:pt x="8681" y="52812"/>
                    <a:pt x="10556" y="52812"/>
                  </a:cubicBezTo>
                  <a:cubicBezTo>
                    <a:pt x="11493" y="52812"/>
                    <a:pt x="12481" y="52705"/>
                    <a:pt x="13336" y="52384"/>
                  </a:cubicBezTo>
                  <a:cubicBezTo>
                    <a:pt x="13336" y="52384"/>
                    <a:pt x="17012" y="30389"/>
                    <a:pt x="16754" y="28338"/>
                  </a:cubicBezTo>
                  <a:cubicBezTo>
                    <a:pt x="16498" y="26285"/>
                    <a:pt x="14311" y="8251"/>
                    <a:pt x="9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14656375" y="1131300"/>
              <a:ext cx="408625" cy="1369675"/>
            </a:xfrm>
            <a:custGeom>
              <a:avLst/>
              <a:gdLst/>
              <a:ahLst/>
              <a:cxnLst/>
              <a:rect l="l" t="t" r="r" b="b"/>
              <a:pathLst>
                <a:path w="16345" h="54787" extrusionOk="0">
                  <a:moveTo>
                    <a:pt x="9330" y="0"/>
                  </a:moveTo>
                  <a:cubicBezTo>
                    <a:pt x="7623" y="0"/>
                    <a:pt x="5962" y="945"/>
                    <a:pt x="5139" y="2845"/>
                  </a:cubicBezTo>
                  <a:cubicBezTo>
                    <a:pt x="1232" y="11895"/>
                    <a:pt x="4787" y="24129"/>
                    <a:pt x="4955" y="25588"/>
                  </a:cubicBezTo>
                  <a:cubicBezTo>
                    <a:pt x="5118" y="27047"/>
                    <a:pt x="0" y="37014"/>
                    <a:pt x="4204" y="51208"/>
                  </a:cubicBezTo>
                  <a:cubicBezTo>
                    <a:pt x="4307" y="51561"/>
                    <a:pt x="4304" y="51951"/>
                    <a:pt x="4272" y="52331"/>
                  </a:cubicBezTo>
                  <a:cubicBezTo>
                    <a:pt x="4207" y="53054"/>
                    <a:pt x="4016" y="53742"/>
                    <a:pt x="4194" y="54079"/>
                  </a:cubicBezTo>
                  <a:cubicBezTo>
                    <a:pt x="4384" y="54440"/>
                    <a:pt x="8395" y="54786"/>
                    <a:pt x="10949" y="54786"/>
                  </a:cubicBezTo>
                  <a:cubicBezTo>
                    <a:pt x="12066" y="54786"/>
                    <a:pt x="12905" y="54720"/>
                    <a:pt x="13022" y="54559"/>
                  </a:cubicBezTo>
                  <a:cubicBezTo>
                    <a:pt x="13201" y="54308"/>
                    <a:pt x="12331" y="53701"/>
                    <a:pt x="11361" y="53137"/>
                  </a:cubicBezTo>
                  <a:cubicBezTo>
                    <a:pt x="10290" y="52517"/>
                    <a:pt x="9108" y="51940"/>
                    <a:pt x="9108" y="51940"/>
                  </a:cubicBezTo>
                  <a:cubicBezTo>
                    <a:pt x="9017" y="51532"/>
                    <a:pt x="12961" y="28596"/>
                    <a:pt x="12729" y="26902"/>
                  </a:cubicBezTo>
                  <a:cubicBezTo>
                    <a:pt x="12503" y="25207"/>
                    <a:pt x="16344" y="11137"/>
                    <a:pt x="14309" y="4114"/>
                  </a:cubicBezTo>
                  <a:cubicBezTo>
                    <a:pt x="13518" y="1379"/>
                    <a:pt x="11391" y="0"/>
                    <a:pt x="93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14756775" y="2439550"/>
              <a:ext cx="229625" cy="61425"/>
            </a:xfrm>
            <a:custGeom>
              <a:avLst/>
              <a:gdLst/>
              <a:ahLst/>
              <a:cxnLst/>
              <a:rect l="l" t="t" r="r" b="b"/>
              <a:pathLst>
                <a:path w="9185" h="2457" extrusionOk="0">
                  <a:moveTo>
                    <a:pt x="256" y="1"/>
                  </a:moveTo>
                  <a:cubicBezTo>
                    <a:pt x="191" y="724"/>
                    <a:pt x="0" y="1412"/>
                    <a:pt x="178" y="1751"/>
                  </a:cubicBezTo>
                  <a:cubicBezTo>
                    <a:pt x="368" y="2110"/>
                    <a:pt x="4378" y="2456"/>
                    <a:pt x="6932" y="2456"/>
                  </a:cubicBezTo>
                  <a:cubicBezTo>
                    <a:pt x="8050" y="2456"/>
                    <a:pt x="8889" y="2390"/>
                    <a:pt x="9006" y="2229"/>
                  </a:cubicBezTo>
                  <a:cubicBezTo>
                    <a:pt x="9185" y="1978"/>
                    <a:pt x="8315" y="1371"/>
                    <a:pt x="7345" y="807"/>
                  </a:cubicBezTo>
                  <a:lnTo>
                    <a:pt x="7345" y="807"/>
                  </a:lnTo>
                  <a:cubicBezTo>
                    <a:pt x="7400" y="935"/>
                    <a:pt x="7428" y="1066"/>
                    <a:pt x="7412" y="1186"/>
                  </a:cubicBezTo>
                  <a:cubicBezTo>
                    <a:pt x="7385" y="1387"/>
                    <a:pt x="7081" y="1469"/>
                    <a:pt x="6610" y="1469"/>
                  </a:cubicBezTo>
                  <a:cubicBezTo>
                    <a:pt x="4944" y="1469"/>
                    <a:pt x="1191" y="441"/>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14651450" y="1080775"/>
              <a:ext cx="402475" cy="1309575"/>
            </a:xfrm>
            <a:custGeom>
              <a:avLst/>
              <a:gdLst/>
              <a:ahLst/>
              <a:cxnLst/>
              <a:rect l="l" t="t" r="r" b="b"/>
              <a:pathLst>
                <a:path w="16099" h="52383" extrusionOk="0">
                  <a:moveTo>
                    <a:pt x="5160" y="1"/>
                  </a:moveTo>
                  <a:cubicBezTo>
                    <a:pt x="5160" y="1"/>
                    <a:pt x="1723" y="5608"/>
                    <a:pt x="1329" y="10632"/>
                  </a:cubicBezTo>
                  <a:cubicBezTo>
                    <a:pt x="984" y="15047"/>
                    <a:pt x="3188" y="17930"/>
                    <a:pt x="3188" y="17930"/>
                  </a:cubicBezTo>
                  <a:cubicBezTo>
                    <a:pt x="3188" y="17930"/>
                    <a:pt x="4298" y="24493"/>
                    <a:pt x="4689" y="27625"/>
                  </a:cubicBezTo>
                  <a:cubicBezTo>
                    <a:pt x="4755" y="28141"/>
                    <a:pt x="1" y="40561"/>
                    <a:pt x="3662" y="51904"/>
                  </a:cubicBezTo>
                  <a:cubicBezTo>
                    <a:pt x="3662" y="51904"/>
                    <a:pt x="5481" y="52383"/>
                    <a:pt x="7459" y="52383"/>
                  </a:cubicBezTo>
                  <a:cubicBezTo>
                    <a:pt x="8448" y="52383"/>
                    <a:pt x="9477" y="52263"/>
                    <a:pt x="10339" y="51904"/>
                  </a:cubicBezTo>
                  <a:cubicBezTo>
                    <a:pt x="10339" y="51904"/>
                    <a:pt x="13498" y="30654"/>
                    <a:pt x="13713" y="28787"/>
                  </a:cubicBezTo>
                  <a:cubicBezTo>
                    <a:pt x="13929" y="26921"/>
                    <a:pt x="16099" y="10695"/>
                    <a:pt x="15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15012350" y="1193125"/>
              <a:ext cx="78225" cy="453750"/>
            </a:xfrm>
            <a:custGeom>
              <a:avLst/>
              <a:gdLst/>
              <a:ahLst/>
              <a:cxnLst/>
              <a:rect l="l" t="t" r="r" b="b"/>
              <a:pathLst>
                <a:path w="3129" h="18150" extrusionOk="0">
                  <a:moveTo>
                    <a:pt x="2961" y="1"/>
                  </a:moveTo>
                  <a:cubicBezTo>
                    <a:pt x="2925" y="1"/>
                    <a:pt x="2888" y="18"/>
                    <a:pt x="2863" y="58"/>
                  </a:cubicBezTo>
                  <a:cubicBezTo>
                    <a:pt x="2171" y="1183"/>
                    <a:pt x="1484" y="2327"/>
                    <a:pt x="1182" y="3629"/>
                  </a:cubicBezTo>
                  <a:cubicBezTo>
                    <a:pt x="844" y="5071"/>
                    <a:pt x="859" y="6623"/>
                    <a:pt x="748" y="8095"/>
                  </a:cubicBezTo>
                  <a:cubicBezTo>
                    <a:pt x="504" y="11385"/>
                    <a:pt x="0" y="14809"/>
                    <a:pt x="139" y="18110"/>
                  </a:cubicBezTo>
                  <a:cubicBezTo>
                    <a:pt x="139" y="18135"/>
                    <a:pt x="162" y="18150"/>
                    <a:pt x="183" y="18150"/>
                  </a:cubicBezTo>
                  <a:cubicBezTo>
                    <a:pt x="199" y="18150"/>
                    <a:pt x="215" y="18141"/>
                    <a:pt x="219" y="18120"/>
                  </a:cubicBezTo>
                  <a:cubicBezTo>
                    <a:pt x="771" y="15222"/>
                    <a:pt x="783" y="12147"/>
                    <a:pt x="1003" y="9208"/>
                  </a:cubicBezTo>
                  <a:cubicBezTo>
                    <a:pt x="1112" y="7756"/>
                    <a:pt x="1179" y="6298"/>
                    <a:pt x="1327" y="4851"/>
                  </a:cubicBezTo>
                  <a:cubicBezTo>
                    <a:pt x="1506" y="3088"/>
                    <a:pt x="2166" y="1682"/>
                    <a:pt x="3073" y="180"/>
                  </a:cubicBezTo>
                  <a:cubicBezTo>
                    <a:pt x="3128" y="88"/>
                    <a:pt x="3045" y="1"/>
                    <a:pt x="29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a:off x="15129425" y="1305050"/>
              <a:ext cx="117000" cy="487700"/>
            </a:xfrm>
            <a:custGeom>
              <a:avLst/>
              <a:gdLst/>
              <a:ahLst/>
              <a:cxnLst/>
              <a:rect l="l" t="t" r="r" b="b"/>
              <a:pathLst>
                <a:path w="4680" h="19508" extrusionOk="0">
                  <a:moveTo>
                    <a:pt x="28" y="0"/>
                  </a:moveTo>
                  <a:cubicBezTo>
                    <a:pt x="15" y="0"/>
                    <a:pt x="1" y="12"/>
                    <a:pt x="6" y="28"/>
                  </a:cubicBezTo>
                  <a:cubicBezTo>
                    <a:pt x="1028" y="3138"/>
                    <a:pt x="2052" y="6214"/>
                    <a:pt x="2812" y="9404"/>
                  </a:cubicBezTo>
                  <a:cubicBezTo>
                    <a:pt x="3601" y="12721"/>
                    <a:pt x="4109" y="16071"/>
                    <a:pt x="4551" y="19448"/>
                  </a:cubicBezTo>
                  <a:cubicBezTo>
                    <a:pt x="4556" y="19487"/>
                    <a:pt x="4590" y="19508"/>
                    <a:pt x="4621" y="19508"/>
                  </a:cubicBezTo>
                  <a:cubicBezTo>
                    <a:pt x="4651" y="19508"/>
                    <a:pt x="4679" y="19488"/>
                    <a:pt x="4676" y="19448"/>
                  </a:cubicBezTo>
                  <a:cubicBezTo>
                    <a:pt x="4153" y="12897"/>
                    <a:pt x="2603" y="6073"/>
                    <a:pt x="43" y="11"/>
                  </a:cubicBezTo>
                  <a:cubicBezTo>
                    <a:pt x="40" y="3"/>
                    <a:pt x="35" y="0"/>
                    <a:pt x="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15178450" y="1846650"/>
              <a:ext cx="62925" cy="391925"/>
            </a:xfrm>
            <a:custGeom>
              <a:avLst/>
              <a:gdLst/>
              <a:ahLst/>
              <a:cxnLst/>
              <a:rect l="l" t="t" r="r" b="b"/>
              <a:pathLst>
                <a:path w="2517" h="15677" extrusionOk="0">
                  <a:moveTo>
                    <a:pt x="2456" y="1"/>
                  </a:moveTo>
                  <a:cubicBezTo>
                    <a:pt x="2438" y="1"/>
                    <a:pt x="2420" y="11"/>
                    <a:pt x="2416" y="36"/>
                  </a:cubicBezTo>
                  <a:cubicBezTo>
                    <a:pt x="1405" y="5206"/>
                    <a:pt x="640" y="10417"/>
                    <a:pt x="2" y="15645"/>
                  </a:cubicBezTo>
                  <a:cubicBezTo>
                    <a:pt x="0" y="15665"/>
                    <a:pt x="19" y="15676"/>
                    <a:pt x="36" y="15676"/>
                  </a:cubicBezTo>
                  <a:cubicBezTo>
                    <a:pt x="50" y="15676"/>
                    <a:pt x="63" y="15669"/>
                    <a:pt x="65" y="15654"/>
                  </a:cubicBezTo>
                  <a:cubicBezTo>
                    <a:pt x="810" y="10445"/>
                    <a:pt x="1664" y="5255"/>
                    <a:pt x="2510" y="62"/>
                  </a:cubicBezTo>
                  <a:cubicBezTo>
                    <a:pt x="2516" y="25"/>
                    <a:pt x="2485" y="1"/>
                    <a:pt x="2456"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15171900" y="2282475"/>
              <a:ext cx="5325" cy="54575"/>
            </a:xfrm>
            <a:custGeom>
              <a:avLst/>
              <a:gdLst/>
              <a:ahLst/>
              <a:cxnLst/>
              <a:rect l="l" t="t" r="r" b="b"/>
              <a:pathLst>
                <a:path w="213" h="2183" extrusionOk="0">
                  <a:moveTo>
                    <a:pt x="185" y="0"/>
                  </a:moveTo>
                  <a:cubicBezTo>
                    <a:pt x="175" y="0"/>
                    <a:pt x="167" y="6"/>
                    <a:pt x="166" y="17"/>
                  </a:cubicBezTo>
                  <a:cubicBezTo>
                    <a:pt x="70" y="713"/>
                    <a:pt x="26" y="1439"/>
                    <a:pt x="1" y="2141"/>
                  </a:cubicBezTo>
                  <a:cubicBezTo>
                    <a:pt x="0" y="2169"/>
                    <a:pt x="20" y="2183"/>
                    <a:pt x="41" y="2183"/>
                  </a:cubicBezTo>
                  <a:cubicBezTo>
                    <a:pt x="62" y="2183"/>
                    <a:pt x="84" y="2168"/>
                    <a:pt x="87" y="2141"/>
                  </a:cubicBezTo>
                  <a:cubicBezTo>
                    <a:pt x="155" y="1444"/>
                    <a:pt x="212" y="723"/>
                    <a:pt x="209" y="23"/>
                  </a:cubicBezTo>
                  <a:cubicBezTo>
                    <a:pt x="210" y="9"/>
                    <a:pt x="197" y="0"/>
                    <a:pt x="185"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14927600" y="1398800"/>
              <a:ext cx="54650" cy="609475"/>
            </a:xfrm>
            <a:custGeom>
              <a:avLst/>
              <a:gdLst/>
              <a:ahLst/>
              <a:cxnLst/>
              <a:rect l="l" t="t" r="r" b="b"/>
              <a:pathLst>
                <a:path w="2186" h="24379" extrusionOk="0">
                  <a:moveTo>
                    <a:pt x="2080" y="0"/>
                  </a:moveTo>
                  <a:cubicBezTo>
                    <a:pt x="2059" y="0"/>
                    <a:pt x="2038" y="13"/>
                    <a:pt x="2038" y="40"/>
                  </a:cubicBezTo>
                  <a:cubicBezTo>
                    <a:pt x="2025" y="4107"/>
                    <a:pt x="1851" y="8169"/>
                    <a:pt x="1515" y="12229"/>
                  </a:cubicBezTo>
                  <a:cubicBezTo>
                    <a:pt x="1185" y="16292"/>
                    <a:pt x="516" y="20289"/>
                    <a:pt x="4" y="24327"/>
                  </a:cubicBezTo>
                  <a:cubicBezTo>
                    <a:pt x="0" y="24360"/>
                    <a:pt x="29" y="24379"/>
                    <a:pt x="57" y="24379"/>
                  </a:cubicBezTo>
                  <a:cubicBezTo>
                    <a:pt x="80" y="24379"/>
                    <a:pt x="103" y="24367"/>
                    <a:pt x="109" y="24340"/>
                  </a:cubicBezTo>
                  <a:cubicBezTo>
                    <a:pt x="973" y="20461"/>
                    <a:pt x="1364" y="16405"/>
                    <a:pt x="1707" y="12450"/>
                  </a:cubicBezTo>
                  <a:cubicBezTo>
                    <a:pt x="2067" y="8322"/>
                    <a:pt x="2186" y="4184"/>
                    <a:pt x="2121" y="40"/>
                  </a:cubicBezTo>
                  <a:cubicBezTo>
                    <a:pt x="2121" y="13"/>
                    <a:pt x="2100" y="0"/>
                    <a:pt x="2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14888350" y="2062950"/>
              <a:ext cx="32375" cy="264750"/>
            </a:xfrm>
            <a:custGeom>
              <a:avLst/>
              <a:gdLst/>
              <a:ahLst/>
              <a:cxnLst/>
              <a:rect l="l" t="t" r="r" b="b"/>
              <a:pathLst>
                <a:path w="1295" h="10590" extrusionOk="0">
                  <a:moveTo>
                    <a:pt x="1271" y="1"/>
                  </a:moveTo>
                  <a:cubicBezTo>
                    <a:pt x="1262" y="1"/>
                    <a:pt x="1253" y="5"/>
                    <a:pt x="1251" y="16"/>
                  </a:cubicBezTo>
                  <a:cubicBezTo>
                    <a:pt x="627" y="3450"/>
                    <a:pt x="99" y="7054"/>
                    <a:pt x="2" y="10545"/>
                  </a:cubicBezTo>
                  <a:cubicBezTo>
                    <a:pt x="1" y="10575"/>
                    <a:pt x="22" y="10590"/>
                    <a:pt x="44" y="10590"/>
                  </a:cubicBezTo>
                  <a:cubicBezTo>
                    <a:pt x="67" y="10590"/>
                    <a:pt x="91" y="10574"/>
                    <a:pt x="95" y="10545"/>
                  </a:cubicBezTo>
                  <a:cubicBezTo>
                    <a:pt x="550" y="7049"/>
                    <a:pt x="851" y="3523"/>
                    <a:pt x="1293" y="21"/>
                  </a:cubicBezTo>
                  <a:cubicBezTo>
                    <a:pt x="1295" y="8"/>
                    <a:pt x="1283" y="1"/>
                    <a:pt x="12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14657525" y="531700"/>
              <a:ext cx="515750" cy="605050"/>
            </a:xfrm>
            <a:custGeom>
              <a:avLst/>
              <a:gdLst/>
              <a:ahLst/>
              <a:cxnLst/>
              <a:rect l="l" t="t" r="r" b="b"/>
              <a:pathLst>
                <a:path w="20630" h="24202" extrusionOk="0">
                  <a:moveTo>
                    <a:pt x="10413" y="1"/>
                  </a:moveTo>
                  <a:cubicBezTo>
                    <a:pt x="9310" y="1"/>
                    <a:pt x="8203" y="271"/>
                    <a:pt x="7264" y="933"/>
                  </a:cubicBezTo>
                  <a:cubicBezTo>
                    <a:pt x="1" y="6055"/>
                    <a:pt x="5144" y="22770"/>
                    <a:pt x="5144" y="22770"/>
                  </a:cubicBezTo>
                  <a:cubicBezTo>
                    <a:pt x="7820" y="23833"/>
                    <a:pt x="10077" y="24201"/>
                    <a:pt x="11919" y="24201"/>
                  </a:cubicBezTo>
                  <a:cubicBezTo>
                    <a:pt x="16059" y="24201"/>
                    <a:pt x="18106" y="22343"/>
                    <a:pt x="18106" y="22343"/>
                  </a:cubicBezTo>
                  <a:lnTo>
                    <a:pt x="17734" y="13085"/>
                  </a:lnTo>
                  <a:cubicBezTo>
                    <a:pt x="17734" y="13085"/>
                    <a:pt x="20630" y="11226"/>
                    <a:pt x="19827" y="8307"/>
                  </a:cubicBezTo>
                  <a:cubicBezTo>
                    <a:pt x="19526" y="7211"/>
                    <a:pt x="16247" y="2411"/>
                    <a:pt x="14445" y="1201"/>
                  </a:cubicBezTo>
                  <a:cubicBezTo>
                    <a:pt x="13406" y="503"/>
                    <a:pt x="11914" y="1"/>
                    <a:pt x="10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14872050" y="830425"/>
              <a:ext cx="193525" cy="50875"/>
            </a:xfrm>
            <a:custGeom>
              <a:avLst/>
              <a:gdLst/>
              <a:ahLst/>
              <a:cxnLst/>
              <a:rect l="l" t="t" r="r" b="b"/>
              <a:pathLst>
                <a:path w="7741" h="2035" extrusionOk="0">
                  <a:moveTo>
                    <a:pt x="7630" y="1"/>
                  </a:moveTo>
                  <a:cubicBezTo>
                    <a:pt x="7623" y="1"/>
                    <a:pt x="7615" y="2"/>
                    <a:pt x="7608" y="4"/>
                  </a:cubicBezTo>
                  <a:cubicBezTo>
                    <a:pt x="6484" y="352"/>
                    <a:pt x="5566" y="1132"/>
                    <a:pt x="4425" y="1460"/>
                  </a:cubicBezTo>
                  <a:cubicBezTo>
                    <a:pt x="3923" y="1606"/>
                    <a:pt x="3413" y="1679"/>
                    <a:pt x="2908" y="1679"/>
                  </a:cubicBezTo>
                  <a:cubicBezTo>
                    <a:pt x="1932" y="1679"/>
                    <a:pt x="975" y="1406"/>
                    <a:pt x="124" y="857"/>
                  </a:cubicBezTo>
                  <a:cubicBezTo>
                    <a:pt x="112" y="849"/>
                    <a:pt x="100" y="845"/>
                    <a:pt x="88" y="845"/>
                  </a:cubicBezTo>
                  <a:cubicBezTo>
                    <a:pt x="33" y="845"/>
                    <a:pt x="0" y="931"/>
                    <a:pt x="56" y="973"/>
                  </a:cubicBezTo>
                  <a:cubicBezTo>
                    <a:pt x="943" y="1650"/>
                    <a:pt x="1966" y="2035"/>
                    <a:pt x="3062" y="2035"/>
                  </a:cubicBezTo>
                  <a:cubicBezTo>
                    <a:pt x="3246" y="2035"/>
                    <a:pt x="3433" y="2024"/>
                    <a:pt x="3621" y="2001"/>
                  </a:cubicBezTo>
                  <a:cubicBezTo>
                    <a:pt x="5209" y="1812"/>
                    <a:pt x="6270" y="787"/>
                    <a:pt x="7668" y="147"/>
                  </a:cubicBezTo>
                  <a:cubicBezTo>
                    <a:pt x="7741" y="114"/>
                    <a:pt x="7700" y="1"/>
                    <a:pt x="7630"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15087950" y="806325"/>
              <a:ext cx="59675" cy="282500"/>
            </a:xfrm>
            <a:custGeom>
              <a:avLst/>
              <a:gdLst/>
              <a:ahLst/>
              <a:cxnLst/>
              <a:rect l="l" t="t" r="r" b="b"/>
              <a:pathLst>
                <a:path w="2387" h="11300" extrusionOk="0">
                  <a:moveTo>
                    <a:pt x="2350" y="1"/>
                  </a:moveTo>
                  <a:cubicBezTo>
                    <a:pt x="2342" y="1"/>
                    <a:pt x="2334" y="5"/>
                    <a:pt x="2328" y="14"/>
                  </a:cubicBezTo>
                  <a:cubicBezTo>
                    <a:pt x="1766" y="800"/>
                    <a:pt x="1169" y="1508"/>
                    <a:pt x="460" y="2162"/>
                  </a:cubicBezTo>
                  <a:cubicBezTo>
                    <a:pt x="403" y="2215"/>
                    <a:pt x="1" y="8454"/>
                    <a:pt x="830" y="11213"/>
                  </a:cubicBezTo>
                  <a:cubicBezTo>
                    <a:pt x="847" y="11272"/>
                    <a:pt x="883" y="11299"/>
                    <a:pt x="915" y="11299"/>
                  </a:cubicBezTo>
                  <a:cubicBezTo>
                    <a:pt x="951" y="11299"/>
                    <a:pt x="981" y="11264"/>
                    <a:pt x="971" y="11198"/>
                  </a:cubicBezTo>
                  <a:cubicBezTo>
                    <a:pt x="709" y="9537"/>
                    <a:pt x="533" y="7962"/>
                    <a:pt x="514" y="6273"/>
                  </a:cubicBezTo>
                  <a:cubicBezTo>
                    <a:pt x="498" y="4947"/>
                    <a:pt x="712" y="3608"/>
                    <a:pt x="641" y="2286"/>
                  </a:cubicBezTo>
                  <a:cubicBezTo>
                    <a:pt x="1369" y="1680"/>
                    <a:pt x="1986" y="904"/>
                    <a:pt x="2374" y="42"/>
                  </a:cubicBezTo>
                  <a:cubicBezTo>
                    <a:pt x="2387" y="21"/>
                    <a:pt x="2369" y="1"/>
                    <a:pt x="23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14870025" y="584250"/>
              <a:ext cx="172575" cy="103350"/>
            </a:xfrm>
            <a:custGeom>
              <a:avLst/>
              <a:gdLst/>
              <a:ahLst/>
              <a:cxnLst/>
              <a:rect l="l" t="t" r="r" b="b"/>
              <a:pathLst>
                <a:path w="6903" h="4134" extrusionOk="0">
                  <a:moveTo>
                    <a:pt x="40" y="1"/>
                  </a:moveTo>
                  <a:cubicBezTo>
                    <a:pt x="20" y="1"/>
                    <a:pt x="0" y="23"/>
                    <a:pt x="13" y="43"/>
                  </a:cubicBezTo>
                  <a:cubicBezTo>
                    <a:pt x="1018" y="1454"/>
                    <a:pt x="2258" y="2828"/>
                    <a:pt x="3815" y="3636"/>
                  </a:cubicBezTo>
                  <a:cubicBezTo>
                    <a:pt x="4311" y="3893"/>
                    <a:pt x="4963" y="4134"/>
                    <a:pt x="5555" y="4134"/>
                  </a:cubicBezTo>
                  <a:cubicBezTo>
                    <a:pt x="6101" y="4134"/>
                    <a:pt x="6595" y="3929"/>
                    <a:pt x="6870" y="3345"/>
                  </a:cubicBezTo>
                  <a:cubicBezTo>
                    <a:pt x="6902" y="3290"/>
                    <a:pt x="6856" y="3240"/>
                    <a:pt x="6809" y="3240"/>
                  </a:cubicBezTo>
                  <a:cubicBezTo>
                    <a:pt x="6787" y="3240"/>
                    <a:pt x="6765" y="3250"/>
                    <a:pt x="6751" y="3275"/>
                  </a:cubicBezTo>
                  <a:cubicBezTo>
                    <a:pt x="6387" y="3769"/>
                    <a:pt x="5932" y="3972"/>
                    <a:pt x="5429" y="3972"/>
                  </a:cubicBezTo>
                  <a:cubicBezTo>
                    <a:pt x="3513" y="3972"/>
                    <a:pt x="909" y="1026"/>
                    <a:pt x="58" y="9"/>
                  </a:cubicBezTo>
                  <a:cubicBezTo>
                    <a:pt x="53" y="3"/>
                    <a:pt x="47" y="1"/>
                    <a:pt x="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15028650" y="618425"/>
              <a:ext cx="11675" cy="22275"/>
            </a:xfrm>
            <a:custGeom>
              <a:avLst/>
              <a:gdLst/>
              <a:ahLst/>
              <a:cxnLst/>
              <a:rect l="l" t="t" r="r" b="b"/>
              <a:pathLst>
                <a:path w="467" h="891" extrusionOk="0">
                  <a:moveTo>
                    <a:pt x="32" y="0"/>
                  </a:moveTo>
                  <a:cubicBezTo>
                    <a:pt x="15" y="0"/>
                    <a:pt x="0" y="12"/>
                    <a:pt x="6" y="33"/>
                  </a:cubicBezTo>
                  <a:cubicBezTo>
                    <a:pt x="90" y="311"/>
                    <a:pt x="224" y="611"/>
                    <a:pt x="362" y="865"/>
                  </a:cubicBezTo>
                  <a:cubicBezTo>
                    <a:pt x="372" y="883"/>
                    <a:pt x="388" y="890"/>
                    <a:pt x="404" y="890"/>
                  </a:cubicBezTo>
                  <a:cubicBezTo>
                    <a:pt x="435" y="890"/>
                    <a:pt x="467" y="863"/>
                    <a:pt x="455" y="826"/>
                  </a:cubicBezTo>
                  <a:cubicBezTo>
                    <a:pt x="371" y="555"/>
                    <a:pt x="223" y="241"/>
                    <a:pt x="55" y="11"/>
                  </a:cubicBezTo>
                  <a:cubicBezTo>
                    <a:pt x="49" y="4"/>
                    <a:pt x="40" y="0"/>
                    <a:pt x="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14749350" y="593975"/>
              <a:ext cx="667075" cy="415725"/>
            </a:xfrm>
            <a:custGeom>
              <a:avLst/>
              <a:gdLst/>
              <a:ahLst/>
              <a:cxnLst/>
              <a:rect l="l" t="t" r="r" b="b"/>
              <a:pathLst>
                <a:path w="26683" h="16629" extrusionOk="0">
                  <a:moveTo>
                    <a:pt x="3479" y="1"/>
                  </a:moveTo>
                  <a:cubicBezTo>
                    <a:pt x="1604" y="1"/>
                    <a:pt x="0" y="1655"/>
                    <a:pt x="1695" y="5125"/>
                  </a:cubicBezTo>
                  <a:cubicBezTo>
                    <a:pt x="4104" y="10054"/>
                    <a:pt x="10077" y="15129"/>
                    <a:pt x="11028" y="15522"/>
                  </a:cubicBezTo>
                  <a:cubicBezTo>
                    <a:pt x="11860" y="15865"/>
                    <a:pt x="20190" y="16628"/>
                    <a:pt x="23215" y="16628"/>
                  </a:cubicBezTo>
                  <a:cubicBezTo>
                    <a:pt x="23652" y="16628"/>
                    <a:pt x="23979" y="16612"/>
                    <a:pt x="24156" y="16577"/>
                  </a:cubicBezTo>
                  <a:cubicBezTo>
                    <a:pt x="25555" y="16296"/>
                    <a:pt x="26682" y="13486"/>
                    <a:pt x="24045" y="12833"/>
                  </a:cubicBezTo>
                  <a:cubicBezTo>
                    <a:pt x="21383" y="12175"/>
                    <a:pt x="13817" y="10502"/>
                    <a:pt x="13293" y="10223"/>
                  </a:cubicBezTo>
                  <a:cubicBezTo>
                    <a:pt x="12768" y="9942"/>
                    <a:pt x="6459" y="1472"/>
                    <a:pt x="5765" y="868"/>
                  </a:cubicBezTo>
                  <a:cubicBezTo>
                    <a:pt x="5106" y="294"/>
                    <a:pt x="4268" y="1"/>
                    <a:pt x="3479" y="1"/>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15356875" y="872150"/>
              <a:ext cx="98700" cy="60575"/>
            </a:xfrm>
            <a:custGeom>
              <a:avLst/>
              <a:gdLst/>
              <a:ahLst/>
              <a:cxnLst/>
              <a:rect l="l" t="t" r="r" b="b"/>
              <a:pathLst>
                <a:path w="3948" h="2423" extrusionOk="0">
                  <a:moveTo>
                    <a:pt x="3279" y="1"/>
                  </a:moveTo>
                  <a:cubicBezTo>
                    <a:pt x="3026" y="1"/>
                    <a:pt x="2703" y="186"/>
                    <a:pt x="2371" y="404"/>
                  </a:cubicBezTo>
                  <a:cubicBezTo>
                    <a:pt x="1907" y="706"/>
                    <a:pt x="0" y="1563"/>
                    <a:pt x="0" y="1563"/>
                  </a:cubicBezTo>
                  <a:lnTo>
                    <a:pt x="1414" y="2423"/>
                  </a:lnTo>
                  <a:cubicBezTo>
                    <a:pt x="1414" y="2423"/>
                    <a:pt x="2957" y="1434"/>
                    <a:pt x="2828" y="1434"/>
                  </a:cubicBezTo>
                  <a:cubicBezTo>
                    <a:pt x="2828" y="1434"/>
                    <a:pt x="2828" y="1434"/>
                    <a:pt x="2828" y="1434"/>
                  </a:cubicBezTo>
                  <a:cubicBezTo>
                    <a:pt x="2828" y="1434"/>
                    <a:pt x="2827" y="1434"/>
                    <a:pt x="2827" y="1434"/>
                  </a:cubicBezTo>
                  <a:cubicBezTo>
                    <a:pt x="2534" y="1434"/>
                    <a:pt x="3948" y="469"/>
                    <a:pt x="3544" y="98"/>
                  </a:cubicBezTo>
                  <a:cubicBezTo>
                    <a:pt x="3469" y="30"/>
                    <a:pt x="337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15391750" y="815350"/>
              <a:ext cx="320275" cy="195975"/>
            </a:xfrm>
            <a:custGeom>
              <a:avLst/>
              <a:gdLst/>
              <a:ahLst/>
              <a:cxnLst/>
              <a:rect l="l" t="t" r="r" b="b"/>
              <a:pathLst>
                <a:path w="12811" h="7839" extrusionOk="0">
                  <a:moveTo>
                    <a:pt x="11941" y="1"/>
                  </a:moveTo>
                  <a:lnTo>
                    <a:pt x="0" y="1689"/>
                  </a:lnTo>
                  <a:lnTo>
                    <a:pt x="869" y="7838"/>
                  </a:lnTo>
                  <a:lnTo>
                    <a:pt x="12811" y="6149"/>
                  </a:lnTo>
                  <a:lnTo>
                    <a:pt x="11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15605825" y="830150"/>
              <a:ext cx="69850" cy="42875"/>
            </a:xfrm>
            <a:custGeom>
              <a:avLst/>
              <a:gdLst/>
              <a:ahLst/>
              <a:cxnLst/>
              <a:rect l="l" t="t" r="r" b="b"/>
              <a:pathLst>
                <a:path w="2794" h="1715" extrusionOk="0">
                  <a:moveTo>
                    <a:pt x="2601" y="1"/>
                  </a:moveTo>
                  <a:lnTo>
                    <a:pt x="1" y="375"/>
                  </a:lnTo>
                  <a:lnTo>
                    <a:pt x="193" y="1714"/>
                  </a:lnTo>
                  <a:lnTo>
                    <a:pt x="2793" y="1340"/>
                  </a:lnTo>
                  <a:lnTo>
                    <a:pt x="2601" y="1"/>
                  </a:lnTo>
                  <a:close/>
                </a:path>
              </a:pathLst>
            </a:custGeom>
            <a:solidFill>
              <a:srgbClr val="CAD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15302350" y="907925"/>
              <a:ext cx="211325" cy="103275"/>
            </a:xfrm>
            <a:custGeom>
              <a:avLst/>
              <a:gdLst/>
              <a:ahLst/>
              <a:cxnLst/>
              <a:rect l="l" t="t" r="r" b="b"/>
              <a:pathLst>
                <a:path w="8453" h="4131" extrusionOk="0">
                  <a:moveTo>
                    <a:pt x="4980" y="0"/>
                  </a:moveTo>
                  <a:cubicBezTo>
                    <a:pt x="4834" y="0"/>
                    <a:pt x="4688" y="6"/>
                    <a:pt x="4544" y="19"/>
                  </a:cubicBezTo>
                  <a:cubicBezTo>
                    <a:pt x="3787" y="82"/>
                    <a:pt x="2295" y="150"/>
                    <a:pt x="1666" y="150"/>
                  </a:cubicBezTo>
                  <a:cubicBezTo>
                    <a:pt x="1545" y="150"/>
                    <a:pt x="1456" y="148"/>
                    <a:pt x="1410" y="142"/>
                  </a:cubicBezTo>
                  <a:cubicBezTo>
                    <a:pt x="1410" y="142"/>
                    <a:pt x="1410" y="142"/>
                    <a:pt x="1409" y="142"/>
                  </a:cubicBezTo>
                  <a:cubicBezTo>
                    <a:pt x="1244" y="142"/>
                    <a:pt x="1" y="4046"/>
                    <a:pt x="1" y="4046"/>
                  </a:cubicBezTo>
                  <a:cubicBezTo>
                    <a:pt x="164" y="4065"/>
                    <a:pt x="651" y="4130"/>
                    <a:pt x="1265" y="4130"/>
                  </a:cubicBezTo>
                  <a:cubicBezTo>
                    <a:pt x="1863" y="4130"/>
                    <a:pt x="2583" y="4068"/>
                    <a:pt x="3240" y="3840"/>
                  </a:cubicBezTo>
                  <a:cubicBezTo>
                    <a:pt x="4570" y="3373"/>
                    <a:pt x="4368" y="2961"/>
                    <a:pt x="5274" y="2657"/>
                  </a:cubicBezTo>
                  <a:cubicBezTo>
                    <a:pt x="5372" y="2624"/>
                    <a:pt x="5495" y="2613"/>
                    <a:pt x="5637" y="2613"/>
                  </a:cubicBezTo>
                  <a:cubicBezTo>
                    <a:pt x="5995" y="2613"/>
                    <a:pt x="6465" y="2688"/>
                    <a:pt x="6914" y="2688"/>
                  </a:cubicBezTo>
                  <a:cubicBezTo>
                    <a:pt x="7160" y="2688"/>
                    <a:pt x="7400" y="2665"/>
                    <a:pt x="7611" y="2595"/>
                  </a:cubicBezTo>
                  <a:cubicBezTo>
                    <a:pt x="7718" y="2560"/>
                    <a:pt x="7837" y="2446"/>
                    <a:pt x="7946" y="2292"/>
                  </a:cubicBezTo>
                  <a:cubicBezTo>
                    <a:pt x="7969" y="2257"/>
                    <a:pt x="7995" y="2218"/>
                    <a:pt x="8020" y="2174"/>
                  </a:cubicBezTo>
                  <a:cubicBezTo>
                    <a:pt x="8088" y="2067"/>
                    <a:pt x="8151" y="1955"/>
                    <a:pt x="8203" y="1838"/>
                  </a:cubicBezTo>
                  <a:cubicBezTo>
                    <a:pt x="8221" y="1798"/>
                    <a:pt x="8240" y="1761"/>
                    <a:pt x="8256" y="1720"/>
                  </a:cubicBezTo>
                  <a:cubicBezTo>
                    <a:pt x="8307" y="1606"/>
                    <a:pt x="8349" y="1486"/>
                    <a:pt x="8381" y="1366"/>
                  </a:cubicBezTo>
                  <a:cubicBezTo>
                    <a:pt x="8395" y="1323"/>
                    <a:pt x="8406" y="1281"/>
                    <a:pt x="8413" y="1238"/>
                  </a:cubicBezTo>
                  <a:cubicBezTo>
                    <a:pt x="8452" y="1047"/>
                    <a:pt x="8452" y="902"/>
                    <a:pt x="8379" y="851"/>
                  </a:cubicBezTo>
                  <a:cubicBezTo>
                    <a:pt x="8150" y="692"/>
                    <a:pt x="6578" y="0"/>
                    <a:pt x="49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15446375" y="923650"/>
              <a:ext cx="66300" cy="18425"/>
            </a:xfrm>
            <a:custGeom>
              <a:avLst/>
              <a:gdLst/>
              <a:ahLst/>
              <a:cxnLst/>
              <a:rect l="l" t="t" r="r" b="b"/>
              <a:pathLst>
                <a:path w="2652" h="737" extrusionOk="0">
                  <a:moveTo>
                    <a:pt x="22" y="0"/>
                  </a:moveTo>
                  <a:cubicBezTo>
                    <a:pt x="1" y="0"/>
                    <a:pt x="0" y="34"/>
                    <a:pt x="19" y="37"/>
                  </a:cubicBezTo>
                  <a:cubicBezTo>
                    <a:pt x="903" y="181"/>
                    <a:pt x="1770" y="450"/>
                    <a:pt x="2620" y="737"/>
                  </a:cubicBezTo>
                  <a:cubicBezTo>
                    <a:pt x="2634" y="694"/>
                    <a:pt x="2645" y="652"/>
                    <a:pt x="2652" y="609"/>
                  </a:cubicBezTo>
                  <a:cubicBezTo>
                    <a:pt x="1788" y="322"/>
                    <a:pt x="943" y="64"/>
                    <a:pt x="23" y="0"/>
                  </a:cubicBezTo>
                  <a:cubicBezTo>
                    <a:pt x="23" y="0"/>
                    <a:pt x="22" y="0"/>
                    <a:pt x="22"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15442225" y="935725"/>
              <a:ext cx="66525" cy="18200"/>
            </a:xfrm>
            <a:custGeom>
              <a:avLst/>
              <a:gdLst/>
              <a:ahLst/>
              <a:cxnLst/>
              <a:rect l="l" t="t" r="r" b="b"/>
              <a:pathLst>
                <a:path w="2661" h="728" extrusionOk="0">
                  <a:moveTo>
                    <a:pt x="22" y="0"/>
                  </a:moveTo>
                  <a:cubicBezTo>
                    <a:pt x="3" y="0"/>
                    <a:pt x="1" y="30"/>
                    <a:pt x="22" y="32"/>
                  </a:cubicBezTo>
                  <a:cubicBezTo>
                    <a:pt x="899" y="182"/>
                    <a:pt x="1763" y="444"/>
                    <a:pt x="2608" y="728"/>
                  </a:cubicBezTo>
                  <a:cubicBezTo>
                    <a:pt x="2626" y="687"/>
                    <a:pt x="2645" y="651"/>
                    <a:pt x="2661" y="610"/>
                  </a:cubicBezTo>
                  <a:cubicBezTo>
                    <a:pt x="1794" y="325"/>
                    <a:pt x="944" y="64"/>
                    <a:pt x="24" y="0"/>
                  </a:cubicBezTo>
                  <a:cubicBezTo>
                    <a:pt x="23" y="0"/>
                    <a:pt x="23" y="0"/>
                    <a:pt x="22" y="0"/>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15438175" y="947675"/>
              <a:ext cx="64700" cy="17575"/>
            </a:xfrm>
            <a:custGeom>
              <a:avLst/>
              <a:gdLst/>
              <a:ahLst/>
              <a:cxnLst/>
              <a:rect l="l" t="t" r="r" b="b"/>
              <a:pathLst>
                <a:path w="2588" h="703" extrusionOk="0">
                  <a:moveTo>
                    <a:pt x="18" y="1"/>
                  </a:moveTo>
                  <a:cubicBezTo>
                    <a:pt x="1" y="1"/>
                    <a:pt x="0" y="35"/>
                    <a:pt x="18" y="37"/>
                  </a:cubicBezTo>
                  <a:cubicBezTo>
                    <a:pt x="865" y="181"/>
                    <a:pt x="1697" y="426"/>
                    <a:pt x="2513" y="702"/>
                  </a:cubicBezTo>
                  <a:cubicBezTo>
                    <a:pt x="2536" y="669"/>
                    <a:pt x="2562" y="629"/>
                    <a:pt x="2587" y="586"/>
                  </a:cubicBezTo>
                  <a:cubicBezTo>
                    <a:pt x="1745" y="309"/>
                    <a:pt x="917" y="64"/>
                    <a:pt x="20" y="1"/>
                  </a:cubicBezTo>
                  <a:cubicBezTo>
                    <a:pt x="19" y="1"/>
                    <a:pt x="18" y="1"/>
                    <a:pt x="18" y="1"/>
                  </a:cubicBezTo>
                  <a:close/>
                </a:path>
              </a:pathLst>
            </a:custGeom>
            <a:solidFill>
              <a:srgbClr val="BC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14742950" y="591100"/>
              <a:ext cx="599400" cy="453450"/>
            </a:xfrm>
            <a:custGeom>
              <a:avLst/>
              <a:gdLst/>
              <a:ahLst/>
              <a:cxnLst/>
              <a:rect l="l" t="t" r="r" b="b"/>
              <a:pathLst>
                <a:path w="23976" h="18138" extrusionOk="0">
                  <a:moveTo>
                    <a:pt x="3867" y="0"/>
                  </a:moveTo>
                  <a:cubicBezTo>
                    <a:pt x="1753" y="0"/>
                    <a:pt x="1" y="1915"/>
                    <a:pt x="1820" y="5504"/>
                  </a:cubicBezTo>
                  <a:cubicBezTo>
                    <a:pt x="4842" y="11461"/>
                    <a:pt x="9531" y="15401"/>
                    <a:pt x="10024" y="15788"/>
                  </a:cubicBezTo>
                  <a:cubicBezTo>
                    <a:pt x="10517" y="16175"/>
                    <a:pt x="22356" y="18138"/>
                    <a:pt x="22463" y="18138"/>
                  </a:cubicBezTo>
                  <a:cubicBezTo>
                    <a:pt x="22569" y="18138"/>
                    <a:pt x="23975" y="14171"/>
                    <a:pt x="22780" y="12165"/>
                  </a:cubicBezTo>
                  <a:cubicBezTo>
                    <a:pt x="22780" y="12165"/>
                    <a:pt x="14369" y="10722"/>
                    <a:pt x="13913" y="10441"/>
                  </a:cubicBezTo>
                  <a:cubicBezTo>
                    <a:pt x="13456" y="10159"/>
                    <a:pt x="7754" y="2466"/>
                    <a:pt x="6917" y="1475"/>
                  </a:cubicBezTo>
                  <a:cubicBezTo>
                    <a:pt x="6079" y="482"/>
                    <a:pt x="4928" y="0"/>
                    <a:pt x="38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14823700" y="818025"/>
              <a:ext cx="401075" cy="215300"/>
            </a:xfrm>
            <a:custGeom>
              <a:avLst/>
              <a:gdLst/>
              <a:ahLst/>
              <a:cxnLst/>
              <a:rect l="l" t="t" r="r" b="b"/>
              <a:pathLst>
                <a:path w="16043" h="8612" extrusionOk="0">
                  <a:moveTo>
                    <a:pt x="52" y="0"/>
                  </a:moveTo>
                  <a:cubicBezTo>
                    <a:pt x="22" y="0"/>
                    <a:pt x="0" y="40"/>
                    <a:pt x="25" y="64"/>
                  </a:cubicBezTo>
                  <a:cubicBezTo>
                    <a:pt x="829" y="871"/>
                    <a:pt x="1588" y="1687"/>
                    <a:pt x="2326" y="2540"/>
                  </a:cubicBezTo>
                  <a:cubicBezTo>
                    <a:pt x="1888" y="2246"/>
                    <a:pt x="1428" y="1988"/>
                    <a:pt x="951" y="1766"/>
                  </a:cubicBezTo>
                  <a:cubicBezTo>
                    <a:pt x="947" y="1763"/>
                    <a:pt x="942" y="1762"/>
                    <a:pt x="938" y="1762"/>
                  </a:cubicBezTo>
                  <a:cubicBezTo>
                    <a:pt x="914" y="1762"/>
                    <a:pt x="899" y="1798"/>
                    <a:pt x="925" y="1812"/>
                  </a:cubicBezTo>
                  <a:cubicBezTo>
                    <a:pt x="1297" y="2057"/>
                    <a:pt x="1670" y="2295"/>
                    <a:pt x="2028" y="2563"/>
                  </a:cubicBezTo>
                  <a:cubicBezTo>
                    <a:pt x="2320" y="2781"/>
                    <a:pt x="2602" y="3027"/>
                    <a:pt x="2908" y="3232"/>
                  </a:cubicBezTo>
                  <a:cubicBezTo>
                    <a:pt x="2989" y="3329"/>
                    <a:pt x="3072" y="3425"/>
                    <a:pt x="3153" y="3524"/>
                  </a:cubicBezTo>
                  <a:cubicBezTo>
                    <a:pt x="4035" y="4608"/>
                    <a:pt x="4992" y="5808"/>
                    <a:pt x="6218" y="6522"/>
                  </a:cubicBezTo>
                  <a:cubicBezTo>
                    <a:pt x="7549" y="7301"/>
                    <a:pt x="9267" y="7555"/>
                    <a:pt x="10758" y="7842"/>
                  </a:cubicBezTo>
                  <a:cubicBezTo>
                    <a:pt x="12467" y="8172"/>
                    <a:pt x="14195" y="8418"/>
                    <a:pt x="15923" y="8611"/>
                  </a:cubicBezTo>
                  <a:cubicBezTo>
                    <a:pt x="15927" y="8611"/>
                    <a:pt x="15930" y="8612"/>
                    <a:pt x="15933" y="8612"/>
                  </a:cubicBezTo>
                  <a:cubicBezTo>
                    <a:pt x="16024" y="8612"/>
                    <a:pt x="16042" y="8452"/>
                    <a:pt x="15947" y="8437"/>
                  </a:cubicBezTo>
                  <a:cubicBezTo>
                    <a:pt x="14235" y="8179"/>
                    <a:pt x="12514" y="7974"/>
                    <a:pt x="10812" y="7648"/>
                  </a:cubicBezTo>
                  <a:cubicBezTo>
                    <a:pt x="9116" y="7322"/>
                    <a:pt x="7191" y="7036"/>
                    <a:pt x="5810" y="5926"/>
                  </a:cubicBezTo>
                  <a:cubicBezTo>
                    <a:pt x="3671" y="4208"/>
                    <a:pt x="2413" y="1473"/>
                    <a:pt x="70" y="6"/>
                  </a:cubicBezTo>
                  <a:cubicBezTo>
                    <a:pt x="64" y="2"/>
                    <a:pt x="57" y="0"/>
                    <a:pt x="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14975275" y="711250"/>
              <a:ext cx="194650" cy="159475"/>
            </a:xfrm>
            <a:custGeom>
              <a:avLst/>
              <a:gdLst/>
              <a:ahLst/>
              <a:cxnLst/>
              <a:rect l="l" t="t" r="r" b="b"/>
              <a:pathLst>
                <a:path w="7786" h="6379" extrusionOk="0">
                  <a:moveTo>
                    <a:pt x="73" y="0"/>
                  </a:moveTo>
                  <a:cubicBezTo>
                    <a:pt x="36" y="0"/>
                    <a:pt x="0" y="37"/>
                    <a:pt x="24" y="79"/>
                  </a:cubicBezTo>
                  <a:cubicBezTo>
                    <a:pt x="1082" y="1971"/>
                    <a:pt x="3869" y="5334"/>
                    <a:pt x="4628" y="5705"/>
                  </a:cubicBezTo>
                  <a:cubicBezTo>
                    <a:pt x="5454" y="6108"/>
                    <a:pt x="6799" y="6220"/>
                    <a:pt x="7699" y="6377"/>
                  </a:cubicBezTo>
                  <a:cubicBezTo>
                    <a:pt x="7705" y="6378"/>
                    <a:pt x="7710" y="6379"/>
                    <a:pt x="7715" y="6379"/>
                  </a:cubicBezTo>
                  <a:cubicBezTo>
                    <a:pt x="7785" y="6379"/>
                    <a:pt x="7766" y="6278"/>
                    <a:pt x="7684" y="6249"/>
                  </a:cubicBezTo>
                  <a:cubicBezTo>
                    <a:pt x="6858" y="5958"/>
                    <a:pt x="5801" y="5864"/>
                    <a:pt x="4986" y="5549"/>
                  </a:cubicBezTo>
                  <a:cubicBezTo>
                    <a:pt x="4059" y="5192"/>
                    <a:pt x="1194" y="1708"/>
                    <a:pt x="116" y="25"/>
                  </a:cubicBezTo>
                  <a:cubicBezTo>
                    <a:pt x="105" y="8"/>
                    <a:pt x="89" y="0"/>
                    <a:pt x="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14862875" y="229300"/>
              <a:ext cx="274700" cy="432325"/>
            </a:xfrm>
            <a:custGeom>
              <a:avLst/>
              <a:gdLst/>
              <a:ahLst/>
              <a:cxnLst/>
              <a:rect l="l" t="t" r="r" b="b"/>
              <a:pathLst>
                <a:path w="10988" h="17293" extrusionOk="0">
                  <a:moveTo>
                    <a:pt x="5100" y="1"/>
                  </a:moveTo>
                  <a:cubicBezTo>
                    <a:pt x="3398" y="1"/>
                    <a:pt x="1755" y="395"/>
                    <a:pt x="1111" y="1000"/>
                  </a:cubicBezTo>
                  <a:cubicBezTo>
                    <a:pt x="1" y="2037"/>
                    <a:pt x="283" y="6549"/>
                    <a:pt x="360" y="8380"/>
                  </a:cubicBezTo>
                  <a:cubicBezTo>
                    <a:pt x="398" y="9438"/>
                    <a:pt x="282" y="12316"/>
                    <a:pt x="418" y="13147"/>
                  </a:cubicBezTo>
                  <a:cubicBezTo>
                    <a:pt x="497" y="13631"/>
                    <a:pt x="3520" y="17076"/>
                    <a:pt x="5351" y="17282"/>
                  </a:cubicBezTo>
                  <a:cubicBezTo>
                    <a:pt x="5409" y="17289"/>
                    <a:pt x="5463" y="17292"/>
                    <a:pt x="5514" y="17292"/>
                  </a:cubicBezTo>
                  <a:cubicBezTo>
                    <a:pt x="7221" y="17292"/>
                    <a:pt x="4974" y="13762"/>
                    <a:pt x="5054" y="13396"/>
                  </a:cubicBezTo>
                  <a:cubicBezTo>
                    <a:pt x="5075" y="13304"/>
                    <a:pt x="5092" y="13210"/>
                    <a:pt x="5108" y="13115"/>
                  </a:cubicBezTo>
                  <a:cubicBezTo>
                    <a:pt x="5137" y="12961"/>
                    <a:pt x="5158" y="12812"/>
                    <a:pt x="5175" y="12664"/>
                  </a:cubicBezTo>
                  <a:cubicBezTo>
                    <a:pt x="5249" y="12072"/>
                    <a:pt x="5270" y="11560"/>
                    <a:pt x="5270" y="11560"/>
                  </a:cubicBezTo>
                  <a:cubicBezTo>
                    <a:pt x="5270" y="11560"/>
                    <a:pt x="5297" y="11567"/>
                    <a:pt x="5352" y="11585"/>
                  </a:cubicBezTo>
                  <a:cubicBezTo>
                    <a:pt x="5590" y="11654"/>
                    <a:pt x="6300" y="11840"/>
                    <a:pt x="7119" y="11840"/>
                  </a:cubicBezTo>
                  <a:cubicBezTo>
                    <a:pt x="8238" y="11840"/>
                    <a:pt x="9560" y="11493"/>
                    <a:pt x="10157" y="10030"/>
                  </a:cubicBezTo>
                  <a:cubicBezTo>
                    <a:pt x="10988" y="7999"/>
                    <a:pt x="10956" y="2872"/>
                    <a:pt x="9360" y="1276"/>
                  </a:cubicBezTo>
                  <a:cubicBezTo>
                    <a:pt x="8454" y="371"/>
                    <a:pt x="6750" y="1"/>
                    <a:pt x="5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15017975" y="433700"/>
              <a:ext cx="34150" cy="20450"/>
            </a:xfrm>
            <a:custGeom>
              <a:avLst/>
              <a:gdLst/>
              <a:ahLst/>
              <a:cxnLst/>
              <a:rect l="l" t="t" r="r" b="b"/>
              <a:pathLst>
                <a:path w="1366" h="818" extrusionOk="0">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15095150" y="382350"/>
              <a:ext cx="15600" cy="18825"/>
            </a:xfrm>
            <a:custGeom>
              <a:avLst/>
              <a:gdLst/>
              <a:ahLst/>
              <a:cxnLst/>
              <a:rect l="l" t="t" r="r" b="b"/>
              <a:pathLst>
                <a:path w="624" h="753" extrusionOk="0">
                  <a:moveTo>
                    <a:pt x="327" y="1"/>
                  </a:moveTo>
                  <a:cubicBezTo>
                    <a:pt x="178" y="1"/>
                    <a:pt x="44" y="150"/>
                    <a:pt x="22" y="346"/>
                  </a:cubicBezTo>
                  <a:cubicBezTo>
                    <a:pt x="1" y="554"/>
                    <a:pt x="113" y="735"/>
                    <a:pt x="273" y="751"/>
                  </a:cubicBezTo>
                  <a:cubicBezTo>
                    <a:pt x="281" y="752"/>
                    <a:pt x="289" y="753"/>
                    <a:pt x="297" y="753"/>
                  </a:cubicBezTo>
                  <a:cubicBezTo>
                    <a:pt x="446" y="753"/>
                    <a:pt x="581" y="604"/>
                    <a:pt x="601" y="408"/>
                  </a:cubicBezTo>
                  <a:cubicBezTo>
                    <a:pt x="623" y="200"/>
                    <a:pt x="511" y="18"/>
                    <a:pt x="351" y="2"/>
                  </a:cubicBezTo>
                  <a:cubicBezTo>
                    <a:pt x="343" y="1"/>
                    <a:pt x="335" y="1"/>
                    <a:pt x="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15005325" y="382300"/>
              <a:ext cx="15600" cy="18850"/>
            </a:xfrm>
            <a:custGeom>
              <a:avLst/>
              <a:gdLst/>
              <a:ahLst/>
              <a:cxnLst/>
              <a:rect l="l" t="t" r="r" b="b"/>
              <a:pathLst>
                <a:path w="624" h="754" extrusionOk="0">
                  <a:moveTo>
                    <a:pt x="329" y="0"/>
                  </a:moveTo>
                  <a:cubicBezTo>
                    <a:pt x="179" y="0"/>
                    <a:pt x="43" y="149"/>
                    <a:pt x="22" y="346"/>
                  </a:cubicBezTo>
                  <a:cubicBezTo>
                    <a:pt x="1" y="553"/>
                    <a:pt x="113" y="734"/>
                    <a:pt x="273" y="752"/>
                  </a:cubicBezTo>
                  <a:cubicBezTo>
                    <a:pt x="281" y="753"/>
                    <a:pt x="289" y="753"/>
                    <a:pt x="297" y="753"/>
                  </a:cubicBezTo>
                  <a:cubicBezTo>
                    <a:pt x="446" y="753"/>
                    <a:pt x="581" y="604"/>
                    <a:pt x="601" y="407"/>
                  </a:cubicBezTo>
                  <a:cubicBezTo>
                    <a:pt x="623" y="201"/>
                    <a:pt x="511" y="19"/>
                    <a:pt x="351" y="1"/>
                  </a:cubicBezTo>
                  <a:cubicBezTo>
                    <a:pt x="344" y="1"/>
                    <a:pt x="336" y="0"/>
                    <a:pt x="3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15087175" y="333575"/>
              <a:ext cx="38225" cy="18800"/>
            </a:xfrm>
            <a:custGeom>
              <a:avLst/>
              <a:gdLst/>
              <a:ahLst/>
              <a:cxnLst/>
              <a:rect l="l" t="t" r="r" b="b"/>
              <a:pathLst>
                <a:path w="1529" h="752" extrusionOk="0">
                  <a:moveTo>
                    <a:pt x="593" y="0"/>
                  </a:moveTo>
                  <a:cubicBezTo>
                    <a:pt x="292" y="0"/>
                    <a:pt x="58" y="102"/>
                    <a:pt x="33" y="260"/>
                  </a:cubicBezTo>
                  <a:cubicBezTo>
                    <a:pt x="1" y="458"/>
                    <a:pt x="304" y="670"/>
                    <a:pt x="708" y="733"/>
                  </a:cubicBezTo>
                  <a:cubicBezTo>
                    <a:pt x="788" y="745"/>
                    <a:pt x="865" y="751"/>
                    <a:pt x="939" y="751"/>
                  </a:cubicBezTo>
                  <a:cubicBezTo>
                    <a:pt x="1239" y="751"/>
                    <a:pt x="1472" y="652"/>
                    <a:pt x="1498" y="493"/>
                  </a:cubicBezTo>
                  <a:cubicBezTo>
                    <a:pt x="1528" y="295"/>
                    <a:pt x="1226" y="84"/>
                    <a:pt x="821" y="19"/>
                  </a:cubicBezTo>
                  <a:cubicBezTo>
                    <a:pt x="743" y="6"/>
                    <a:pt x="666"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14991625" y="335075"/>
              <a:ext cx="38375" cy="19225"/>
            </a:xfrm>
            <a:custGeom>
              <a:avLst/>
              <a:gdLst/>
              <a:ahLst/>
              <a:cxnLst/>
              <a:rect l="l" t="t" r="r" b="b"/>
              <a:pathLst>
                <a:path w="1535" h="769" extrusionOk="0">
                  <a:moveTo>
                    <a:pt x="982" y="0"/>
                  </a:moveTo>
                  <a:cubicBezTo>
                    <a:pt x="892" y="0"/>
                    <a:pt x="795" y="10"/>
                    <a:pt x="696" y="30"/>
                  </a:cubicBezTo>
                  <a:cubicBezTo>
                    <a:pt x="294" y="113"/>
                    <a:pt x="0" y="338"/>
                    <a:pt x="41" y="533"/>
                  </a:cubicBezTo>
                  <a:cubicBezTo>
                    <a:pt x="72" y="680"/>
                    <a:pt x="280" y="769"/>
                    <a:pt x="552" y="769"/>
                  </a:cubicBezTo>
                  <a:cubicBezTo>
                    <a:pt x="643" y="769"/>
                    <a:pt x="741" y="759"/>
                    <a:pt x="841" y="738"/>
                  </a:cubicBezTo>
                  <a:cubicBezTo>
                    <a:pt x="1242" y="657"/>
                    <a:pt x="1535" y="431"/>
                    <a:pt x="1496" y="235"/>
                  </a:cubicBezTo>
                  <a:cubicBezTo>
                    <a:pt x="1466" y="88"/>
                    <a:pt x="1255"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15058625" y="348775"/>
              <a:ext cx="27900" cy="80250"/>
            </a:xfrm>
            <a:custGeom>
              <a:avLst/>
              <a:gdLst/>
              <a:ahLst/>
              <a:cxnLst/>
              <a:rect l="l" t="t" r="r" b="b"/>
              <a:pathLst>
                <a:path w="1116" h="3210" extrusionOk="0">
                  <a:moveTo>
                    <a:pt x="568" y="1"/>
                  </a:moveTo>
                  <a:cubicBezTo>
                    <a:pt x="543" y="1"/>
                    <a:pt x="518" y="19"/>
                    <a:pt x="523" y="52"/>
                  </a:cubicBezTo>
                  <a:cubicBezTo>
                    <a:pt x="561" y="587"/>
                    <a:pt x="795" y="2793"/>
                    <a:pt x="641" y="2947"/>
                  </a:cubicBezTo>
                  <a:cubicBezTo>
                    <a:pt x="608" y="2980"/>
                    <a:pt x="565" y="2992"/>
                    <a:pt x="518" y="2992"/>
                  </a:cubicBezTo>
                  <a:cubicBezTo>
                    <a:pt x="385" y="2992"/>
                    <a:pt x="218" y="2891"/>
                    <a:pt x="141" y="2843"/>
                  </a:cubicBezTo>
                  <a:cubicBezTo>
                    <a:pt x="126" y="2834"/>
                    <a:pt x="111" y="2830"/>
                    <a:pt x="97" y="2830"/>
                  </a:cubicBezTo>
                  <a:cubicBezTo>
                    <a:pt x="38" y="2830"/>
                    <a:pt x="0" y="2908"/>
                    <a:pt x="55" y="2960"/>
                  </a:cubicBezTo>
                  <a:cubicBezTo>
                    <a:pt x="189" y="3088"/>
                    <a:pt x="427" y="3209"/>
                    <a:pt x="649" y="3209"/>
                  </a:cubicBezTo>
                  <a:cubicBezTo>
                    <a:pt x="666" y="3209"/>
                    <a:pt x="683" y="3209"/>
                    <a:pt x="699" y="3207"/>
                  </a:cubicBezTo>
                  <a:cubicBezTo>
                    <a:pt x="1115" y="3174"/>
                    <a:pt x="808" y="891"/>
                    <a:pt x="612" y="38"/>
                  </a:cubicBezTo>
                  <a:cubicBezTo>
                    <a:pt x="608" y="12"/>
                    <a:pt x="588" y="1"/>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14839500" y="221450"/>
              <a:ext cx="303000" cy="172750"/>
            </a:xfrm>
            <a:custGeom>
              <a:avLst/>
              <a:gdLst/>
              <a:ahLst/>
              <a:cxnLst/>
              <a:rect l="l" t="t" r="r" b="b"/>
              <a:pathLst>
                <a:path w="12120" h="6910" extrusionOk="0">
                  <a:moveTo>
                    <a:pt x="5155" y="0"/>
                  </a:moveTo>
                  <a:cubicBezTo>
                    <a:pt x="3687" y="0"/>
                    <a:pt x="1585" y="260"/>
                    <a:pt x="972" y="1670"/>
                  </a:cubicBezTo>
                  <a:cubicBezTo>
                    <a:pt x="1" y="3906"/>
                    <a:pt x="841" y="6738"/>
                    <a:pt x="1620" y="6889"/>
                  </a:cubicBezTo>
                  <a:cubicBezTo>
                    <a:pt x="1691" y="6903"/>
                    <a:pt x="1760" y="6910"/>
                    <a:pt x="1827" y="6910"/>
                  </a:cubicBezTo>
                  <a:cubicBezTo>
                    <a:pt x="3255" y="6910"/>
                    <a:pt x="3835" y="3931"/>
                    <a:pt x="3835" y="3931"/>
                  </a:cubicBezTo>
                  <a:cubicBezTo>
                    <a:pt x="3835" y="3931"/>
                    <a:pt x="4027" y="3944"/>
                    <a:pt x="4341" y="3944"/>
                  </a:cubicBezTo>
                  <a:cubicBezTo>
                    <a:pt x="5504" y="3944"/>
                    <a:pt x="8339" y="3757"/>
                    <a:pt x="9233" y="1997"/>
                  </a:cubicBezTo>
                  <a:cubicBezTo>
                    <a:pt x="9233" y="1997"/>
                    <a:pt x="10405" y="4234"/>
                    <a:pt x="11585" y="4234"/>
                  </a:cubicBezTo>
                  <a:cubicBezTo>
                    <a:pt x="11600" y="4234"/>
                    <a:pt x="11615" y="4234"/>
                    <a:pt x="11630" y="4233"/>
                  </a:cubicBezTo>
                  <a:cubicBezTo>
                    <a:pt x="12119" y="4208"/>
                    <a:pt x="12066" y="39"/>
                    <a:pt x="7542" y="39"/>
                  </a:cubicBezTo>
                  <a:cubicBezTo>
                    <a:pt x="7263" y="39"/>
                    <a:pt x="6968" y="55"/>
                    <a:pt x="6654" y="89"/>
                  </a:cubicBezTo>
                  <a:cubicBezTo>
                    <a:pt x="6654" y="89"/>
                    <a:pt x="6013" y="0"/>
                    <a:pt x="5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14821825" y="368025"/>
              <a:ext cx="84425" cy="74550"/>
            </a:xfrm>
            <a:custGeom>
              <a:avLst/>
              <a:gdLst/>
              <a:ahLst/>
              <a:cxnLst/>
              <a:rect l="l" t="t" r="r" b="b"/>
              <a:pathLst>
                <a:path w="3377" h="2982" extrusionOk="0">
                  <a:moveTo>
                    <a:pt x="2009" y="1"/>
                  </a:moveTo>
                  <a:cubicBezTo>
                    <a:pt x="1917" y="1"/>
                    <a:pt x="1821" y="8"/>
                    <a:pt x="1721" y="22"/>
                  </a:cubicBezTo>
                  <a:cubicBezTo>
                    <a:pt x="484" y="209"/>
                    <a:pt x="1" y="2161"/>
                    <a:pt x="1513" y="2849"/>
                  </a:cubicBezTo>
                  <a:cubicBezTo>
                    <a:pt x="1731" y="2948"/>
                    <a:pt x="1969" y="2981"/>
                    <a:pt x="2190" y="2981"/>
                  </a:cubicBezTo>
                  <a:cubicBezTo>
                    <a:pt x="2642" y="2981"/>
                    <a:pt x="3025" y="2842"/>
                    <a:pt x="3025" y="2842"/>
                  </a:cubicBezTo>
                  <a:lnTo>
                    <a:pt x="3377" y="615"/>
                  </a:lnTo>
                  <a:cubicBezTo>
                    <a:pt x="3377" y="615"/>
                    <a:pt x="2882" y="1"/>
                    <a:pt x="20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16687500" y="1779150"/>
              <a:ext cx="220925" cy="746900"/>
            </a:xfrm>
            <a:custGeom>
              <a:avLst/>
              <a:gdLst/>
              <a:ahLst/>
              <a:cxnLst/>
              <a:rect l="l" t="t" r="r" b="b"/>
              <a:pathLst>
                <a:path w="8837" h="29876" extrusionOk="0">
                  <a:moveTo>
                    <a:pt x="993" y="0"/>
                  </a:moveTo>
                  <a:cubicBezTo>
                    <a:pt x="922" y="0"/>
                    <a:pt x="850" y="9"/>
                    <a:pt x="778" y="26"/>
                  </a:cubicBezTo>
                  <a:cubicBezTo>
                    <a:pt x="299" y="142"/>
                    <a:pt x="1" y="620"/>
                    <a:pt x="106" y="1101"/>
                  </a:cubicBezTo>
                  <a:lnTo>
                    <a:pt x="6954" y="29184"/>
                  </a:lnTo>
                  <a:cubicBezTo>
                    <a:pt x="7054" y="29589"/>
                    <a:pt x="7418" y="29876"/>
                    <a:pt x="7835" y="29876"/>
                  </a:cubicBezTo>
                  <a:cubicBezTo>
                    <a:pt x="7908" y="29876"/>
                    <a:pt x="7981" y="29867"/>
                    <a:pt x="8051" y="29850"/>
                  </a:cubicBezTo>
                  <a:cubicBezTo>
                    <a:pt x="8538" y="29732"/>
                    <a:pt x="8836" y="29240"/>
                    <a:pt x="8718" y="28753"/>
                  </a:cubicBezTo>
                  <a:lnTo>
                    <a:pt x="1868" y="670"/>
                  </a:lnTo>
                  <a:cubicBezTo>
                    <a:pt x="1760" y="267"/>
                    <a:pt x="1394" y="0"/>
                    <a:pt x="993"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16017400" y="1779150"/>
              <a:ext cx="221450" cy="746900"/>
            </a:xfrm>
            <a:custGeom>
              <a:avLst/>
              <a:gdLst/>
              <a:ahLst/>
              <a:cxnLst/>
              <a:rect l="l" t="t" r="r" b="b"/>
              <a:pathLst>
                <a:path w="8858" h="29876" extrusionOk="0">
                  <a:moveTo>
                    <a:pt x="7866" y="0"/>
                  </a:moveTo>
                  <a:cubicBezTo>
                    <a:pt x="7465" y="0"/>
                    <a:pt x="7099" y="268"/>
                    <a:pt x="6989" y="672"/>
                  </a:cubicBezTo>
                  <a:lnTo>
                    <a:pt x="140" y="28753"/>
                  </a:lnTo>
                  <a:cubicBezTo>
                    <a:pt x="1" y="29325"/>
                    <a:pt x="434" y="29876"/>
                    <a:pt x="1023" y="29876"/>
                  </a:cubicBezTo>
                  <a:cubicBezTo>
                    <a:pt x="1441" y="29876"/>
                    <a:pt x="1804" y="29589"/>
                    <a:pt x="1903" y="29185"/>
                  </a:cubicBezTo>
                  <a:lnTo>
                    <a:pt x="8753" y="1103"/>
                  </a:lnTo>
                  <a:cubicBezTo>
                    <a:pt x="8858" y="621"/>
                    <a:pt x="8560" y="144"/>
                    <a:pt x="8081" y="26"/>
                  </a:cubicBezTo>
                  <a:cubicBezTo>
                    <a:pt x="8009" y="9"/>
                    <a:pt x="7937" y="0"/>
                    <a:pt x="78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16831725" y="1713275"/>
              <a:ext cx="221425" cy="746925"/>
            </a:xfrm>
            <a:custGeom>
              <a:avLst/>
              <a:gdLst/>
              <a:ahLst/>
              <a:cxnLst/>
              <a:rect l="l" t="t" r="r" b="b"/>
              <a:pathLst>
                <a:path w="8857" h="29877" extrusionOk="0">
                  <a:moveTo>
                    <a:pt x="993" y="1"/>
                  </a:moveTo>
                  <a:cubicBezTo>
                    <a:pt x="922" y="1"/>
                    <a:pt x="850" y="9"/>
                    <a:pt x="778" y="27"/>
                  </a:cubicBezTo>
                  <a:cubicBezTo>
                    <a:pt x="299" y="143"/>
                    <a:pt x="1" y="620"/>
                    <a:pt x="105" y="1102"/>
                  </a:cubicBezTo>
                  <a:lnTo>
                    <a:pt x="6954" y="29184"/>
                  </a:lnTo>
                  <a:cubicBezTo>
                    <a:pt x="7053" y="29590"/>
                    <a:pt x="7416" y="29875"/>
                    <a:pt x="7835" y="29877"/>
                  </a:cubicBezTo>
                  <a:cubicBezTo>
                    <a:pt x="8423" y="29877"/>
                    <a:pt x="8856" y="29325"/>
                    <a:pt x="8718" y="28754"/>
                  </a:cubicBezTo>
                  <a:lnTo>
                    <a:pt x="1868" y="671"/>
                  </a:lnTo>
                  <a:cubicBezTo>
                    <a:pt x="1759" y="267"/>
                    <a:pt x="1393" y="1"/>
                    <a:pt x="993" y="1"/>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16161625" y="1713325"/>
              <a:ext cx="221375" cy="746875"/>
            </a:xfrm>
            <a:custGeom>
              <a:avLst/>
              <a:gdLst/>
              <a:ahLst/>
              <a:cxnLst/>
              <a:rect l="l" t="t" r="r" b="b"/>
              <a:pathLst>
                <a:path w="8855" h="29875" extrusionOk="0">
                  <a:moveTo>
                    <a:pt x="7864" y="0"/>
                  </a:moveTo>
                  <a:cubicBezTo>
                    <a:pt x="7463" y="0"/>
                    <a:pt x="7099" y="267"/>
                    <a:pt x="6989" y="669"/>
                  </a:cubicBezTo>
                  <a:lnTo>
                    <a:pt x="140" y="28752"/>
                  </a:lnTo>
                  <a:cubicBezTo>
                    <a:pt x="1" y="29323"/>
                    <a:pt x="434" y="29875"/>
                    <a:pt x="1023" y="29875"/>
                  </a:cubicBezTo>
                  <a:cubicBezTo>
                    <a:pt x="1441" y="29873"/>
                    <a:pt x="1804" y="29588"/>
                    <a:pt x="1903" y="29182"/>
                  </a:cubicBezTo>
                  <a:lnTo>
                    <a:pt x="8752" y="1100"/>
                  </a:lnTo>
                  <a:cubicBezTo>
                    <a:pt x="8855" y="618"/>
                    <a:pt x="8557" y="143"/>
                    <a:pt x="8080" y="26"/>
                  </a:cubicBezTo>
                  <a:cubicBezTo>
                    <a:pt x="8007" y="9"/>
                    <a:pt x="7935" y="0"/>
                    <a:pt x="7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16032650" y="772600"/>
              <a:ext cx="1189375" cy="1108275"/>
            </a:xfrm>
            <a:custGeom>
              <a:avLst/>
              <a:gdLst/>
              <a:ahLst/>
              <a:cxnLst/>
              <a:rect l="l" t="t" r="r" b="b"/>
              <a:pathLst>
                <a:path w="47575" h="44331" extrusionOk="0">
                  <a:moveTo>
                    <a:pt x="28883" y="0"/>
                  </a:moveTo>
                  <a:cubicBezTo>
                    <a:pt x="21133" y="0"/>
                    <a:pt x="13429" y="2070"/>
                    <a:pt x="12388" y="5717"/>
                  </a:cubicBezTo>
                  <a:cubicBezTo>
                    <a:pt x="10278" y="13097"/>
                    <a:pt x="18880" y="32035"/>
                    <a:pt x="15154" y="33788"/>
                  </a:cubicBezTo>
                  <a:cubicBezTo>
                    <a:pt x="12914" y="34842"/>
                    <a:pt x="10203" y="35693"/>
                    <a:pt x="5771" y="36345"/>
                  </a:cubicBezTo>
                  <a:cubicBezTo>
                    <a:pt x="0" y="37196"/>
                    <a:pt x="1026" y="44330"/>
                    <a:pt x="5771" y="44330"/>
                  </a:cubicBezTo>
                  <a:lnTo>
                    <a:pt x="34133" y="44330"/>
                  </a:lnTo>
                  <a:cubicBezTo>
                    <a:pt x="39273" y="44330"/>
                    <a:pt x="39669" y="39322"/>
                    <a:pt x="39669" y="35632"/>
                  </a:cubicBezTo>
                  <a:cubicBezTo>
                    <a:pt x="39669" y="31942"/>
                    <a:pt x="47575" y="16655"/>
                    <a:pt x="45729" y="7035"/>
                  </a:cubicBezTo>
                  <a:cubicBezTo>
                    <a:pt x="44796" y="2169"/>
                    <a:pt x="36815" y="0"/>
                    <a:pt x="28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15650875" y="1421175"/>
              <a:ext cx="1036875" cy="980075"/>
            </a:xfrm>
            <a:custGeom>
              <a:avLst/>
              <a:gdLst/>
              <a:ahLst/>
              <a:cxnLst/>
              <a:rect l="l" t="t" r="r" b="b"/>
              <a:pathLst>
                <a:path w="41475" h="39203" extrusionOk="0">
                  <a:moveTo>
                    <a:pt x="35809" y="0"/>
                  </a:moveTo>
                  <a:cubicBezTo>
                    <a:pt x="35410" y="0"/>
                    <a:pt x="34986" y="40"/>
                    <a:pt x="34539" y="125"/>
                  </a:cubicBezTo>
                  <a:cubicBezTo>
                    <a:pt x="26942" y="1569"/>
                    <a:pt x="14983" y="8288"/>
                    <a:pt x="14337" y="9875"/>
                  </a:cubicBezTo>
                  <a:cubicBezTo>
                    <a:pt x="13697" y="11459"/>
                    <a:pt x="4356" y="35889"/>
                    <a:pt x="4170" y="36259"/>
                  </a:cubicBezTo>
                  <a:cubicBezTo>
                    <a:pt x="4068" y="36461"/>
                    <a:pt x="2818" y="37053"/>
                    <a:pt x="1736" y="37649"/>
                  </a:cubicBezTo>
                  <a:cubicBezTo>
                    <a:pt x="812" y="38157"/>
                    <a:pt x="1" y="38672"/>
                    <a:pt x="111" y="38953"/>
                  </a:cubicBezTo>
                  <a:cubicBezTo>
                    <a:pt x="182" y="39131"/>
                    <a:pt x="964" y="39202"/>
                    <a:pt x="2043" y="39202"/>
                  </a:cubicBezTo>
                  <a:cubicBezTo>
                    <a:pt x="4629" y="39202"/>
                    <a:pt x="8922" y="38794"/>
                    <a:pt x="9200" y="38489"/>
                  </a:cubicBezTo>
                  <a:cubicBezTo>
                    <a:pt x="9470" y="38192"/>
                    <a:pt x="9278" y="37412"/>
                    <a:pt x="9233" y="36769"/>
                  </a:cubicBezTo>
                  <a:cubicBezTo>
                    <a:pt x="9210" y="36478"/>
                    <a:pt x="9206" y="36205"/>
                    <a:pt x="9316" y="36039"/>
                  </a:cubicBezTo>
                  <a:cubicBezTo>
                    <a:pt x="15808" y="26258"/>
                    <a:pt x="19381" y="15408"/>
                    <a:pt x="19907" y="14035"/>
                  </a:cubicBezTo>
                  <a:cubicBezTo>
                    <a:pt x="20429" y="12664"/>
                    <a:pt x="35125" y="12156"/>
                    <a:pt x="39636" y="6579"/>
                  </a:cubicBezTo>
                  <a:cubicBezTo>
                    <a:pt x="41474" y="4308"/>
                    <a:pt x="39968" y="0"/>
                    <a:pt x="35809"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15587850" y="2297475"/>
              <a:ext cx="327950" cy="119025"/>
            </a:xfrm>
            <a:custGeom>
              <a:avLst/>
              <a:gdLst/>
              <a:ahLst/>
              <a:cxnLst/>
              <a:rect l="l" t="t" r="r" b="b"/>
              <a:pathLst>
                <a:path w="13118" h="4761" extrusionOk="0">
                  <a:moveTo>
                    <a:pt x="5911" y="1"/>
                  </a:moveTo>
                  <a:cubicBezTo>
                    <a:pt x="5911" y="1"/>
                    <a:pt x="14" y="2165"/>
                    <a:pt x="5" y="3727"/>
                  </a:cubicBezTo>
                  <a:cubicBezTo>
                    <a:pt x="1" y="4522"/>
                    <a:pt x="3121" y="4761"/>
                    <a:pt x="6257" y="4761"/>
                  </a:cubicBezTo>
                  <a:cubicBezTo>
                    <a:pt x="9285" y="4761"/>
                    <a:pt x="12328" y="4538"/>
                    <a:pt x="12588" y="4379"/>
                  </a:cubicBezTo>
                  <a:cubicBezTo>
                    <a:pt x="13117" y="4055"/>
                    <a:pt x="12612" y="39"/>
                    <a:pt x="12612" y="39"/>
                  </a:cubicBezTo>
                  <a:lnTo>
                    <a:pt x="5911" y="1"/>
                  </a:ln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15568650" y="2388125"/>
              <a:ext cx="353850" cy="44300"/>
            </a:xfrm>
            <a:custGeom>
              <a:avLst/>
              <a:gdLst/>
              <a:ahLst/>
              <a:cxnLst/>
              <a:rect l="l" t="t" r="r" b="b"/>
              <a:pathLst>
                <a:path w="14154" h="1772" extrusionOk="0">
                  <a:moveTo>
                    <a:pt x="600" y="1"/>
                  </a:moveTo>
                  <a:cubicBezTo>
                    <a:pt x="226" y="1"/>
                    <a:pt x="1" y="622"/>
                    <a:pt x="398" y="794"/>
                  </a:cubicBezTo>
                  <a:cubicBezTo>
                    <a:pt x="2325" y="1624"/>
                    <a:pt x="4426" y="1706"/>
                    <a:pt x="6488" y="1754"/>
                  </a:cubicBezTo>
                  <a:cubicBezTo>
                    <a:pt x="6988" y="1765"/>
                    <a:pt x="7485" y="1771"/>
                    <a:pt x="7979" y="1771"/>
                  </a:cubicBezTo>
                  <a:cubicBezTo>
                    <a:pt x="9870" y="1771"/>
                    <a:pt x="11735" y="1678"/>
                    <a:pt x="13628" y="1399"/>
                  </a:cubicBezTo>
                  <a:cubicBezTo>
                    <a:pt x="14153" y="1321"/>
                    <a:pt x="13970" y="556"/>
                    <a:pt x="13476" y="556"/>
                  </a:cubicBezTo>
                  <a:cubicBezTo>
                    <a:pt x="13452" y="556"/>
                    <a:pt x="13428" y="557"/>
                    <a:pt x="13402" y="561"/>
                  </a:cubicBezTo>
                  <a:cubicBezTo>
                    <a:pt x="11607" y="825"/>
                    <a:pt x="9840" y="916"/>
                    <a:pt x="8048" y="916"/>
                  </a:cubicBezTo>
                  <a:cubicBezTo>
                    <a:pt x="7598" y="916"/>
                    <a:pt x="7145" y="910"/>
                    <a:pt x="6691" y="900"/>
                  </a:cubicBezTo>
                  <a:cubicBezTo>
                    <a:pt x="4654" y="853"/>
                    <a:pt x="2661" y="741"/>
                    <a:pt x="727" y="24"/>
                  </a:cubicBezTo>
                  <a:cubicBezTo>
                    <a:pt x="683" y="8"/>
                    <a:pt x="641" y="1"/>
                    <a:pt x="600"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15698275" y="2293225"/>
              <a:ext cx="54625" cy="39450"/>
            </a:xfrm>
            <a:custGeom>
              <a:avLst/>
              <a:gdLst/>
              <a:ahLst/>
              <a:cxnLst/>
              <a:rect l="l" t="t" r="r" b="b"/>
              <a:pathLst>
                <a:path w="2185" h="1578" extrusionOk="0">
                  <a:moveTo>
                    <a:pt x="633" y="1"/>
                  </a:moveTo>
                  <a:cubicBezTo>
                    <a:pt x="440" y="1"/>
                    <a:pt x="253" y="63"/>
                    <a:pt x="89" y="212"/>
                  </a:cubicBezTo>
                  <a:cubicBezTo>
                    <a:pt x="0" y="292"/>
                    <a:pt x="23" y="447"/>
                    <a:pt x="125" y="502"/>
                  </a:cubicBezTo>
                  <a:cubicBezTo>
                    <a:pt x="384" y="648"/>
                    <a:pt x="685" y="702"/>
                    <a:pt x="935" y="863"/>
                  </a:cubicBezTo>
                  <a:cubicBezTo>
                    <a:pt x="1186" y="1026"/>
                    <a:pt x="1317" y="1265"/>
                    <a:pt x="1514" y="1477"/>
                  </a:cubicBezTo>
                  <a:cubicBezTo>
                    <a:pt x="1578" y="1547"/>
                    <a:pt x="1662" y="1577"/>
                    <a:pt x="1747" y="1577"/>
                  </a:cubicBezTo>
                  <a:cubicBezTo>
                    <a:pt x="1963" y="1577"/>
                    <a:pt x="2185" y="1381"/>
                    <a:pt x="2099" y="1142"/>
                  </a:cubicBezTo>
                  <a:cubicBezTo>
                    <a:pt x="1914" y="625"/>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15675275" y="2305100"/>
              <a:ext cx="54650" cy="39450"/>
            </a:xfrm>
            <a:custGeom>
              <a:avLst/>
              <a:gdLst/>
              <a:ahLst/>
              <a:cxnLst/>
              <a:rect l="l" t="t" r="r" b="b"/>
              <a:pathLst>
                <a:path w="2186" h="1578" extrusionOk="0">
                  <a:moveTo>
                    <a:pt x="633" y="1"/>
                  </a:moveTo>
                  <a:cubicBezTo>
                    <a:pt x="440" y="1"/>
                    <a:pt x="253" y="63"/>
                    <a:pt x="88" y="212"/>
                  </a:cubicBezTo>
                  <a:cubicBezTo>
                    <a:pt x="1" y="291"/>
                    <a:pt x="23" y="446"/>
                    <a:pt x="124" y="503"/>
                  </a:cubicBezTo>
                  <a:cubicBezTo>
                    <a:pt x="383" y="649"/>
                    <a:pt x="685" y="702"/>
                    <a:pt x="935" y="864"/>
                  </a:cubicBezTo>
                  <a:cubicBezTo>
                    <a:pt x="1185" y="1027"/>
                    <a:pt x="1317" y="1265"/>
                    <a:pt x="1514" y="1478"/>
                  </a:cubicBezTo>
                  <a:cubicBezTo>
                    <a:pt x="1578" y="1547"/>
                    <a:pt x="1662" y="1577"/>
                    <a:pt x="1746" y="1577"/>
                  </a:cubicBezTo>
                  <a:cubicBezTo>
                    <a:pt x="1963" y="1577"/>
                    <a:pt x="2185" y="1380"/>
                    <a:pt x="2098" y="1142"/>
                  </a:cubicBezTo>
                  <a:cubicBezTo>
                    <a:pt x="1913" y="626"/>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15652275" y="2316950"/>
              <a:ext cx="54625" cy="39475"/>
            </a:xfrm>
            <a:custGeom>
              <a:avLst/>
              <a:gdLst/>
              <a:ahLst/>
              <a:cxnLst/>
              <a:rect l="l" t="t" r="r" b="b"/>
              <a:pathLst>
                <a:path w="2185" h="1579" extrusionOk="0">
                  <a:moveTo>
                    <a:pt x="634" y="1"/>
                  </a:moveTo>
                  <a:cubicBezTo>
                    <a:pt x="441" y="1"/>
                    <a:pt x="253" y="64"/>
                    <a:pt x="89" y="212"/>
                  </a:cubicBezTo>
                  <a:cubicBezTo>
                    <a:pt x="0" y="291"/>
                    <a:pt x="23" y="447"/>
                    <a:pt x="125" y="503"/>
                  </a:cubicBezTo>
                  <a:cubicBezTo>
                    <a:pt x="384" y="649"/>
                    <a:pt x="685" y="701"/>
                    <a:pt x="935" y="864"/>
                  </a:cubicBezTo>
                  <a:cubicBezTo>
                    <a:pt x="1186" y="1025"/>
                    <a:pt x="1318" y="1265"/>
                    <a:pt x="1514" y="1478"/>
                  </a:cubicBezTo>
                  <a:cubicBezTo>
                    <a:pt x="1578" y="1548"/>
                    <a:pt x="1662" y="1578"/>
                    <a:pt x="1747" y="1578"/>
                  </a:cubicBezTo>
                  <a:cubicBezTo>
                    <a:pt x="1963" y="1578"/>
                    <a:pt x="2185" y="1381"/>
                    <a:pt x="2099" y="1142"/>
                  </a:cubicBezTo>
                  <a:cubicBezTo>
                    <a:pt x="1913" y="626"/>
                    <a:pt x="1245" y="1"/>
                    <a:pt x="634"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5708200" y="1417950"/>
              <a:ext cx="1028675" cy="922600"/>
            </a:xfrm>
            <a:custGeom>
              <a:avLst/>
              <a:gdLst/>
              <a:ahLst/>
              <a:cxnLst/>
              <a:rect l="l" t="t" r="r" b="b"/>
              <a:pathLst>
                <a:path w="41147" h="36904" extrusionOk="0">
                  <a:moveTo>
                    <a:pt x="33043" y="1"/>
                  </a:moveTo>
                  <a:cubicBezTo>
                    <a:pt x="32105" y="1"/>
                    <a:pt x="31073" y="149"/>
                    <a:pt x="29968" y="477"/>
                  </a:cubicBezTo>
                  <a:cubicBezTo>
                    <a:pt x="22027" y="2832"/>
                    <a:pt x="13140" y="7752"/>
                    <a:pt x="11739" y="9483"/>
                  </a:cubicBezTo>
                  <a:cubicBezTo>
                    <a:pt x="10338" y="11214"/>
                    <a:pt x="0" y="34324"/>
                    <a:pt x="800" y="35012"/>
                  </a:cubicBezTo>
                  <a:cubicBezTo>
                    <a:pt x="2284" y="36288"/>
                    <a:pt x="4321" y="36903"/>
                    <a:pt x="5951" y="36903"/>
                  </a:cubicBezTo>
                  <a:cubicBezTo>
                    <a:pt x="7021" y="36903"/>
                    <a:pt x="7916" y="36638"/>
                    <a:pt x="8363" y="36120"/>
                  </a:cubicBezTo>
                  <a:cubicBezTo>
                    <a:pt x="17962" y="25004"/>
                    <a:pt x="19896" y="16473"/>
                    <a:pt x="19896" y="16473"/>
                  </a:cubicBezTo>
                  <a:cubicBezTo>
                    <a:pt x="19896" y="16473"/>
                    <a:pt x="28419" y="12784"/>
                    <a:pt x="33354" y="10168"/>
                  </a:cubicBezTo>
                  <a:cubicBezTo>
                    <a:pt x="41147" y="6037"/>
                    <a:pt x="39025" y="1"/>
                    <a:pt x="330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16233450" y="1452700"/>
              <a:ext cx="698425" cy="979575"/>
            </a:xfrm>
            <a:custGeom>
              <a:avLst/>
              <a:gdLst/>
              <a:ahLst/>
              <a:cxnLst/>
              <a:rect l="l" t="t" r="r" b="b"/>
              <a:pathLst>
                <a:path w="27937" h="39183" extrusionOk="0">
                  <a:moveTo>
                    <a:pt x="21930" y="0"/>
                  </a:moveTo>
                  <a:cubicBezTo>
                    <a:pt x="21584" y="0"/>
                    <a:pt x="21221" y="34"/>
                    <a:pt x="20842" y="106"/>
                  </a:cubicBezTo>
                  <a:cubicBezTo>
                    <a:pt x="13245" y="1549"/>
                    <a:pt x="1286" y="8268"/>
                    <a:pt x="641" y="9855"/>
                  </a:cubicBezTo>
                  <a:cubicBezTo>
                    <a:pt x="1" y="11439"/>
                    <a:pt x="7613" y="35869"/>
                    <a:pt x="7426" y="36238"/>
                  </a:cubicBezTo>
                  <a:cubicBezTo>
                    <a:pt x="7325" y="36442"/>
                    <a:pt x="6076" y="37033"/>
                    <a:pt x="4993" y="37629"/>
                  </a:cubicBezTo>
                  <a:cubicBezTo>
                    <a:pt x="4072" y="38137"/>
                    <a:pt x="3259" y="38652"/>
                    <a:pt x="3369" y="38932"/>
                  </a:cubicBezTo>
                  <a:cubicBezTo>
                    <a:pt x="3440" y="39111"/>
                    <a:pt x="4222" y="39182"/>
                    <a:pt x="5301" y="39182"/>
                  </a:cubicBezTo>
                  <a:cubicBezTo>
                    <a:pt x="7887" y="39182"/>
                    <a:pt x="12179" y="38774"/>
                    <a:pt x="12458" y="38468"/>
                  </a:cubicBezTo>
                  <a:cubicBezTo>
                    <a:pt x="12728" y="38172"/>
                    <a:pt x="12248" y="35988"/>
                    <a:pt x="12264" y="35632"/>
                  </a:cubicBezTo>
                  <a:cubicBezTo>
                    <a:pt x="12858" y="22732"/>
                    <a:pt x="8660" y="15278"/>
                    <a:pt x="8660" y="15278"/>
                  </a:cubicBezTo>
                  <a:cubicBezTo>
                    <a:pt x="9118" y="14908"/>
                    <a:pt x="20078" y="14216"/>
                    <a:pt x="25485" y="8082"/>
                  </a:cubicBezTo>
                  <a:cubicBezTo>
                    <a:pt x="27936" y="5301"/>
                    <a:pt x="26249" y="0"/>
                    <a:pt x="21930"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16235850" y="2320925"/>
              <a:ext cx="327900" cy="119025"/>
            </a:xfrm>
            <a:custGeom>
              <a:avLst/>
              <a:gdLst/>
              <a:ahLst/>
              <a:cxnLst/>
              <a:rect l="l" t="t" r="r" b="b"/>
              <a:pathLst>
                <a:path w="13116" h="4761" extrusionOk="0">
                  <a:moveTo>
                    <a:pt x="5911" y="1"/>
                  </a:moveTo>
                  <a:cubicBezTo>
                    <a:pt x="5911" y="1"/>
                    <a:pt x="14" y="2165"/>
                    <a:pt x="5" y="3728"/>
                  </a:cubicBezTo>
                  <a:cubicBezTo>
                    <a:pt x="1" y="4522"/>
                    <a:pt x="3121" y="4760"/>
                    <a:pt x="6257" y="4760"/>
                  </a:cubicBezTo>
                  <a:cubicBezTo>
                    <a:pt x="9285" y="4760"/>
                    <a:pt x="12328" y="4538"/>
                    <a:pt x="12587" y="4379"/>
                  </a:cubicBezTo>
                  <a:cubicBezTo>
                    <a:pt x="13115" y="4055"/>
                    <a:pt x="12612" y="39"/>
                    <a:pt x="12612" y="39"/>
                  </a:cubicBezTo>
                  <a:lnTo>
                    <a:pt x="5911" y="1"/>
                  </a:ln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16216600" y="2411550"/>
              <a:ext cx="353900" cy="44300"/>
            </a:xfrm>
            <a:custGeom>
              <a:avLst/>
              <a:gdLst/>
              <a:ahLst/>
              <a:cxnLst/>
              <a:rect l="l" t="t" r="r" b="b"/>
              <a:pathLst>
                <a:path w="14156" h="1772" extrusionOk="0">
                  <a:moveTo>
                    <a:pt x="602" y="1"/>
                  </a:moveTo>
                  <a:cubicBezTo>
                    <a:pt x="228" y="1"/>
                    <a:pt x="0" y="623"/>
                    <a:pt x="398" y="795"/>
                  </a:cubicBezTo>
                  <a:cubicBezTo>
                    <a:pt x="2326" y="1626"/>
                    <a:pt x="4427" y="1707"/>
                    <a:pt x="6490" y="1754"/>
                  </a:cubicBezTo>
                  <a:cubicBezTo>
                    <a:pt x="6994" y="1765"/>
                    <a:pt x="7494" y="1772"/>
                    <a:pt x="7993" y="1772"/>
                  </a:cubicBezTo>
                  <a:cubicBezTo>
                    <a:pt x="9879" y="1772"/>
                    <a:pt x="11740" y="1677"/>
                    <a:pt x="13629" y="1400"/>
                  </a:cubicBezTo>
                  <a:cubicBezTo>
                    <a:pt x="14156" y="1322"/>
                    <a:pt x="13970" y="555"/>
                    <a:pt x="13475" y="555"/>
                  </a:cubicBezTo>
                  <a:cubicBezTo>
                    <a:pt x="13452" y="555"/>
                    <a:pt x="13427" y="557"/>
                    <a:pt x="13402" y="561"/>
                  </a:cubicBezTo>
                  <a:cubicBezTo>
                    <a:pt x="11615" y="825"/>
                    <a:pt x="9855" y="916"/>
                    <a:pt x="8070" y="916"/>
                  </a:cubicBezTo>
                  <a:cubicBezTo>
                    <a:pt x="7613" y="916"/>
                    <a:pt x="7154" y="910"/>
                    <a:pt x="6692" y="900"/>
                  </a:cubicBezTo>
                  <a:cubicBezTo>
                    <a:pt x="4656" y="855"/>
                    <a:pt x="2663" y="743"/>
                    <a:pt x="728" y="24"/>
                  </a:cubicBezTo>
                  <a:cubicBezTo>
                    <a:pt x="685" y="8"/>
                    <a:pt x="643" y="1"/>
                    <a:pt x="602"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16346250" y="2316675"/>
              <a:ext cx="54650" cy="39450"/>
            </a:xfrm>
            <a:custGeom>
              <a:avLst/>
              <a:gdLst/>
              <a:ahLst/>
              <a:cxnLst/>
              <a:rect l="l" t="t" r="r" b="b"/>
              <a:pathLst>
                <a:path w="2186" h="1578" extrusionOk="0">
                  <a:moveTo>
                    <a:pt x="633" y="1"/>
                  </a:moveTo>
                  <a:cubicBezTo>
                    <a:pt x="440" y="1"/>
                    <a:pt x="252" y="63"/>
                    <a:pt x="88" y="212"/>
                  </a:cubicBezTo>
                  <a:cubicBezTo>
                    <a:pt x="1" y="292"/>
                    <a:pt x="23" y="446"/>
                    <a:pt x="124" y="503"/>
                  </a:cubicBezTo>
                  <a:cubicBezTo>
                    <a:pt x="383" y="650"/>
                    <a:pt x="684" y="702"/>
                    <a:pt x="936" y="863"/>
                  </a:cubicBezTo>
                  <a:cubicBezTo>
                    <a:pt x="1186" y="1025"/>
                    <a:pt x="1319" y="1265"/>
                    <a:pt x="1514" y="1477"/>
                  </a:cubicBezTo>
                  <a:cubicBezTo>
                    <a:pt x="1578" y="1547"/>
                    <a:pt x="1662" y="1577"/>
                    <a:pt x="1747" y="1577"/>
                  </a:cubicBezTo>
                  <a:cubicBezTo>
                    <a:pt x="1963" y="1577"/>
                    <a:pt x="2185" y="1381"/>
                    <a:pt x="2098" y="1141"/>
                  </a:cubicBezTo>
                  <a:cubicBezTo>
                    <a:pt x="1913" y="625"/>
                    <a:pt x="1244" y="1"/>
                    <a:pt x="633"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6323225" y="2328550"/>
              <a:ext cx="54650" cy="39450"/>
            </a:xfrm>
            <a:custGeom>
              <a:avLst/>
              <a:gdLst/>
              <a:ahLst/>
              <a:cxnLst/>
              <a:rect l="l" t="t" r="r" b="b"/>
              <a:pathLst>
                <a:path w="2186" h="1578" extrusionOk="0">
                  <a:moveTo>
                    <a:pt x="633" y="0"/>
                  </a:moveTo>
                  <a:cubicBezTo>
                    <a:pt x="440" y="0"/>
                    <a:pt x="252" y="63"/>
                    <a:pt x="88" y="211"/>
                  </a:cubicBezTo>
                  <a:cubicBezTo>
                    <a:pt x="1" y="291"/>
                    <a:pt x="24" y="447"/>
                    <a:pt x="125" y="502"/>
                  </a:cubicBezTo>
                  <a:cubicBezTo>
                    <a:pt x="385" y="647"/>
                    <a:pt x="686" y="701"/>
                    <a:pt x="936" y="863"/>
                  </a:cubicBezTo>
                  <a:cubicBezTo>
                    <a:pt x="1187" y="1025"/>
                    <a:pt x="1317" y="1264"/>
                    <a:pt x="1515" y="1478"/>
                  </a:cubicBezTo>
                  <a:cubicBezTo>
                    <a:pt x="1579" y="1547"/>
                    <a:pt x="1662" y="1577"/>
                    <a:pt x="1747" y="1577"/>
                  </a:cubicBezTo>
                  <a:cubicBezTo>
                    <a:pt x="1963" y="1577"/>
                    <a:pt x="2186" y="1380"/>
                    <a:pt x="2100" y="1142"/>
                  </a:cubicBezTo>
                  <a:cubicBezTo>
                    <a:pt x="1913" y="626"/>
                    <a:pt x="1243" y="0"/>
                    <a:pt x="633" y="0"/>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16300225" y="2340425"/>
              <a:ext cx="54625" cy="39425"/>
            </a:xfrm>
            <a:custGeom>
              <a:avLst/>
              <a:gdLst/>
              <a:ahLst/>
              <a:cxnLst/>
              <a:rect l="l" t="t" r="r" b="b"/>
              <a:pathLst>
                <a:path w="2185" h="1577" extrusionOk="0">
                  <a:moveTo>
                    <a:pt x="634" y="1"/>
                  </a:moveTo>
                  <a:cubicBezTo>
                    <a:pt x="441" y="1"/>
                    <a:pt x="253" y="63"/>
                    <a:pt x="89" y="212"/>
                  </a:cubicBezTo>
                  <a:cubicBezTo>
                    <a:pt x="0" y="292"/>
                    <a:pt x="24" y="446"/>
                    <a:pt x="125" y="502"/>
                  </a:cubicBezTo>
                  <a:cubicBezTo>
                    <a:pt x="384" y="649"/>
                    <a:pt x="685" y="702"/>
                    <a:pt x="936" y="863"/>
                  </a:cubicBezTo>
                  <a:cubicBezTo>
                    <a:pt x="1186" y="1026"/>
                    <a:pt x="1318" y="1265"/>
                    <a:pt x="1514" y="1477"/>
                  </a:cubicBezTo>
                  <a:cubicBezTo>
                    <a:pt x="1578" y="1547"/>
                    <a:pt x="1662" y="1577"/>
                    <a:pt x="1747" y="1577"/>
                  </a:cubicBezTo>
                  <a:cubicBezTo>
                    <a:pt x="1963" y="1577"/>
                    <a:pt x="2185" y="1380"/>
                    <a:pt x="2099" y="1141"/>
                  </a:cubicBezTo>
                  <a:cubicBezTo>
                    <a:pt x="1914" y="625"/>
                    <a:pt x="1245" y="1"/>
                    <a:pt x="634" y="1"/>
                  </a:cubicBezTo>
                  <a:close/>
                </a:path>
              </a:pathLst>
            </a:custGeom>
            <a:solidFill>
              <a:srgbClr val="544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16208475" y="1404100"/>
              <a:ext cx="749625" cy="942050"/>
            </a:xfrm>
            <a:custGeom>
              <a:avLst/>
              <a:gdLst/>
              <a:ahLst/>
              <a:cxnLst/>
              <a:rect l="l" t="t" r="r" b="b"/>
              <a:pathLst>
                <a:path w="29985" h="37682" extrusionOk="0">
                  <a:moveTo>
                    <a:pt x="27212" y="1"/>
                  </a:moveTo>
                  <a:lnTo>
                    <a:pt x="15972" y="2219"/>
                  </a:lnTo>
                  <a:cubicBezTo>
                    <a:pt x="15972" y="2219"/>
                    <a:pt x="2047" y="9518"/>
                    <a:pt x="1024" y="11288"/>
                  </a:cubicBezTo>
                  <a:cubicBezTo>
                    <a:pt x="0" y="13057"/>
                    <a:pt x="5148" y="36259"/>
                    <a:pt x="6453" y="36979"/>
                  </a:cubicBezTo>
                  <a:cubicBezTo>
                    <a:pt x="7421" y="37514"/>
                    <a:pt x="8715" y="37681"/>
                    <a:pt x="9959" y="37681"/>
                  </a:cubicBezTo>
                  <a:cubicBezTo>
                    <a:pt x="12061" y="37681"/>
                    <a:pt x="14020" y="37202"/>
                    <a:pt x="14020" y="37202"/>
                  </a:cubicBezTo>
                  <a:cubicBezTo>
                    <a:pt x="14584" y="28362"/>
                    <a:pt x="12002" y="17401"/>
                    <a:pt x="12002" y="17401"/>
                  </a:cubicBezTo>
                  <a:cubicBezTo>
                    <a:pt x="12002" y="17401"/>
                    <a:pt x="26115" y="15255"/>
                    <a:pt x="28281" y="9506"/>
                  </a:cubicBezTo>
                  <a:cubicBezTo>
                    <a:pt x="29984" y="4987"/>
                    <a:pt x="27212" y="1"/>
                    <a:pt x="27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16215025" y="1466100"/>
              <a:ext cx="337125" cy="346575"/>
            </a:xfrm>
            <a:custGeom>
              <a:avLst/>
              <a:gdLst/>
              <a:ahLst/>
              <a:cxnLst/>
              <a:rect l="l" t="t" r="r" b="b"/>
              <a:pathLst>
                <a:path w="13485" h="13863" extrusionOk="0">
                  <a:moveTo>
                    <a:pt x="13325" y="0"/>
                  </a:moveTo>
                  <a:cubicBezTo>
                    <a:pt x="13288" y="0"/>
                    <a:pt x="13250" y="19"/>
                    <a:pt x="13222" y="60"/>
                  </a:cubicBezTo>
                  <a:cubicBezTo>
                    <a:pt x="13109" y="232"/>
                    <a:pt x="13081" y="462"/>
                    <a:pt x="13022" y="657"/>
                  </a:cubicBezTo>
                  <a:cubicBezTo>
                    <a:pt x="12975" y="811"/>
                    <a:pt x="12949" y="961"/>
                    <a:pt x="12921" y="1112"/>
                  </a:cubicBezTo>
                  <a:cubicBezTo>
                    <a:pt x="12898" y="1112"/>
                    <a:pt x="12875" y="1118"/>
                    <a:pt x="12854" y="1128"/>
                  </a:cubicBezTo>
                  <a:cubicBezTo>
                    <a:pt x="9539" y="2776"/>
                    <a:pt x="6325" y="4622"/>
                    <a:pt x="3229" y="6653"/>
                  </a:cubicBezTo>
                  <a:cubicBezTo>
                    <a:pt x="2381" y="7210"/>
                    <a:pt x="756" y="8075"/>
                    <a:pt x="426" y="9108"/>
                  </a:cubicBezTo>
                  <a:cubicBezTo>
                    <a:pt x="0" y="10439"/>
                    <a:pt x="631" y="12545"/>
                    <a:pt x="972" y="13838"/>
                  </a:cubicBezTo>
                  <a:cubicBezTo>
                    <a:pt x="976" y="13855"/>
                    <a:pt x="987" y="13862"/>
                    <a:pt x="1000" y="13862"/>
                  </a:cubicBezTo>
                  <a:cubicBezTo>
                    <a:pt x="1019" y="13862"/>
                    <a:pt x="1039" y="13845"/>
                    <a:pt x="1036" y="13819"/>
                  </a:cubicBezTo>
                  <a:cubicBezTo>
                    <a:pt x="810" y="12214"/>
                    <a:pt x="179" y="9729"/>
                    <a:pt x="1334" y="8435"/>
                  </a:cubicBezTo>
                  <a:cubicBezTo>
                    <a:pt x="2301" y="7349"/>
                    <a:pt x="3824" y="6567"/>
                    <a:pt x="5061" y="5826"/>
                  </a:cubicBezTo>
                  <a:cubicBezTo>
                    <a:pt x="7664" y="4267"/>
                    <a:pt x="10277" y="2718"/>
                    <a:pt x="13003" y="1381"/>
                  </a:cubicBezTo>
                  <a:cubicBezTo>
                    <a:pt x="13086" y="1340"/>
                    <a:pt x="13092" y="1259"/>
                    <a:pt x="13057" y="1195"/>
                  </a:cubicBezTo>
                  <a:cubicBezTo>
                    <a:pt x="13154" y="1068"/>
                    <a:pt x="13238" y="948"/>
                    <a:pt x="13302" y="777"/>
                  </a:cubicBezTo>
                  <a:cubicBezTo>
                    <a:pt x="13380" y="581"/>
                    <a:pt x="13484" y="338"/>
                    <a:pt x="13457" y="124"/>
                  </a:cubicBezTo>
                  <a:cubicBezTo>
                    <a:pt x="13447" y="49"/>
                    <a:pt x="13387" y="0"/>
                    <a:pt x="13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16301225" y="1508200"/>
              <a:ext cx="331150" cy="183850"/>
            </a:xfrm>
            <a:custGeom>
              <a:avLst/>
              <a:gdLst/>
              <a:ahLst/>
              <a:cxnLst/>
              <a:rect l="l" t="t" r="r" b="b"/>
              <a:pathLst>
                <a:path w="13246" h="7354" extrusionOk="0">
                  <a:moveTo>
                    <a:pt x="13143" y="0"/>
                  </a:moveTo>
                  <a:cubicBezTo>
                    <a:pt x="13136" y="0"/>
                    <a:pt x="13127" y="2"/>
                    <a:pt x="13119" y="6"/>
                  </a:cubicBezTo>
                  <a:cubicBezTo>
                    <a:pt x="8510" y="1851"/>
                    <a:pt x="4074" y="4384"/>
                    <a:pt x="40" y="7265"/>
                  </a:cubicBezTo>
                  <a:cubicBezTo>
                    <a:pt x="0" y="7294"/>
                    <a:pt x="24" y="7354"/>
                    <a:pt x="62" y="7354"/>
                  </a:cubicBezTo>
                  <a:cubicBezTo>
                    <a:pt x="70" y="7354"/>
                    <a:pt x="78" y="7351"/>
                    <a:pt x="87" y="7345"/>
                  </a:cubicBezTo>
                  <a:cubicBezTo>
                    <a:pt x="4282" y="4583"/>
                    <a:pt x="8630" y="2265"/>
                    <a:pt x="13178" y="145"/>
                  </a:cubicBezTo>
                  <a:cubicBezTo>
                    <a:pt x="13246" y="113"/>
                    <a:pt x="13209" y="0"/>
                    <a:pt x="13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6282775" y="1734775"/>
              <a:ext cx="108825" cy="496250"/>
            </a:xfrm>
            <a:custGeom>
              <a:avLst/>
              <a:gdLst/>
              <a:ahLst/>
              <a:cxnLst/>
              <a:rect l="l" t="t" r="r" b="b"/>
              <a:pathLst>
                <a:path w="4353" h="19850" extrusionOk="0">
                  <a:moveTo>
                    <a:pt x="41" y="0"/>
                  </a:moveTo>
                  <a:cubicBezTo>
                    <a:pt x="27" y="0"/>
                    <a:pt x="13" y="10"/>
                    <a:pt x="13" y="29"/>
                  </a:cubicBezTo>
                  <a:cubicBezTo>
                    <a:pt x="0" y="3317"/>
                    <a:pt x="883" y="6585"/>
                    <a:pt x="1609" y="9771"/>
                  </a:cubicBezTo>
                  <a:cubicBezTo>
                    <a:pt x="2375" y="13137"/>
                    <a:pt x="3273" y="16482"/>
                    <a:pt x="4213" y="19803"/>
                  </a:cubicBezTo>
                  <a:cubicBezTo>
                    <a:pt x="4221" y="19836"/>
                    <a:pt x="4246" y="19850"/>
                    <a:pt x="4272" y="19850"/>
                  </a:cubicBezTo>
                  <a:cubicBezTo>
                    <a:pt x="4312" y="19850"/>
                    <a:pt x="4352" y="19817"/>
                    <a:pt x="4339" y="19768"/>
                  </a:cubicBezTo>
                  <a:cubicBezTo>
                    <a:pt x="3445" y="16578"/>
                    <a:pt x="2656" y="13374"/>
                    <a:pt x="1908" y="10146"/>
                  </a:cubicBezTo>
                  <a:cubicBezTo>
                    <a:pt x="1139" y="6822"/>
                    <a:pt x="284" y="3443"/>
                    <a:pt x="73" y="29"/>
                  </a:cubicBezTo>
                  <a:cubicBezTo>
                    <a:pt x="71" y="10"/>
                    <a:pt x="56" y="0"/>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5776025" y="1710475"/>
              <a:ext cx="257000" cy="534700"/>
            </a:xfrm>
            <a:custGeom>
              <a:avLst/>
              <a:gdLst/>
              <a:ahLst/>
              <a:cxnLst/>
              <a:rect l="l" t="t" r="r" b="b"/>
              <a:pathLst>
                <a:path w="10280" h="21388" extrusionOk="0">
                  <a:moveTo>
                    <a:pt x="10223" y="1"/>
                  </a:moveTo>
                  <a:cubicBezTo>
                    <a:pt x="10200" y="1"/>
                    <a:pt x="10171" y="23"/>
                    <a:pt x="10145" y="76"/>
                  </a:cubicBezTo>
                  <a:cubicBezTo>
                    <a:pt x="6536" y="7290"/>
                    <a:pt x="3391" y="14253"/>
                    <a:pt x="12" y="21341"/>
                  </a:cubicBezTo>
                  <a:cubicBezTo>
                    <a:pt x="1" y="21365"/>
                    <a:pt x="21" y="21387"/>
                    <a:pt x="40" y="21387"/>
                  </a:cubicBezTo>
                  <a:cubicBezTo>
                    <a:pt x="49" y="21387"/>
                    <a:pt x="58" y="21383"/>
                    <a:pt x="64" y="21372"/>
                  </a:cubicBezTo>
                  <a:cubicBezTo>
                    <a:pt x="3704" y="14422"/>
                    <a:pt x="6941" y="7274"/>
                    <a:pt x="10238" y="155"/>
                  </a:cubicBezTo>
                  <a:cubicBezTo>
                    <a:pt x="10280" y="65"/>
                    <a:pt x="10260" y="1"/>
                    <a:pt x="10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6067225" y="1485550"/>
              <a:ext cx="348650" cy="173725"/>
            </a:xfrm>
            <a:custGeom>
              <a:avLst/>
              <a:gdLst/>
              <a:ahLst/>
              <a:cxnLst/>
              <a:rect l="l" t="t" r="r" b="b"/>
              <a:pathLst>
                <a:path w="13946" h="6949" extrusionOk="0">
                  <a:moveTo>
                    <a:pt x="13878" y="0"/>
                  </a:moveTo>
                  <a:cubicBezTo>
                    <a:pt x="13874" y="0"/>
                    <a:pt x="13869" y="1"/>
                    <a:pt x="13864" y="2"/>
                  </a:cubicBezTo>
                  <a:cubicBezTo>
                    <a:pt x="9053" y="1678"/>
                    <a:pt x="4299" y="4202"/>
                    <a:pt x="9" y="6931"/>
                  </a:cubicBezTo>
                  <a:cubicBezTo>
                    <a:pt x="0" y="6937"/>
                    <a:pt x="6" y="6949"/>
                    <a:pt x="15" y="6949"/>
                  </a:cubicBezTo>
                  <a:cubicBezTo>
                    <a:pt x="17" y="6949"/>
                    <a:pt x="18" y="6949"/>
                    <a:pt x="19" y="6948"/>
                  </a:cubicBezTo>
                  <a:cubicBezTo>
                    <a:pt x="2270" y="5680"/>
                    <a:pt x="4523" y="4419"/>
                    <a:pt x="6837" y="3269"/>
                  </a:cubicBezTo>
                  <a:cubicBezTo>
                    <a:pt x="9153" y="2122"/>
                    <a:pt x="11550" y="1166"/>
                    <a:pt x="13899" y="90"/>
                  </a:cubicBezTo>
                  <a:cubicBezTo>
                    <a:pt x="13945" y="70"/>
                    <a:pt x="13921"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16392725" y="2260850"/>
              <a:ext cx="12475" cy="32575"/>
            </a:xfrm>
            <a:custGeom>
              <a:avLst/>
              <a:gdLst/>
              <a:ahLst/>
              <a:cxnLst/>
              <a:rect l="l" t="t" r="r" b="b"/>
              <a:pathLst>
                <a:path w="499" h="1303" extrusionOk="0">
                  <a:moveTo>
                    <a:pt x="81" y="0"/>
                  </a:moveTo>
                  <a:cubicBezTo>
                    <a:pt x="41" y="0"/>
                    <a:pt x="0" y="33"/>
                    <a:pt x="12" y="85"/>
                  </a:cubicBezTo>
                  <a:cubicBezTo>
                    <a:pt x="101" y="471"/>
                    <a:pt x="181" y="859"/>
                    <a:pt x="300" y="1236"/>
                  </a:cubicBezTo>
                  <a:cubicBezTo>
                    <a:pt x="315" y="1282"/>
                    <a:pt x="351" y="1303"/>
                    <a:pt x="388" y="1303"/>
                  </a:cubicBezTo>
                  <a:cubicBezTo>
                    <a:pt x="443" y="1303"/>
                    <a:pt x="499" y="1257"/>
                    <a:pt x="482" y="1186"/>
                  </a:cubicBezTo>
                  <a:cubicBezTo>
                    <a:pt x="393" y="801"/>
                    <a:pt x="265" y="426"/>
                    <a:pt x="146" y="49"/>
                  </a:cubicBezTo>
                  <a:cubicBezTo>
                    <a:pt x="135" y="15"/>
                    <a:pt x="108" y="0"/>
                    <a:pt x="81" y="0"/>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15964075" y="814225"/>
              <a:ext cx="741150" cy="307375"/>
            </a:xfrm>
            <a:custGeom>
              <a:avLst/>
              <a:gdLst/>
              <a:ahLst/>
              <a:cxnLst/>
              <a:rect l="l" t="t" r="r" b="b"/>
              <a:pathLst>
                <a:path w="29646" h="12295" extrusionOk="0">
                  <a:moveTo>
                    <a:pt x="25221" y="1"/>
                  </a:moveTo>
                  <a:cubicBezTo>
                    <a:pt x="24788" y="1"/>
                    <a:pt x="24345" y="80"/>
                    <a:pt x="23921" y="246"/>
                  </a:cubicBezTo>
                  <a:cubicBezTo>
                    <a:pt x="23066" y="582"/>
                    <a:pt x="14286" y="6456"/>
                    <a:pt x="13698" y="6543"/>
                  </a:cubicBezTo>
                  <a:cubicBezTo>
                    <a:pt x="13672" y="6547"/>
                    <a:pt x="13632" y="6549"/>
                    <a:pt x="13580" y="6549"/>
                  </a:cubicBezTo>
                  <a:cubicBezTo>
                    <a:pt x="12443" y="6549"/>
                    <a:pt x="5300" y="5663"/>
                    <a:pt x="2692" y="5406"/>
                  </a:cubicBezTo>
                  <a:cubicBezTo>
                    <a:pt x="2578" y="5395"/>
                    <a:pt x="2468" y="5389"/>
                    <a:pt x="2364" y="5389"/>
                  </a:cubicBezTo>
                  <a:cubicBezTo>
                    <a:pt x="0" y="5389"/>
                    <a:pt x="161" y="8195"/>
                    <a:pt x="1335" y="8897"/>
                  </a:cubicBezTo>
                  <a:cubicBezTo>
                    <a:pt x="2550" y="9622"/>
                    <a:pt x="12837" y="12294"/>
                    <a:pt x="14028" y="12294"/>
                  </a:cubicBezTo>
                  <a:cubicBezTo>
                    <a:pt x="14039" y="12294"/>
                    <a:pt x="14049" y="12294"/>
                    <a:pt x="14059" y="12293"/>
                  </a:cubicBezTo>
                  <a:cubicBezTo>
                    <a:pt x="15086" y="12243"/>
                    <a:pt x="22412" y="9458"/>
                    <a:pt x="26331" y="5620"/>
                  </a:cubicBezTo>
                  <a:cubicBezTo>
                    <a:pt x="29646" y="2372"/>
                    <a:pt x="27595" y="1"/>
                    <a:pt x="2522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5851475" y="941025"/>
              <a:ext cx="207600" cy="113475"/>
            </a:xfrm>
            <a:custGeom>
              <a:avLst/>
              <a:gdLst/>
              <a:ahLst/>
              <a:cxnLst/>
              <a:rect l="l" t="t" r="r" b="b"/>
              <a:pathLst>
                <a:path w="8304" h="4539" extrusionOk="0">
                  <a:moveTo>
                    <a:pt x="3399" y="1"/>
                  </a:moveTo>
                  <a:cubicBezTo>
                    <a:pt x="1834" y="1"/>
                    <a:pt x="310" y="636"/>
                    <a:pt x="79" y="786"/>
                  </a:cubicBezTo>
                  <a:cubicBezTo>
                    <a:pt x="3" y="839"/>
                    <a:pt x="0" y="1009"/>
                    <a:pt x="51" y="1224"/>
                  </a:cubicBezTo>
                  <a:cubicBezTo>
                    <a:pt x="56" y="1253"/>
                    <a:pt x="63" y="1282"/>
                    <a:pt x="73" y="1311"/>
                  </a:cubicBezTo>
                  <a:cubicBezTo>
                    <a:pt x="112" y="1461"/>
                    <a:pt x="165" y="1610"/>
                    <a:pt x="227" y="1752"/>
                  </a:cubicBezTo>
                  <a:cubicBezTo>
                    <a:pt x="239" y="1781"/>
                    <a:pt x="252" y="1810"/>
                    <a:pt x="268" y="1836"/>
                  </a:cubicBezTo>
                  <a:cubicBezTo>
                    <a:pt x="331" y="1980"/>
                    <a:pt x="409" y="2117"/>
                    <a:pt x="501" y="2244"/>
                  </a:cubicBezTo>
                  <a:cubicBezTo>
                    <a:pt x="520" y="2277"/>
                    <a:pt x="543" y="2309"/>
                    <a:pt x="568" y="2338"/>
                  </a:cubicBezTo>
                  <a:cubicBezTo>
                    <a:pt x="654" y="2443"/>
                    <a:pt x="738" y="2517"/>
                    <a:pt x="819" y="2545"/>
                  </a:cubicBezTo>
                  <a:cubicBezTo>
                    <a:pt x="1053" y="2628"/>
                    <a:pt x="1325" y="2653"/>
                    <a:pt x="1601" y="2653"/>
                  </a:cubicBezTo>
                  <a:cubicBezTo>
                    <a:pt x="2000" y="2653"/>
                    <a:pt x="2409" y="2602"/>
                    <a:pt x="2735" y="2602"/>
                  </a:cubicBezTo>
                  <a:cubicBezTo>
                    <a:pt x="2900" y="2602"/>
                    <a:pt x="3044" y="2615"/>
                    <a:pt x="3154" y="2654"/>
                  </a:cubicBezTo>
                  <a:cubicBezTo>
                    <a:pt x="4054" y="2974"/>
                    <a:pt x="4236" y="3736"/>
                    <a:pt x="5561" y="4229"/>
                  </a:cubicBezTo>
                  <a:cubicBezTo>
                    <a:pt x="6227" y="4474"/>
                    <a:pt x="6821" y="4539"/>
                    <a:pt x="7288" y="4539"/>
                  </a:cubicBezTo>
                  <a:cubicBezTo>
                    <a:pt x="7750" y="4539"/>
                    <a:pt x="8087" y="4476"/>
                    <a:pt x="8247" y="4462"/>
                  </a:cubicBezTo>
                  <a:cubicBezTo>
                    <a:pt x="8247" y="4462"/>
                    <a:pt x="8303" y="511"/>
                    <a:pt x="8152" y="455"/>
                  </a:cubicBezTo>
                  <a:cubicBezTo>
                    <a:pt x="7989" y="396"/>
                    <a:pt x="4836" y="119"/>
                    <a:pt x="3934" y="27"/>
                  </a:cubicBezTo>
                  <a:cubicBezTo>
                    <a:pt x="3756" y="9"/>
                    <a:pt x="3577" y="1"/>
                    <a:pt x="3399"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5852750" y="956150"/>
              <a:ext cx="68625" cy="17625"/>
            </a:xfrm>
            <a:custGeom>
              <a:avLst/>
              <a:gdLst/>
              <a:ahLst/>
              <a:cxnLst/>
              <a:rect l="l" t="t" r="r" b="b"/>
              <a:pathLst>
                <a:path w="2745" h="705" extrusionOk="0">
                  <a:moveTo>
                    <a:pt x="2687" y="1"/>
                  </a:moveTo>
                  <a:cubicBezTo>
                    <a:pt x="2685" y="1"/>
                    <a:pt x="2683" y="1"/>
                    <a:pt x="2681" y="1"/>
                  </a:cubicBezTo>
                  <a:cubicBezTo>
                    <a:pt x="1781" y="53"/>
                    <a:pt x="853" y="293"/>
                    <a:pt x="0" y="619"/>
                  </a:cubicBezTo>
                  <a:cubicBezTo>
                    <a:pt x="3" y="648"/>
                    <a:pt x="10" y="677"/>
                    <a:pt x="22" y="705"/>
                  </a:cubicBezTo>
                  <a:cubicBezTo>
                    <a:pt x="912" y="485"/>
                    <a:pt x="1807" y="299"/>
                    <a:pt x="2694" y="75"/>
                  </a:cubicBezTo>
                  <a:cubicBezTo>
                    <a:pt x="2744" y="64"/>
                    <a:pt x="2732" y="1"/>
                    <a:pt x="2687"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5857150" y="969325"/>
              <a:ext cx="68775" cy="17625"/>
            </a:xfrm>
            <a:custGeom>
              <a:avLst/>
              <a:gdLst/>
              <a:ahLst/>
              <a:cxnLst/>
              <a:rect l="l" t="t" r="r" b="b"/>
              <a:pathLst>
                <a:path w="2751" h="705" extrusionOk="0">
                  <a:moveTo>
                    <a:pt x="2696" y="1"/>
                  </a:moveTo>
                  <a:cubicBezTo>
                    <a:pt x="2692" y="1"/>
                    <a:pt x="2689" y="1"/>
                    <a:pt x="2686" y="2"/>
                  </a:cubicBezTo>
                  <a:cubicBezTo>
                    <a:pt x="1781" y="57"/>
                    <a:pt x="854" y="294"/>
                    <a:pt x="0" y="620"/>
                  </a:cubicBezTo>
                  <a:cubicBezTo>
                    <a:pt x="12" y="649"/>
                    <a:pt x="25" y="677"/>
                    <a:pt x="41" y="704"/>
                  </a:cubicBezTo>
                  <a:cubicBezTo>
                    <a:pt x="927" y="483"/>
                    <a:pt x="1821" y="300"/>
                    <a:pt x="2703" y="78"/>
                  </a:cubicBezTo>
                  <a:cubicBezTo>
                    <a:pt x="2750" y="68"/>
                    <a:pt x="2739" y="1"/>
                    <a:pt x="2696"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5863975" y="982575"/>
              <a:ext cx="66400" cy="16875"/>
            </a:xfrm>
            <a:custGeom>
              <a:avLst/>
              <a:gdLst/>
              <a:ahLst/>
              <a:cxnLst/>
              <a:rect l="l" t="t" r="r" b="b"/>
              <a:pathLst>
                <a:path w="2656" h="675" extrusionOk="0">
                  <a:moveTo>
                    <a:pt x="2601" y="1"/>
                  </a:moveTo>
                  <a:cubicBezTo>
                    <a:pt x="2599" y="1"/>
                    <a:pt x="2597" y="1"/>
                    <a:pt x="2594" y="1"/>
                  </a:cubicBezTo>
                  <a:cubicBezTo>
                    <a:pt x="1724" y="52"/>
                    <a:pt x="828" y="278"/>
                    <a:pt x="1" y="582"/>
                  </a:cubicBezTo>
                  <a:cubicBezTo>
                    <a:pt x="20" y="615"/>
                    <a:pt x="43" y="646"/>
                    <a:pt x="68" y="675"/>
                  </a:cubicBezTo>
                  <a:cubicBezTo>
                    <a:pt x="914" y="467"/>
                    <a:pt x="1767" y="291"/>
                    <a:pt x="2610" y="77"/>
                  </a:cubicBezTo>
                  <a:cubicBezTo>
                    <a:pt x="2656" y="65"/>
                    <a:pt x="2644" y="1"/>
                    <a:pt x="260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5907025" y="1008200"/>
              <a:ext cx="89825" cy="39875"/>
            </a:xfrm>
            <a:custGeom>
              <a:avLst/>
              <a:gdLst/>
              <a:ahLst/>
              <a:cxnLst/>
              <a:rect l="l" t="t" r="r" b="b"/>
              <a:pathLst>
                <a:path w="3593" h="1595" extrusionOk="0">
                  <a:moveTo>
                    <a:pt x="3072" y="0"/>
                  </a:moveTo>
                  <a:cubicBezTo>
                    <a:pt x="3072" y="0"/>
                    <a:pt x="1685" y="171"/>
                    <a:pt x="1786" y="352"/>
                  </a:cubicBezTo>
                  <a:cubicBezTo>
                    <a:pt x="1888" y="534"/>
                    <a:pt x="499" y="274"/>
                    <a:pt x="173" y="862"/>
                  </a:cubicBezTo>
                  <a:cubicBezTo>
                    <a:pt x="0" y="1172"/>
                    <a:pt x="446" y="1344"/>
                    <a:pt x="1094" y="1344"/>
                  </a:cubicBezTo>
                  <a:cubicBezTo>
                    <a:pt x="1162" y="1344"/>
                    <a:pt x="1233" y="1343"/>
                    <a:pt x="1306" y="1339"/>
                  </a:cubicBezTo>
                  <a:cubicBezTo>
                    <a:pt x="1373" y="1335"/>
                    <a:pt x="1446" y="1334"/>
                    <a:pt x="1522" y="1334"/>
                  </a:cubicBezTo>
                  <a:cubicBezTo>
                    <a:pt x="2297" y="1334"/>
                    <a:pt x="3457" y="1503"/>
                    <a:pt x="3592" y="1595"/>
                  </a:cubicBezTo>
                  <a:lnTo>
                    <a:pt x="3072" y="0"/>
                  </a:ln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16028750" y="801175"/>
              <a:ext cx="691525" cy="334800"/>
            </a:xfrm>
            <a:custGeom>
              <a:avLst/>
              <a:gdLst/>
              <a:ahLst/>
              <a:cxnLst/>
              <a:rect l="l" t="t" r="r" b="b"/>
              <a:pathLst>
                <a:path w="27661" h="13392" extrusionOk="0">
                  <a:moveTo>
                    <a:pt x="23124" y="0"/>
                  </a:moveTo>
                  <a:cubicBezTo>
                    <a:pt x="22258" y="0"/>
                    <a:pt x="21284" y="284"/>
                    <a:pt x="20324" y="931"/>
                  </a:cubicBezTo>
                  <a:cubicBezTo>
                    <a:pt x="19249" y="1657"/>
                    <a:pt x="11258" y="6926"/>
                    <a:pt x="10733" y="7038"/>
                  </a:cubicBezTo>
                  <a:cubicBezTo>
                    <a:pt x="10713" y="7042"/>
                    <a:pt x="10682" y="7044"/>
                    <a:pt x="10641" y="7044"/>
                  </a:cubicBezTo>
                  <a:cubicBezTo>
                    <a:pt x="9588" y="7044"/>
                    <a:pt x="1800" y="5697"/>
                    <a:pt x="1800" y="5697"/>
                  </a:cubicBezTo>
                  <a:cubicBezTo>
                    <a:pt x="1" y="7186"/>
                    <a:pt x="137" y="11166"/>
                    <a:pt x="238" y="11202"/>
                  </a:cubicBezTo>
                  <a:cubicBezTo>
                    <a:pt x="333" y="11236"/>
                    <a:pt x="11081" y="13392"/>
                    <a:pt x="12481" y="13392"/>
                  </a:cubicBezTo>
                  <a:cubicBezTo>
                    <a:pt x="12541" y="13392"/>
                    <a:pt x="12583" y="13388"/>
                    <a:pt x="12608" y="13380"/>
                  </a:cubicBezTo>
                  <a:cubicBezTo>
                    <a:pt x="13201" y="13179"/>
                    <a:pt x="18721" y="10796"/>
                    <a:pt x="23779" y="6434"/>
                  </a:cubicBezTo>
                  <a:cubicBezTo>
                    <a:pt x="27661" y="3087"/>
                    <a:pt x="25979" y="0"/>
                    <a:pt x="23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16061775" y="798000"/>
              <a:ext cx="649725" cy="351550"/>
            </a:xfrm>
            <a:custGeom>
              <a:avLst/>
              <a:gdLst/>
              <a:ahLst/>
              <a:cxnLst/>
              <a:rect l="l" t="t" r="r" b="b"/>
              <a:pathLst>
                <a:path w="25989" h="14062" extrusionOk="0">
                  <a:moveTo>
                    <a:pt x="21893" y="0"/>
                  </a:moveTo>
                  <a:cubicBezTo>
                    <a:pt x="21043" y="0"/>
                    <a:pt x="20042" y="245"/>
                    <a:pt x="18925" y="815"/>
                  </a:cubicBezTo>
                  <a:cubicBezTo>
                    <a:pt x="13922" y="3371"/>
                    <a:pt x="10613" y="6096"/>
                    <a:pt x="10078" y="6330"/>
                  </a:cubicBezTo>
                  <a:cubicBezTo>
                    <a:pt x="10009" y="6360"/>
                    <a:pt x="9827" y="6373"/>
                    <a:pt x="9562" y="6373"/>
                  </a:cubicBezTo>
                  <a:cubicBezTo>
                    <a:pt x="7765" y="6373"/>
                    <a:pt x="2156" y="5774"/>
                    <a:pt x="2156" y="5774"/>
                  </a:cubicBezTo>
                  <a:cubicBezTo>
                    <a:pt x="2156" y="5774"/>
                    <a:pt x="0" y="9195"/>
                    <a:pt x="713" y="12224"/>
                  </a:cubicBezTo>
                  <a:cubicBezTo>
                    <a:pt x="713" y="12224"/>
                    <a:pt x="8664" y="14061"/>
                    <a:pt x="11264" y="14061"/>
                  </a:cubicBezTo>
                  <a:cubicBezTo>
                    <a:pt x="11328" y="14061"/>
                    <a:pt x="11388" y="14060"/>
                    <a:pt x="11445" y="14058"/>
                  </a:cubicBezTo>
                  <a:cubicBezTo>
                    <a:pt x="13831" y="13965"/>
                    <a:pt x="21155" y="8643"/>
                    <a:pt x="23875" y="5443"/>
                  </a:cubicBezTo>
                  <a:cubicBezTo>
                    <a:pt x="25989" y="2957"/>
                    <a:pt x="24851" y="0"/>
                    <a:pt x="21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16403175" y="779975"/>
              <a:ext cx="530400" cy="778325"/>
            </a:xfrm>
            <a:custGeom>
              <a:avLst/>
              <a:gdLst/>
              <a:ahLst/>
              <a:cxnLst/>
              <a:rect l="l" t="t" r="r" b="b"/>
              <a:pathLst>
                <a:path w="21216" h="31133" extrusionOk="0">
                  <a:moveTo>
                    <a:pt x="10523" y="0"/>
                  </a:moveTo>
                  <a:cubicBezTo>
                    <a:pt x="8238" y="0"/>
                    <a:pt x="5598" y="1647"/>
                    <a:pt x="3922" y="5378"/>
                  </a:cubicBezTo>
                  <a:cubicBezTo>
                    <a:pt x="1254" y="11319"/>
                    <a:pt x="0" y="24730"/>
                    <a:pt x="10" y="26301"/>
                  </a:cubicBezTo>
                  <a:cubicBezTo>
                    <a:pt x="21" y="27751"/>
                    <a:pt x="1484" y="31012"/>
                    <a:pt x="10453" y="31130"/>
                  </a:cubicBezTo>
                  <a:cubicBezTo>
                    <a:pt x="10555" y="31132"/>
                    <a:pt x="10656" y="31132"/>
                    <a:pt x="10756" y="31132"/>
                  </a:cubicBezTo>
                  <a:cubicBezTo>
                    <a:pt x="19463" y="31132"/>
                    <a:pt x="21216" y="26054"/>
                    <a:pt x="20980" y="25165"/>
                  </a:cubicBezTo>
                  <a:cubicBezTo>
                    <a:pt x="20743" y="24267"/>
                    <a:pt x="19546" y="21030"/>
                    <a:pt x="19477" y="19774"/>
                  </a:cubicBezTo>
                  <a:cubicBezTo>
                    <a:pt x="19409" y="18519"/>
                    <a:pt x="17629" y="2235"/>
                    <a:pt x="12011" y="251"/>
                  </a:cubicBezTo>
                  <a:cubicBezTo>
                    <a:pt x="11544" y="85"/>
                    <a:pt x="11042" y="0"/>
                    <a:pt x="10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16562850" y="853625"/>
              <a:ext cx="60175" cy="50650"/>
            </a:xfrm>
            <a:custGeom>
              <a:avLst/>
              <a:gdLst/>
              <a:ahLst/>
              <a:cxnLst/>
              <a:rect l="l" t="t" r="r" b="b"/>
              <a:pathLst>
                <a:path w="2407" h="2026" extrusionOk="0">
                  <a:moveTo>
                    <a:pt x="1111" y="1"/>
                  </a:moveTo>
                  <a:cubicBezTo>
                    <a:pt x="996" y="1"/>
                    <a:pt x="903" y="8"/>
                    <a:pt x="854" y="26"/>
                  </a:cubicBezTo>
                  <a:cubicBezTo>
                    <a:pt x="677" y="93"/>
                    <a:pt x="131" y="864"/>
                    <a:pt x="66" y="961"/>
                  </a:cubicBezTo>
                  <a:cubicBezTo>
                    <a:pt x="0" y="1060"/>
                    <a:pt x="191" y="1827"/>
                    <a:pt x="277" y="1904"/>
                  </a:cubicBezTo>
                  <a:cubicBezTo>
                    <a:pt x="343" y="1965"/>
                    <a:pt x="963" y="2026"/>
                    <a:pt x="1271" y="2026"/>
                  </a:cubicBezTo>
                  <a:cubicBezTo>
                    <a:pt x="1352" y="2026"/>
                    <a:pt x="1412" y="2021"/>
                    <a:pt x="1433" y="2012"/>
                  </a:cubicBezTo>
                  <a:cubicBezTo>
                    <a:pt x="1535" y="1964"/>
                    <a:pt x="2163" y="1372"/>
                    <a:pt x="2286" y="1044"/>
                  </a:cubicBezTo>
                  <a:cubicBezTo>
                    <a:pt x="2406" y="716"/>
                    <a:pt x="2025" y="60"/>
                    <a:pt x="2025" y="60"/>
                  </a:cubicBezTo>
                  <a:cubicBezTo>
                    <a:pt x="1855" y="48"/>
                    <a:pt x="1410" y="1"/>
                    <a:pt x="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16502725" y="901225"/>
              <a:ext cx="95975" cy="339750"/>
            </a:xfrm>
            <a:custGeom>
              <a:avLst/>
              <a:gdLst/>
              <a:ahLst/>
              <a:cxnLst/>
              <a:rect l="l" t="t" r="r" b="b"/>
              <a:pathLst>
                <a:path w="3839" h="13590" extrusionOk="0">
                  <a:moveTo>
                    <a:pt x="2682" y="0"/>
                  </a:moveTo>
                  <a:cubicBezTo>
                    <a:pt x="2682" y="0"/>
                    <a:pt x="458" y="5154"/>
                    <a:pt x="200" y="6376"/>
                  </a:cubicBezTo>
                  <a:cubicBezTo>
                    <a:pt x="1" y="7318"/>
                    <a:pt x="497" y="13324"/>
                    <a:pt x="789" y="13582"/>
                  </a:cubicBezTo>
                  <a:cubicBezTo>
                    <a:pt x="795" y="13587"/>
                    <a:pt x="802" y="13589"/>
                    <a:pt x="810" y="13589"/>
                  </a:cubicBezTo>
                  <a:cubicBezTo>
                    <a:pt x="1183" y="13589"/>
                    <a:pt x="3631" y="7534"/>
                    <a:pt x="3672" y="7014"/>
                  </a:cubicBezTo>
                  <a:cubicBezTo>
                    <a:pt x="3754" y="5984"/>
                    <a:pt x="3838" y="108"/>
                    <a:pt x="3838" y="108"/>
                  </a:cubicBezTo>
                  <a:lnTo>
                    <a:pt x="2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16353200" y="774650"/>
              <a:ext cx="594750" cy="809125"/>
            </a:xfrm>
            <a:custGeom>
              <a:avLst/>
              <a:gdLst/>
              <a:ahLst/>
              <a:cxnLst/>
              <a:rect l="l" t="t" r="r" b="b"/>
              <a:pathLst>
                <a:path w="23790" h="32365" extrusionOk="0">
                  <a:moveTo>
                    <a:pt x="12437" y="686"/>
                  </a:moveTo>
                  <a:cubicBezTo>
                    <a:pt x="12634" y="686"/>
                    <a:pt x="12831" y="712"/>
                    <a:pt x="13025" y="765"/>
                  </a:cubicBezTo>
                  <a:cubicBezTo>
                    <a:pt x="13896" y="1003"/>
                    <a:pt x="13751" y="4843"/>
                    <a:pt x="13200" y="5984"/>
                  </a:cubicBezTo>
                  <a:cubicBezTo>
                    <a:pt x="12645" y="7118"/>
                    <a:pt x="7234" y="16063"/>
                    <a:pt x="6879" y="16867"/>
                  </a:cubicBezTo>
                  <a:cubicBezTo>
                    <a:pt x="6850" y="16935"/>
                    <a:pt x="6818" y="17091"/>
                    <a:pt x="6782" y="17325"/>
                  </a:cubicBezTo>
                  <a:cubicBezTo>
                    <a:pt x="6747" y="14297"/>
                    <a:pt x="6430" y="7092"/>
                    <a:pt x="6861" y="6147"/>
                  </a:cubicBezTo>
                  <a:cubicBezTo>
                    <a:pt x="7884" y="3892"/>
                    <a:pt x="10212" y="686"/>
                    <a:pt x="12437" y="686"/>
                  </a:cubicBezTo>
                  <a:close/>
                  <a:moveTo>
                    <a:pt x="12913" y="0"/>
                  </a:moveTo>
                  <a:cubicBezTo>
                    <a:pt x="9578" y="0"/>
                    <a:pt x="6921" y="2681"/>
                    <a:pt x="5573" y="4744"/>
                  </a:cubicBezTo>
                  <a:cubicBezTo>
                    <a:pt x="5316" y="5136"/>
                    <a:pt x="5084" y="5543"/>
                    <a:pt x="4884" y="5966"/>
                  </a:cubicBezTo>
                  <a:cubicBezTo>
                    <a:pt x="3948" y="7987"/>
                    <a:pt x="1" y="26129"/>
                    <a:pt x="283" y="26662"/>
                  </a:cubicBezTo>
                  <a:cubicBezTo>
                    <a:pt x="1784" y="29480"/>
                    <a:pt x="5761" y="31362"/>
                    <a:pt x="5761" y="31362"/>
                  </a:cubicBezTo>
                  <a:cubicBezTo>
                    <a:pt x="5761" y="31362"/>
                    <a:pt x="6389" y="31762"/>
                    <a:pt x="9029" y="32121"/>
                  </a:cubicBezTo>
                  <a:cubicBezTo>
                    <a:pt x="10265" y="32290"/>
                    <a:pt x="11410" y="32365"/>
                    <a:pt x="12469" y="32365"/>
                  </a:cubicBezTo>
                  <a:cubicBezTo>
                    <a:pt x="20561" y="32365"/>
                    <a:pt x="23651" y="27971"/>
                    <a:pt x="23716" y="27033"/>
                  </a:cubicBezTo>
                  <a:cubicBezTo>
                    <a:pt x="23789" y="25973"/>
                    <a:pt x="20913" y="14402"/>
                    <a:pt x="20506" y="11709"/>
                  </a:cubicBezTo>
                  <a:cubicBezTo>
                    <a:pt x="20125" y="9184"/>
                    <a:pt x="17571" y="1200"/>
                    <a:pt x="13841" y="122"/>
                  </a:cubicBezTo>
                  <a:cubicBezTo>
                    <a:pt x="13592" y="49"/>
                    <a:pt x="13336" y="10"/>
                    <a:pt x="13077" y="2"/>
                  </a:cubicBezTo>
                  <a:cubicBezTo>
                    <a:pt x="13022" y="1"/>
                    <a:pt x="12968" y="0"/>
                    <a:pt x="12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16614550" y="836450"/>
              <a:ext cx="357725" cy="546350"/>
            </a:xfrm>
            <a:custGeom>
              <a:avLst/>
              <a:gdLst/>
              <a:ahLst/>
              <a:cxnLst/>
              <a:rect l="l" t="t" r="r" b="b"/>
              <a:pathLst>
                <a:path w="14309" h="21854" extrusionOk="0">
                  <a:moveTo>
                    <a:pt x="6191" y="1"/>
                  </a:moveTo>
                  <a:cubicBezTo>
                    <a:pt x="4331" y="1"/>
                    <a:pt x="2841" y="2250"/>
                    <a:pt x="3604" y="4337"/>
                  </a:cubicBezTo>
                  <a:cubicBezTo>
                    <a:pt x="5201" y="8709"/>
                    <a:pt x="7767" y="13598"/>
                    <a:pt x="7738" y="14491"/>
                  </a:cubicBezTo>
                  <a:cubicBezTo>
                    <a:pt x="7718" y="15103"/>
                    <a:pt x="1255" y="17329"/>
                    <a:pt x="628" y="18459"/>
                  </a:cubicBezTo>
                  <a:cubicBezTo>
                    <a:pt x="1" y="19588"/>
                    <a:pt x="801" y="21656"/>
                    <a:pt x="2354" y="21847"/>
                  </a:cubicBezTo>
                  <a:cubicBezTo>
                    <a:pt x="2391" y="21851"/>
                    <a:pt x="2432" y="21854"/>
                    <a:pt x="2477" y="21854"/>
                  </a:cubicBezTo>
                  <a:cubicBezTo>
                    <a:pt x="4374" y="21854"/>
                    <a:pt x="14011" y="18067"/>
                    <a:pt x="14182" y="15784"/>
                  </a:cubicBezTo>
                  <a:cubicBezTo>
                    <a:pt x="14308" y="14078"/>
                    <a:pt x="11171" y="4737"/>
                    <a:pt x="8648" y="1446"/>
                  </a:cubicBezTo>
                  <a:cubicBezTo>
                    <a:pt x="7861" y="418"/>
                    <a:pt x="6992" y="1"/>
                    <a:pt x="6191"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16506300" y="1276925"/>
              <a:ext cx="224750" cy="122275"/>
            </a:xfrm>
            <a:custGeom>
              <a:avLst/>
              <a:gdLst/>
              <a:ahLst/>
              <a:cxnLst/>
              <a:rect l="l" t="t" r="r" b="b"/>
              <a:pathLst>
                <a:path w="8990" h="4891" extrusionOk="0">
                  <a:moveTo>
                    <a:pt x="6027" y="1"/>
                  </a:moveTo>
                  <a:cubicBezTo>
                    <a:pt x="6026" y="1"/>
                    <a:pt x="6026" y="1"/>
                    <a:pt x="6025" y="1"/>
                  </a:cubicBezTo>
                  <a:cubicBezTo>
                    <a:pt x="5857" y="23"/>
                    <a:pt x="3993" y="920"/>
                    <a:pt x="3145" y="1242"/>
                  </a:cubicBezTo>
                  <a:cubicBezTo>
                    <a:pt x="1513" y="1856"/>
                    <a:pt x="194" y="3381"/>
                    <a:pt x="44" y="3646"/>
                  </a:cubicBezTo>
                  <a:cubicBezTo>
                    <a:pt x="0" y="3723"/>
                    <a:pt x="62" y="3853"/>
                    <a:pt x="181" y="4008"/>
                  </a:cubicBezTo>
                  <a:cubicBezTo>
                    <a:pt x="206" y="4045"/>
                    <a:pt x="235" y="4078"/>
                    <a:pt x="265" y="4110"/>
                  </a:cubicBezTo>
                  <a:cubicBezTo>
                    <a:pt x="347" y="4206"/>
                    <a:pt x="435" y="4296"/>
                    <a:pt x="531" y="4378"/>
                  </a:cubicBezTo>
                  <a:cubicBezTo>
                    <a:pt x="563" y="4407"/>
                    <a:pt x="595" y="4432"/>
                    <a:pt x="629" y="4461"/>
                  </a:cubicBezTo>
                  <a:cubicBezTo>
                    <a:pt x="726" y="4544"/>
                    <a:pt x="831" y="4618"/>
                    <a:pt x="940" y="4685"/>
                  </a:cubicBezTo>
                  <a:cubicBezTo>
                    <a:pt x="981" y="4714"/>
                    <a:pt x="1022" y="4737"/>
                    <a:pt x="1057" y="4757"/>
                  </a:cubicBezTo>
                  <a:cubicBezTo>
                    <a:pt x="1205" y="4841"/>
                    <a:pt x="1347" y="4890"/>
                    <a:pt x="1454" y="4890"/>
                  </a:cubicBezTo>
                  <a:cubicBezTo>
                    <a:pt x="1466" y="4890"/>
                    <a:pt x="1478" y="4890"/>
                    <a:pt x="1490" y="4888"/>
                  </a:cubicBezTo>
                  <a:cubicBezTo>
                    <a:pt x="2270" y="4791"/>
                    <a:pt x="3122" y="3998"/>
                    <a:pt x="3627" y="3936"/>
                  </a:cubicBezTo>
                  <a:cubicBezTo>
                    <a:pt x="3712" y="3925"/>
                    <a:pt x="3794" y="3920"/>
                    <a:pt x="3873" y="3920"/>
                  </a:cubicBezTo>
                  <a:cubicBezTo>
                    <a:pt x="4573" y="3920"/>
                    <a:pt x="5071" y="4295"/>
                    <a:pt x="6042" y="4295"/>
                  </a:cubicBezTo>
                  <a:cubicBezTo>
                    <a:pt x="6179" y="4295"/>
                    <a:pt x="6326" y="4287"/>
                    <a:pt x="6484" y="4270"/>
                  </a:cubicBezTo>
                  <a:cubicBezTo>
                    <a:pt x="7886" y="4113"/>
                    <a:pt x="8715" y="3444"/>
                    <a:pt x="8990" y="3272"/>
                  </a:cubicBezTo>
                  <a:cubicBezTo>
                    <a:pt x="8990" y="3272"/>
                    <a:pt x="6199" y="1"/>
                    <a:pt x="6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16510800" y="1335025"/>
              <a:ext cx="53575" cy="44675"/>
            </a:xfrm>
            <a:custGeom>
              <a:avLst/>
              <a:gdLst/>
              <a:ahLst/>
              <a:cxnLst/>
              <a:rect l="l" t="t" r="r" b="b"/>
              <a:pathLst>
                <a:path w="2143" h="1787" extrusionOk="0">
                  <a:moveTo>
                    <a:pt x="2118" y="1"/>
                  </a:moveTo>
                  <a:cubicBezTo>
                    <a:pt x="2115" y="1"/>
                    <a:pt x="2113" y="1"/>
                    <a:pt x="2110" y="3"/>
                  </a:cubicBezTo>
                  <a:cubicBezTo>
                    <a:pt x="1307" y="457"/>
                    <a:pt x="657" y="1054"/>
                    <a:pt x="1" y="1684"/>
                  </a:cubicBezTo>
                  <a:cubicBezTo>
                    <a:pt x="26" y="1721"/>
                    <a:pt x="55" y="1754"/>
                    <a:pt x="85" y="1786"/>
                  </a:cubicBezTo>
                  <a:cubicBezTo>
                    <a:pt x="728" y="1161"/>
                    <a:pt x="1394" y="545"/>
                    <a:pt x="2130" y="33"/>
                  </a:cubicBezTo>
                  <a:cubicBezTo>
                    <a:pt x="2143" y="25"/>
                    <a:pt x="2133" y="1"/>
                    <a:pt x="2118"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16519575" y="1344100"/>
              <a:ext cx="53725" cy="44400"/>
            </a:xfrm>
            <a:custGeom>
              <a:avLst/>
              <a:gdLst/>
              <a:ahLst/>
              <a:cxnLst/>
              <a:rect l="l" t="t" r="r" b="b"/>
              <a:pathLst>
                <a:path w="2149" h="1776" extrusionOk="0">
                  <a:moveTo>
                    <a:pt x="2125" y="0"/>
                  </a:moveTo>
                  <a:cubicBezTo>
                    <a:pt x="2122" y="0"/>
                    <a:pt x="2119" y="1"/>
                    <a:pt x="2115" y="3"/>
                  </a:cubicBezTo>
                  <a:cubicBezTo>
                    <a:pt x="1314" y="457"/>
                    <a:pt x="659" y="1060"/>
                    <a:pt x="0" y="1691"/>
                  </a:cubicBezTo>
                  <a:cubicBezTo>
                    <a:pt x="32" y="1720"/>
                    <a:pt x="64" y="1746"/>
                    <a:pt x="98" y="1775"/>
                  </a:cubicBezTo>
                  <a:cubicBezTo>
                    <a:pt x="738" y="1154"/>
                    <a:pt x="1404" y="546"/>
                    <a:pt x="2131" y="31"/>
                  </a:cubicBezTo>
                  <a:cubicBezTo>
                    <a:pt x="2148" y="23"/>
                    <a:pt x="2139" y="0"/>
                    <a:pt x="2125"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16529800" y="1353100"/>
              <a:ext cx="52375" cy="42775"/>
            </a:xfrm>
            <a:custGeom>
              <a:avLst/>
              <a:gdLst/>
              <a:ahLst/>
              <a:cxnLst/>
              <a:rect l="l" t="t" r="r" b="b"/>
              <a:pathLst>
                <a:path w="2095" h="1711" extrusionOk="0">
                  <a:moveTo>
                    <a:pt x="2071" y="1"/>
                  </a:moveTo>
                  <a:cubicBezTo>
                    <a:pt x="2069" y="1"/>
                    <a:pt x="2066" y="1"/>
                    <a:pt x="2064" y="3"/>
                  </a:cubicBezTo>
                  <a:cubicBezTo>
                    <a:pt x="1282" y="446"/>
                    <a:pt x="640" y="1025"/>
                    <a:pt x="0" y="1638"/>
                  </a:cubicBezTo>
                  <a:cubicBezTo>
                    <a:pt x="41" y="1667"/>
                    <a:pt x="82" y="1690"/>
                    <a:pt x="117" y="1710"/>
                  </a:cubicBezTo>
                  <a:cubicBezTo>
                    <a:pt x="735" y="1110"/>
                    <a:pt x="1379" y="529"/>
                    <a:pt x="2080" y="35"/>
                  </a:cubicBezTo>
                  <a:cubicBezTo>
                    <a:pt x="2094" y="26"/>
                    <a:pt x="2084" y="1"/>
                    <a:pt x="207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16538600" y="1283250"/>
              <a:ext cx="100850" cy="36450"/>
            </a:xfrm>
            <a:custGeom>
              <a:avLst/>
              <a:gdLst/>
              <a:ahLst/>
              <a:cxnLst/>
              <a:rect l="l" t="t" r="r" b="b"/>
              <a:pathLst>
                <a:path w="4034" h="1458" extrusionOk="0">
                  <a:moveTo>
                    <a:pt x="836" y="1"/>
                  </a:moveTo>
                  <a:cubicBezTo>
                    <a:pt x="530" y="1"/>
                    <a:pt x="291" y="66"/>
                    <a:pt x="205" y="279"/>
                  </a:cubicBezTo>
                  <a:cubicBezTo>
                    <a:pt x="0" y="787"/>
                    <a:pt x="1698" y="1047"/>
                    <a:pt x="1427" y="1173"/>
                  </a:cubicBezTo>
                  <a:cubicBezTo>
                    <a:pt x="1308" y="1229"/>
                    <a:pt x="3129" y="1457"/>
                    <a:pt x="3129" y="1457"/>
                  </a:cubicBezTo>
                  <a:lnTo>
                    <a:pt x="4034" y="71"/>
                  </a:lnTo>
                  <a:lnTo>
                    <a:pt x="4034" y="71"/>
                  </a:lnTo>
                  <a:cubicBezTo>
                    <a:pt x="4034" y="71"/>
                    <a:pt x="3340" y="87"/>
                    <a:pt x="2647" y="87"/>
                  </a:cubicBezTo>
                  <a:cubicBezTo>
                    <a:pt x="2137" y="87"/>
                    <a:pt x="1628" y="78"/>
                    <a:pt x="1395" y="48"/>
                  </a:cubicBezTo>
                  <a:cubicBezTo>
                    <a:pt x="1198" y="21"/>
                    <a:pt x="1007" y="1"/>
                    <a:pt x="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16638750" y="826225"/>
              <a:ext cx="344825" cy="565425"/>
            </a:xfrm>
            <a:custGeom>
              <a:avLst/>
              <a:gdLst/>
              <a:ahLst/>
              <a:cxnLst/>
              <a:rect l="l" t="t" r="r" b="b"/>
              <a:pathLst>
                <a:path w="13793" h="22617" extrusionOk="0">
                  <a:moveTo>
                    <a:pt x="4755" y="1"/>
                  </a:moveTo>
                  <a:cubicBezTo>
                    <a:pt x="3422" y="1"/>
                    <a:pt x="2223" y="978"/>
                    <a:pt x="2252" y="3400"/>
                  </a:cubicBezTo>
                  <a:cubicBezTo>
                    <a:pt x="2285" y="6222"/>
                    <a:pt x="6687" y="14238"/>
                    <a:pt x="6620" y="14746"/>
                  </a:cubicBezTo>
                  <a:cubicBezTo>
                    <a:pt x="6553" y="15254"/>
                    <a:pt x="0" y="18027"/>
                    <a:pt x="0" y="18027"/>
                  </a:cubicBezTo>
                  <a:cubicBezTo>
                    <a:pt x="0" y="18027"/>
                    <a:pt x="250" y="21283"/>
                    <a:pt x="2905" y="22617"/>
                  </a:cubicBezTo>
                  <a:cubicBezTo>
                    <a:pt x="2905" y="22617"/>
                    <a:pt x="12599" y="19482"/>
                    <a:pt x="13368" y="16266"/>
                  </a:cubicBezTo>
                  <a:cubicBezTo>
                    <a:pt x="13793" y="14496"/>
                    <a:pt x="9403" y="3538"/>
                    <a:pt x="7327" y="1224"/>
                  </a:cubicBezTo>
                  <a:cubicBezTo>
                    <a:pt x="6641" y="459"/>
                    <a:pt x="5667" y="1"/>
                    <a:pt x="4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16674025" y="823400"/>
              <a:ext cx="312425" cy="560400"/>
            </a:xfrm>
            <a:custGeom>
              <a:avLst/>
              <a:gdLst/>
              <a:ahLst/>
              <a:cxnLst/>
              <a:rect l="l" t="t" r="r" b="b"/>
              <a:pathLst>
                <a:path w="12497" h="22416" extrusionOk="0">
                  <a:moveTo>
                    <a:pt x="3426" y="0"/>
                  </a:moveTo>
                  <a:cubicBezTo>
                    <a:pt x="1687" y="0"/>
                    <a:pt x="130" y="1440"/>
                    <a:pt x="805" y="4429"/>
                  </a:cubicBezTo>
                  <a:cubicBezTo>
                    <a:pt x="1482" y="7427"/>
                    <a:pt x="5308" y="14619"/>
                    <a:pt x="5090" y="14827"/>
                  </a:cubicBezTo>
                  <a:cubicBezTo>
                    <a:pt x="4669" y="15224"/>
                    <a:pt x="0" y="17288"/>
                    <a:pt x="0" y="17288"/>
                  </a:cubicBezTo>
                  <a:cubicBezTo>
                    <a:pt x="0" y="17288"/>
                    <a:pt x="668" y="20644"/>
                    <a:pt x="3280" y="22416"/>
                  </a:cubicBezTo>
                  <a:cubicBezTo>
                    <a:pt x="3280" y="22416"/>
                    <a:pt x="10931" y="19656"/>
                    <a:pt x="12287" y="16434"/>
                  </a:cubicBezTo>
                  <a:cubicBezTo>
                    <a:pt x="12497" y="15935"/>
                    <a:pt x="8617" y="4073"/>
                    <a:pt x="6057" y="1215"/>
                  </a:cubicBezTo>
                  <a:cubicBezTo>
                    <a:pt x="5336" y="411"/>
                    <a:pt x="4355" y="0"/>
                    <a:pt x="34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16478550" y="772925"/>
              <a:ext cx="268400" cy="438550"/>
            </a:xfrm>
            <a:custGeom>
              <a:avLst/>
              <a:gdLst/>
              <a:ahLst/>
              <a:cxnLst/>
              <a:rect l="l" t="t" r="r" b="b"/>
              <a:pathLst>
                <a:path w="10736" h="17542" extrusionOk="0">
                  <a:moveTo>
                    <a:pt x="7425" y="755"/>
                  </a:moveTo>
                  <a:cubicBezTo>
                    <a:pt x="7622" y="755"/>
                    <a:pt x="7818" y="781"/>
                    <a:pt x="8013" y="834"/>
                  </a:cubicBezTo>
                  <a:cubicBezTo>
                    <a:pt x="8882" y="1072"/>
                    <a:pt x="8737" y="4914"/>
                    <a:pt x="8187" y="6053"/>
                  </a:cubicBezTo>
                  <a:cubicBezTo>
                    <a:pt x="7633" y="7187"/>
                    <a:pt x="2220" y="16132"/>
                    <a:pt x="1867" y="16936"/>
                  </a:cubicBezTo>
                  <a:cubicBezTo>
                    <a:pt x="1838" y="17004"/>
                    <a:pt x="1806" y="17160"/>
                    <a:pt x="1769" y="17393"/>
                  </a:cubicBezTo>
                  <a:cubicBezTo>
                    <a:pt x="1733" y="14366"/>
                    <a:pt x="1417" y="7161"/>
                    <a:pt x="1847" y="6216"/>
                  </a:cubicBezTo>
                  <a:cubicBezTo>
                    <a:pt x="2870" y="3961"/>
                    <a:pt x="5198" y="755"/>
                    <a:pt x="7425" y="755"/>
                  </a:cubicBezTo>
                  <a:close/>
                  <a:moveTo>
                    <a:pt x="7459" y="0"/>
                  </a:moveTo>
                  <a:cubicBezTo>
                    <a:pt x="4625" y="0"/>
                    <a:pt x="656" y="4181"/>
                    <a:pt x="507" y="4537"/>
                  </a:cubicBezTo>
                  <a:cubicBezTo>
                    <a:pt x="478" y="4610"/>
                    <a:pt x="500" y="4706"/>
                    <a:pt x="559" y="4813"/>
                  </a:cubicBezTo>
                  <a:cubicBezTo>
                    <a:pt x="793" y="5248"/>
                    <a:pt x="1609" y="5856"/>
                    <a:pt x="1609" y="5856"/>
                  </a:cubicBezTo>
                  <a:cubicBezTo>
                    <a:pt x="1609" y="5856"/>
                    <a:pt x="1" y="7382"/>
                    <a:pt x="31" y="7899"/>
                  </a:cubicBezTo>
                  <a:cubicBezTo>
                    <a:pt x="57" y="8414"/>
                    <a:pt x="1749" y="17541"/>
                    <a:pt x="1749" y="17541"/>
                  </a:cubicBezTo>
                  <a:cubicBezTo>
                    <a:pt x="1756" y="17528"/>
                    <a:pt x="1764" y="17515"/>
                    <a:pt x="1769" y="17500"/>
                  </a:cubicBezTo>
                  <a:cubicBezTo>
                    <a:pt x="2827" y="15497"/>
                    <a:pt x="10158" y="9144"/>
                    <a:pt x="10130" y="8814"/>
                  </a:cubicBezTo>
                  <a:cubicBezTo>
                    <a:pt x="10052" y="7913"/>
                    <a:pt x="9173" y="6760"/>
                    <a:pt x="9173" y="6760"/>
                  </a:cubicBezTo>
                  <a:cubicBezTo>
                    <a:pt x="9173" y="6760"/>
                    <a:pt x="10689" y="6254"/>
                    <a:pt x="10715" y="5874"/>
                  </a:cubicBezTo>
                  <a:cubicBezTo>
                    <a:pt x="10736" y="5561"/>
                    <a:pt x="9729" y="487"/>
                    <a:pt x="8063" y="71"/>
                  </a:cubicBezTo>
                  <a:cubicBezTo>
                    <a:pt x="7869" y="23"/>
                    <a:pt x="7667" y="0"/>
                    <a:pt x="7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16671075" y="1080375"/>
              <a:ext cx="133075" cy="182100"/>
            </a:xfrm>
            <a:custGeom>
              <a:avLst/>
              <a:gdLst/>
              <a:ahLst/>
              <a:cxnLst/>
              <a:rect l="l" t="t" r="r" b="b"/>
              <a:pathLst>
                <a:path w="5323" h="7284" extrusionOk="0">
                  <a:moveTo>
                    <a:pt x="3134" y="1"/>
                  </a:moveTo>
                  <a:cubicBezTo>
                    <a:pt x="3116" y="1"/>
                    <a:pt x="3098" y="15"/>
                    <a:pt x="3106" y="36"/>
                  </a:cubicBezTo>
                  <a:cubicBezTo>
                    <a:pt x="3339" y="615"/>
                    <a:pt x="3605" y="1173"/>
                    <a:pt x="3875" y="1730"/>
                  </a:cubicBezTo>
                  <a:cubicBezTo>
                    <a:pt x="3739" y="1570"/>
                    <a:pt x="3593" y="1402"/>
                    <a:pt x="3422" y="1310"/>
                  </a:cubicBezTo>
                  <a:cubicBezTo>
                    <a:pt x="3420" y="1309"/>
                    <a:pt x="3418" y="1308"/>
                    <a:pt x="3417" y="1308"/>
                  </a:cubicBezTo>
                  <a:cubicBezTo>
                    <a:pt x="3411" y="1308"/>
                    <a:pt x="3406" y="1316"/>
                    <a:pt x="3410" y="1322"/>
                  </a:cubicBezTo>
                  <a:cubicBezTo>
                    <a:pt x="3516" y="1549"/>
                    <a:pt x="3747" y="1739"/>
                    <a:pt x="3910" y="1930"/>
                  </a:cubicBezTo>
                  <a:cubicBezTo>
                    <a:pt x="3957" y="1983"/>
                    <a:pt x="4003" y="2036"/>
                    <a:pt x="4050" y="2090"/>
                  </a:cubicBezTo>
                  <a:cubicBezTo>
                    <a:pt x="4422" y="2859"/>
                    <a:pt x="4786" y="3631"/>
                    <a:pt x="5054" y="4455"/>
                  </a:cubicBezTo>
                  <a:cubicBezTo>
                    <a:pt x="3449" y="5252"/>
                    <a:pt x="34" y="6832"/>
                    <a:pt x="24" y="6888"/>
                  </a:cubicBezTo>
                  <a:cubicBezTo>
                    <a:pt x="0" y="7015"/>
                    <a:pt x="37" y="7107"/>
                    <a:pt x="72" y="7233"/>
                  </a:cubicBezTo>
                  <a:cubicBezTo>
                    <a:pt x="81" y="7268"/>
                    <a:pt x="111" y="7284"/>
                    <a:pt x="140" y="7284"/>
                  </a:cubicBezTo>
                  <a:cubicBezTo>
                    <a:pt x="176" y="7284"/>
                    <a:pt x="211" y="7260"/>
                    <a:pt x="211" y="7216"/>
                  </a:cubicBezTo>
                  <a:cubicBezTo>
                    <a:pt x="213" y="7147"/>
                    <a:pt x="210" y="7080"/>
                    <a:pt x="202" y="7013"/>
                  </a:cubicBezTo>
                  <a:cubicBezTo>
                    <a:pt x="1877" y="6197"/>
                    <a:pt x="3632" y="5508"/>
                    <a:pt x="5254" y="4584"/>
                  </a:cubicBezTo>
                  <a:cubicBezTo>
                    <a:pt x="5254" y="4584"/>
                    <a:pt x="5254" y="4583"/>
                    <a:pt x="5256" y="4581"/>
                  </a:cubicBezTo>
                  <a:cubicBezTo>
                    <a:pt x="5302" y="4558"/>
                    <a:pt x="5323" y="4503"/>
                    <a:pt x="5305" y="4455"/>
                  </a:cubicBezTo>
                  <a:cubicBezTo>
                    <a:pt x="4802" y="2874"/>
                    <a:pt x="4069" y="1400"/>
                    <a:pt x="3158" y="14"/>
                  </a:cubicBezTo>
                  <a:cubicBezTo>
                    <a:pt x="3153" y="5"/>
                    <a:pt x="3143" y="1"/>
                    <a:pt x="3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16747825" y="1302250"/>
              <a:ext cx="169975" cy="89450"/>
            </a:xfrm>
            <a:custGeom>
              <a:avLst/>
              <a:gdLst/>
              <a:ahLst/>
              <a:cxnLst/>
              <a:rect l="l" t="t" r="r" b="b"/>
              <a:pathLst>
                <a:path w="6799" h="3578" extrusionOk="0">
                  <a:moveTo>
                    <a:pt x="6688" y="0"/>
                  </a:moveTo>
                  <a:cubicBezTo>
                    <a:pt x="6674" y="0"/>
                    <a:pt x="6661" y="5"/>
                    <a:pt x="6647" y="15"/>
                  </a:cubicBezTo>
                  <a:cubicBezTo>
                    <a:pt x="4784" y="1435"/>
                    <a:pt x="3386" y="1897"/>
                    <a:pt x="501" y="3359"/>
                  </a:cubicBezTo>
                  <a:cubicBezTo>
                    <a:pt x="350" y="3262"/>
                    <a:pt x="178" y="3170"/>
                    <a:pt x="20" y="3090"/>
                  </a:cubicBezTo>
                  <a:cubicBezTo>
                    <a:pt x="18" y="3089"/>
                    <a:pt x="16" y="3088"/>
                    <a:pt x="14" y="3088"/>
                  </a:cubicBezTo>
                  <a:cubicBezTo>
                    <a:pt x="6" y="3088"/>
                    <a:pt x="1" y="3096"/>
                    <a:pt x="5" y="3104"/>
                  </a:cubicBezTo>
                  <a:cubicBezTo>
                    <a:pt x="101" y="3267"/>
                    <a:pt x="370" y="3499"/>
                    <a:pt x="545" y="3577"/>
                  </a:cubicBezTo>
                  <a:cubicBezTo>
                    <a:pt x="545" y="3577"/>
                    <a:pt x="545" y="3577"/>
                    <a:pt x="546" y="3577"/>
                  </a:cubicBezTo>
                  <a:cubicBezTo>
                    <a:pt x="635" y="3577"/>
                    <a:pt x="5699" y="1202"/>
                    <a:pt x="6746" y="144"/>
                  </a:cubicBezTo>
                  <a:cubicBezTo>
                    <a:pt x="6798" y="91"/>
                    <a:pt x="6748" y="0"/>
                    <a:pt x="6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16419275" y="956275"/>
              <a:ext cx="48500" cy="170375"/>
            </a:xfrm>
            <a:custGeom>
              <a:avLst/>
              <a:gdLst/>
              <a:ahLst/>
              <a:cxnLst/>
              <a:rect l="l" t="t" r="r" b="b"/>
              <a:pathLst>
                <a:path w="1940" h="6815" extrusionOk="0">
                  <a:moveTo>
                    <a:pt x="1897" y="0"/>
                  </a:moveTo>
                  <a:cubicBezTo>
                    <a:pt x="1882" y="0"/>
                    <a:pt x="1867" y="8"/>
                    <a:pt x="1861" y="26"/>
                  </a:cubicBezTo>
                  <a:cubicBezTo>
                    <a:pt x="1633" y="684"/>
                    <a:pt x="1419" y="1344"/>
                    <a:pt x="1212" y="2008"/>
                  </a:cubicBezTo>
                  <a:cubicBezTo>
                    <a:pt x="1225" y="1669"/>
                    <a:pt x="1237" y="1330"/>
                    <a:pt x="1275" y="991"/>
                  </a:cubicBezTo>
                  <a:cubicBezTo>
                    <a:pt x="1278" y="963"/>
                    <a:pt x="1253" y="947"/>
                    <a:pt x="1229" y="947"/>
                  </a:cubicBezTo>
                  <a:cubicBezTo>
                    <a:pt x="1210" y="947"/>
                    <a:pt x="1191" y="957"/>
                    <a:pt x="1188" y="979"/>
                  </a:cubicBezTo>
                  <a:cubicBezTo>
                    <a:pt x="1097" y="1488"/>
                    <a:pt x="1009" y="2024"/>
                    <a:pt x="1036" y="2543"/>
                  </a:cubicBezTo>
                  <a:cubicBezTo>
                    <a:pt x="1036" y="2553"/>
                    <a:pt x="1044" y="2557"/>
                    <a:pt x="1046" y="2566"/>
                  </a:cubicBezTo>
                  <a:cubicBezTo>
                    <a:pt x="636" y="3941"/>
                    <a:pt x="278" y="5328"/>
                    <a:pt x="8" y="6747"/>
                  </a:cubicBezTo>
                  <a:cubicBezTo>
                    <a:pt x="0" y="6788"/>
                    <a:pt x="33" y="6815"/>
                    <a:pt x="64" y="6815"/>
                  </a:cubicBezTo>
                  <a:cubicBezTo>
                    <a:pt x="85" y="6815"/>
                    <a:pt x="105" y="6803"/>
                    <a:pt x="113" y="6776"/>
                  </a:cubicBezTo>
                  <a:cubicBezTo>
                    <a:pt x="760" y="4543"/>
                    <a:pt x="1333" y="2293"/>
                    <a:pt x="1931" y="47"/>
                  </a:cubicBezTo>
                  <a:cubicBezTo>
                    <a:pt x="1940" y="18"/>
                    <a:pt x="1919" y="0"/>
                    <a:pt x="1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16753300" y="1347150"/>
              <a:ext cx="28500" cy="22100"/>
            </a:xfrm>
            <a:custGeom>
              <a:avLst/>
              <a:gdLst/>
              <a:ahLst/>
              <a:cxnLst/>
              <a:rect l="l" t="t" r="r" b="b"/>
              <a:pathLst>
                <a:path w="1140" h="884" extrusionOk="0">
                  <a:moveTo>
                    <a:pt x="569" y="1"/>
                  </a:moveTo>
                  <a:cubicBezTo>
                    <a:pt x="0" y="1"/>
                    <a:pt x="0" y="884"/>
                    <a:pt x="569" y="884"/>
                  </a:cubicBezTo>
                  <a:cubicBezTo>
                    <a:pt x="1138" y="884"/>
                    <a:pt x="1139"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16786125" y="1330900"/>
              <a:ext cx="28475" cy="22100"/>
            </a:xfrm>
            <a:custGeom>
              <a:avLst/>
              <a:gdLst/>
              <a:ahLst/>
              <a:cxnLst/>
              <a:rect l="l" t="t" r="r" b="b"/>
              <a:pathLst>
                <a:path w="1139" h="884" extrusionOk="0">
                  <a:moveTo>
                    <a:pt x="569" y="1"/>
                  </a:moveTo>
                  <a:cubicBezTo>
                    <a:pt x="1" y="1"/>
                    <a:pt x="1" y="883"/>
                    <a:pt x="569" y="883"/>
                  </a:cubicBezTo>
                  <a:cubicBezTo>
                    <a:pt x="1138" y="883"/>
                    <a:pt x="1138"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16085550" y="1067550"/>
              <a:ext cx="31750" cy="22225"/>
            </a:xfrm>
            <a:custGeom>
              <a:avLst/>
              <a:gdLst/>
              <a:ahLst/>
              <a:cxnLst/>
              <a:rect l="l" t="t" r="r" b="b"/>
              <a:pathLst>
                <a:path w="1270" h="889" extrusionOk="0">
                  <a:moveTo>
                    <a:pt x="646" y="0"/>
                  </a:moveTo>
                  <a:cubicBezTo>
                    <a:pt x="285" y="0"/>
                    <a:pt x="0" y="514"/>
                    <a:pt x="367" y="795"/>
                  </a:cubicBezTo>
                  <a:cubicBezTo>
                    <a:pt x="453" y="860"/>
                    <a:pt x="541" y="888"/>
                    <a:pt x="625" y="888"/>
                  </a:cubicBezTo>
                  <a:cubicBezTo>
                    <a:pt x="986" y="888"/>
                    <a:pt x="1270" y="374"/>
                    <a:pt x="904" y="93"/>
                  </a:cubicBezTo>
                  <a:cubicBezTo>
                    <a:pt x="819" y="28"/>
                    <a:pt x="731" y="0"/>
                    <a:pt x="646" y="0"/>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16121475" y="1074625"/>
              <a:ext cx="31800" cy="22225"/>
            </a:xfrm>
            <a:custGeom>
              <a:avLst/>
              <a:gdLst/>
              <a:ahLst/>
              <a:cxnLst/>
              <a:rect l="l" t="t" r="r" b="b"/>
              <a:pathLst>
                <a:path w="1272" h="889" extrusionOk="0">
                  <a:moveTo>
                    <a:pt x="646" y="1"/>
                  </a:moveTo>
                  <a:cubicBezTo>
                    <a:pt x="285" y="1"/>
                    <a:pt x="1" y="515"/>
                    <a:pt x="367" y="795"/>
                  </a:cubicBezTo>
                  <a:cubicBezTo>
                    <a:pt x="453" y="860"/>
                    <a:pt x="541" y="888"/>
                    <a:pt x="625" y="888"/>
                  </a:cubicBezTo>
                  <a:cubicBezTo>
                    <a:pt x="987" y="888"/>
                    <a:pt x="1271" y="374"/>
                    <a:pt x="904" y="94"/>
                  </a:cubicBezTo>
                  <a:cubicBezTo>
                    <a:pt x="819" y="29"/>
                    <a:pt x="730" y="1"/>
                    <a:pt x="646"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16490775" y="1212275"/>
              <a:ext cx="32325" cy="344225"/>
            </a:xfrm>
            <a:custGeom>
              <a:avLst/>
              <a:gdLst/>
              <a:ahLst/>
              <a:cxnLst/>
              <a:rect l="l" t="t" r="r" b="b"/>
              <a:pathLst>
                <a:path w="1293" h="13769" extrusionOk="0">
                  <a:moveTo>
                    <a:pt x="1243" y="0"/>
                  </a:moveTo>
                  <a:cubicBezTo>
                    <a:pt x="1224" y="0"/>
                    <a:pt x="1206" y="10"/>
                    <a:pt x="1202" y="33"/>
                  </a:cubicBezTo>
                  <a:cubicBezTo>
                    <a:pt x="790" y="2204"/>
                    <a:pt x="648" y="4433"/>
                    <a:pt x="467" y="6634"/>
                  </a:cubicBezTo>
                  <a:cubicBezTo>
                    <a:pt x="277" y="8961"/>
                    <a:pt x="0" y="11341"/>
                    <a:pt x="40" y="13678"/>
                  </a:cubicBezTo>
                  <a:cubicBezTo>
                    <a:pt x="41" y="13739"/>
                    <a:pt x="83" y="13768"/>
                    <a:pt x="128" y="13768"/>
                  </a:cubicBezTo>
                  <a:cubicBezTo>
                    <a:pt x="173" y="13768"/>
                    <a:pt x="221" y="13737"/>
                    <a:pt x="227" y="13678"/>
                  </a:cubicBezTo>
                  <a:cubicBezTo>
                    <a:pt x="498" y="11421"/>
                    <a:pt x="531" y="9121"/>
                    <a:pt x="719" y="6853"/>
                  </a:cubicBezTo>
                  <a:cubicBezTo>
                    <a:pt x="907" y="4586"/>
                    <a:pt x="1212" y="2318"/>
                    <a:pt x="1292" y="46"/>
                  </a:cubicBezTo>
                  <a:cubicBezTo>
                    <a:pt x="1293" y="17"/>
                    <a:pt x="1267" y="0"/>
                    <a:pt x="1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16474150" y="1272875"/>
              <a:ext cx="26800" cy="20750"/>
            </a:xfrm>
            <a:custGeom>
              <a:avLst/>
              <a:gdLst/>
              <a:ahLst/>
              <a:cxnLst/>
              <a:rect l="l" t="t" r="r" b="b"/>
              <a:pathLst>
                <a:path w="1072" h="830" extrusionOk="0">
                  <a:moveTo>
                    <a:pt x="536" y="0"/>
                  </a:moveTo>
                  <a:cubicBezTo>
                    <a:pt x="2" y="0"/>
                    <a:pt x="1" y="829"/>
                    <a:pt x="536" y="829"/>
                  </a:cubicBezTo>
                  <a:cubicBezTo>
                    <a:pt x="1071" y="829"/>
                    <a:pt x="1071" y="0"/>
                    <a:pt x="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16464125" y="1355925"/>
              <a:ext cx="26775" cy="20750"/>
            </a:xfrm>
            <a:custGeom>
              <a:avLst/>
              <a:gdLst/>
              <a:ahLst/>
              <a:cxnLst/>
              <a:rect l="l" t="t" r="r" b="b"/>
              <a:pathLst>
                <a:path w="1071" h="830" extrusionOk="0">
                  <a:moveTo>
                    <a:pt x="535" y="0"/>
                  </a:moveTo>
                  <a:cubicBezTo>
                    <a:pt x="2" y="0"/>
                    <a:pt x="0" y="829"/>
                    <a:pt x="535" y="829"/>
                  </a:cubicBezTo>
                  <a:cubicBezTo>
                    <a:pt x="1071" y="829"/>
                    <a:pt x="1071" y="0"/>
                    <a:pt x="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16455900" y="1437275"/>
              <a:ext cx="26775" cy="20775"/>
            </a:xfrm>
            <a:custGeom>
              <a:avLst/>
              <a:gdLst/>
              <a:ahLst/>
              <a:cxnLst/>
              <a:rect l="l" t="t" r="r" b="b"/>
              <a:pathLst>
                <a:path w="1071" h="831" extrusionOk="0">
                  <a:moveTo>
                    <a:pt x="536" y="0"/>
                  </a:moveTo>
                  <a:cubicBezTo>
                    <a:pt x="2" y="0"/>
                    <a:pt x="0" y="831"/>
                    <a:pt x="536" y="831"/>
                  </a:cubicBezTo>
                  <a:cubicBezTo>
                    <a:pt x="1071" y="831"/>
                    <a:pt x="1071" y="0"/>
                    <a:pt x="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16445800" y="457875"/>
              <a:ext cx="281925" cy="398950"/>
            </a:xfrm>
            <a:custGeom>
              <a:avLst/>
              <a:gdLst/>
              <a:ahLst/>
              <a:cxnLst/>
              <a:rect l="l" t="t" r="r" b="b"/>
              <a:pathLst>
                <a:path w="11277" h="15958" extrusionOk="0">
                  <a:moveTo>
                    <a:pt x="5740" y="0"/>
                  </a:moveTo>
                  <a:cubicBezTo>
                    <a:pt x="4269" y="0"/>
                    <a:pt x="2812" y="308"/>
                    <a:pt x="1967" y="1072"/>
                  </a:cubicBezTo>
                  <a:cubicBezTo>
                    <a:pt x="289" y="2587"/>
                    <a:pt x="0" y="7703"/>
                    <a:pt x="729" y="9773"/>
                  </a:cubicBezTo>
                  <a:cubicBezTo>
                    <a:pt x="1296" y="11395"/>
                    <a:pt x="2785" y="11742"/>
                    <a:pt x="3957" y="11742"/>
                  </a:cubicBezTo>
                  <a:cubicBezTo>
                    <a:pt x="4750" y="11742"/>
                    <a:pt x="5398" y="11583"/>
                    <a:pt x="5513" y="11553"/>
                  </a:cubicBezTo>
                  <a:cubicBezTo>
                    <a:pt x="5514" y="11554"/>
                    <a:pt x="5515" y="11554"/>
                    <a:pt x="5516" y="11554"/>
                  </a:cubicBezTo>
                  <a:cubicBezTo>
                    <a:pt x="5520" y="11554"/>
                    <a:pt x="5523" y="11553"/>
                    <a:pt x="5526" y="11551"/>
                  </a:cubicBezTo>
                  <a:cubicBezTo>
                    <a:pt x="5528" y="11548"/>
                    <a:pt x="5530" y="11546"/>
                    <a:pt x="5533" y="11546"/>
                  </a:cubicBezTo>
                  <a:lnTo>
                    <a:pt x="5533" y="11551"/>
                  </a:lnTo>
                  <a:cubicBezTo>
                    <a:pt x="5533" y="11600"/>
                    <a:pt x="5529" y="12087"/>
                    <a:pt x="5570" y="12655"/>
                  </a:cubicBezTo>
                  <a:cubicBezTo>
                    <a:pt x="5580" y="12820"/>
                    <a:pt x="5600" y="12989"/>
                    <a:pt x="5624" y="13155"/>
                  </a:cubicBezTo>
                  <a:cubicBezTo>
                    <a:pt x="5631" y="13238"/>
                    <a:pt x="5642" y="13316"/>
                    <a:pt x="5654" y="13395"/>
                  </a:cubicBezTo>
                  <a:cubicBezTo>
                    <a:pt x="5717" y="13772"/>
                    <a:pt x="4223" y="15786"/>
                    <a:pt x="6034" y="15948"/>
                  </a:cubicBezTo>
                  <a:cubicBezTo>
                    <a:pt x="6111" y="15955"/>
                    <a:pt x="6188" y="15958"/>
                    <a:pt x="6265" y="15958"/>
                  </a:cubicBezTo>
                  <a:cubicBezTo>
                    <a:pt x="8225" y="15958"/>
                    <a:pt x="10161" y="13822"/>
                    <a:pt x="10261" y="13366"/>
                  </a:cubicBezTo>
                  <a:cubicBezTo>
                    <a:pt x="10443" y="12540"/>
                    <a:pt x="10501" y="9673"/>
                    <a:pt x="10594" y="8622"/>
                  </a:cubicBezTo>
                  <a:cubicBezTo>
                    <a:pt x="10767" y="6794"/>
                    <a:pt x="11276" y="2302"/>
                    <a:pt x="10219" y="1210"/>
                  </a:cubicBezTo>
                  <a:cubicBezTo>
                    <a:pt x="9539" y="507"/>
                    <a:pt x="7628" y="0"/>
                    <a:pt x="57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16475575" y="603175"/>
              <a:ext cx="14575" cy="18850"/>
            </a:xfrm>
            <a:custGeom>
              <a:avLst/>
              <a:gdLst/>
              <a:ahLst/>
              <a:cxnLst/>
              <a:rect l="l" t="t" r="r" b="b"/>
              <a:pathLst>
                <a:path w="583" h="754" extrusionOk="0">
                  <a:moveTo>
                    <a:pt x="292" y="0"/>
                  </a:moveTo>
                  <a:cubicBezTo>
                    <a:pt x="291" y="0"/>
                    <a:pt x="291" y="0"/>
                    <a:pt x="290" y="0"/>
                  </a:cubicBezTo>
                  <a:cubicBezTo>
                    <a:pt x="130" y="0"/>
                    <a:pt x="0" y="170"/>
                    <a:pt x="2" y="378"/>
                  </a:cubicBezTo>
                  <a:cubicBezTo>
                    <a:pt x="2" y="585"/>
                    <a:pt x="132" y="754"/>
                    <a:pt x="291" y="754"/>
                  </a:cubicBezTo>
                  <a:cubicBezTo>
                    <a:pt x="291" y="754"/>
                    <a:pt x="292" y="754"/>
                    <a:pt x="293" y="754"/>
                  </a:cubicBezTo>
                  <a:cubicBezTo>
                    <a:pt x="453" y="754"/>
                    <a:pt x="582" y="585"/>
                    <a:pt x="582" y="377"/>
                  </a:cubicBezTo>
                  <a:cubicBezTo>
                    <a:pt x="581" y="168"/>
                    <a:pt x="452" y="0"/>
                    <a:pt x="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16564925" y="612250"/>
              <a:ext cx="14575" cy="18900"/>
            </a:xfrm>
            <a:custGeom>
              <a:avLst/>
              <a:gdLst/>
              <a:ahLst/>
              <a:cxnLst/>
              <a:rect l="l" t="t" r="r" b="b"/>
              <a:pathLst>
                <a:path w="583" h="756" extrusionOk="0">
                  <a:moveTo>
                    <a:pt x="291" y="1"/>
                  </a:moveTo>
                  <a:cubicBezTo>
                    <a:pt x="130" y="2"/>
                    <a:pt x="0" y="171"/>
                    <a:pt x="2" y="379"/>
                  </a:cubicBezTo>
                  <a:cubicBezTo>
                    <a:pt x="2" y="588"/>
                    <a:pt x="133" y="756"/>
                    <a:pt x="293" y="756"/>
                  </a:cubicBezTo>
                  <a:cubicBezTo>
                    <a:pt x="454" y="756"/>
                    <a:pt x="582" y="586"/>
                    <a:pt x="582" y="378"/>
                  </a:cubicBezTo>
                  <a:cubicBezTo>
                    <a:pt x="582" y="169"/>
                    <a:pt x="451" y="1"/>
                    <a:pt x="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16465725" y="554625"/>
              <a:ext cx="37575" cy="18225"/>
            </a:xfrm>
            <a:custGeom>
              <a:avLst/>
              <a:gdLst/>
              <a:ahLst/>
              <a:cxnLst/>
              <a:rect l="l" t="t" r="r" b="b"/>
              <a:pathLst>
                <a:path w="1503" h="729" extrusionOk="0">
                  <a:moveTo>
                    <a:pt x="814" y="1"/>
                  </a:moveTo>
                  <a:cubicBezTo>
                    <a:pt x="787" y="1"/>
                    <a:pt x="760" y="2"/>
                    <a:pt x="732" y="3"/>
                  </a:cubicBezTo>
                  <a:cubicBezTo>
                    <a:pt x="322" y="26"/>
                    <a:pt x="0" y="207"/>
                    <a:pt x="10" y="406"/>
                  </a:cubicBezTo>
                  <a:cubicBezTo>
                    <a:pt x="21" y="592"/>
                    <a:pt x="318" y="728"/>
                    <a:pt x="689" y="728"/>
                  </a:cubicBezTo>
                  <a:cubicBezTo>
                    <a:pt x="716" y="728"/>
                    <a:pt x="743" y="728"/>
                    <a:pt x="771" y="726"/>
                  </a:cubicBezTo>
                  <a:cubicBezTo>
                    <a:pt x="1181" y="703"/>
                    <a:pt x="1503" y="524"/>
                    <a:pt x="1493" y="323"/>
                  </a:cubicBezTo>
                  <a:cubicBezTo>
                    <a:pt x="1482" y="137"/>
                    <a:pt x="1185" y="1"/>
                    <a:pt x="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16560125" y="564900"/>
              <a:ext cx="38375" cy="20550"/>
            </a:xfrm>
            <a:custGeom>
              <a:avLst/>
              <a:gdLst/>
              <a:ahLst/>
              <a:cxnLst/>
              <a:rect l="l" t="t" r="r" b="b"/>
              <a:pathLst>
                <a:path w="1535" h="822" extrusionOk="0">
                  <a:moveTo>
                    <a:pt x="475" y="0"/>
                  </a:moveTo>
                  <a:cubicBezTo>
                    <a:pt x="260" y="0"/>
                    <a:pt x="97" y="67"/>
                    <a:pt x="60" y="189"/>
                  </a:cubicBezTo>
                  <a:cubicBezTo>
                    <a:pt x="0" y="379"/>
                    <a:pt x="269" y="632"/>
                    <a:pt x="659" y="756"/>
                  </a:cubicBezTo>
                  <a:cubicBezTo>
                    <a:pt x="801" y="800"/>
                    <a:pt x="939" y="821"/>
                    <a:pt x="1060" y="821"/>
                  </a:cubicBezTo>
                  <a:cubicBezTo>
                    <a:pt x="1275" y="821"/>
                    <a:pt x="1437" y="755"/>
                    <a:pt x="1475" y="634"/>
                  </a:cubicBezTo>
                  <a:cubicBezTo>
                    <a:pt x="1535" y="443"/>
                    <a:pt x="1266" y="189"/>
                    <a:pt x="876" y="66"/>
                  </a:cubicBezTo>
                  <a:cubicBezTo>
                    <a:pt x="735" y="22"/>
                    <a:pt x="596" y="0"/>
                    <a:pt x="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16495500" y="572975"/>
              <a:ext cx="28500" cy="79650"/>
            </a:xfrm>
            <a:custGeom>
              <a:avLst/>
              <a:gdLst/>
              <a:ahLst/>
              <a:cxnLst/>
              <a:rect l="l" t="t" r="r" b="b"/>
              <a:pathLst>
                <a:path w="1140" h="3186" extrusionOk="0">
                  <a:moveTo>
                    <a:pt x="863" y="0"/>
                  </a:moveTo>
                  <a:cubicBezTo>
                    <a:pt x="845" y="0"/>
                    <a:pt x="828" y="10"/>
                    <a:pt x="821" y="31"/>
                  </a:cubicBezTo>
                  <a:cubicBezTo>
                    <a:pt x="539" y="859"/>
                    <a:pt x="0" y="3098"/>
                    <a:pt x="409" y="3175"/>
                  </a:cubicBezTo>
                  <a:cubicBezTo>
                    <a:pt x="447" y="3182"/>
                    <a:pt x="486" y="3185"/>
                    <a:pt x="525" y="3185"/>
                  </a:cubicBezTo>
                  <a:cubicBezTo>
                    <a:pt x="729" y="3185"/>
                    <a:pt x="944" y="3097"/>
                    <a:pt x="1077" y="2994"/>
                  </a:cubicBezTo>
                  <a:cubicBezTo>
                    <a:pt x="1140" y="2946"/>
                    <a:pt x="1105" y="2860"/>
                    <a:pt x="1041" y="2860"/>
                  </a:cubicBezTo>
                  <a:cubicBezTo>
                    <a:pt x="1030" y="2860"/>
                    <a:pt x="1017" y="2863"/>
                    <a:pt x="1004" y="2869"/>
                  </a:cubicBezTo>
                  <a:cubicBezTo>
                    <a:pt x="927" y="2905"/>
                    <a:pt x="769" y="2981"/>
                    <a:pt x="642" y="2981"/>
                  </a:cubicBezTo>
                  <a:cubicBezTo>
                    <a:pt x="583" y="2981"/>
                    <a:pt x="530" y="2965"/>
                    <a:pt x="495" y="2922"/>
                  </a:cubicBezTo>
                  <a:cubicBezTo>
                    <a:pt x="357" y="2751"/>
                    <a:pt x="815" y="581"/>
                    <a:pt x="908" y="55"/>
                  </a:cubicBezTo>
                  <a:cubicBezTo>
                    <a:pt x="915" y="21"/>
                    <a:pt x="889"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16456600" y="412450"/>
              <a:ext cx="306250" cy="232025"/>
            </a:xfrm>
            <a:custGeom>
              <a:avLst/>
              <a:gdLst/>
              <a:ahLst/>
              <a:cxnLst/>
              <a:rect l="l" t="t" r="r" b="b"/>
              <a:pathLst>
                <a:path w="12250" h="9281" extrusionOk="0">
                  <a:moveTo>
                    <a:pt x="3651" y="1"/>
                  </a:moveTo>
                  <a:cubicBezTo>
                    <a:pt x="2522" y="1"/>
                    <a:pt x="1559" y="281"/>
                    <a:pt x="1050" y="838"/>
                  </a:cubicBezTo>
                  <a:cubicBezTo>
                    <a:pt x="4" y="1982"/>
                    <a:pt x="690" y="3473"/>
                    <a:pt x="690" y="3473"/>
                  </a:cubicBezTo>
                  <a:cubicBezTo>
                    <a:pt x="0" y="4817"/>
                    <a:pt x="205" y="5809"/>
                    <a:pt x="205" y="5809"/>
                  </a:cubicBezTo>
                  <a:cubicBezTo>
                    <a:pt x="788" y="4820"/>
                    <a:pt x="1050" y="4110"/>
                    <a:pt x="1050" y="4110"/>
                  </a:cubicBezTo>
                  <a:cubicBezTo>
                    <a:pt x="2111" y="4975"/>
                    <a:pt x="3497" y="5227"/>
                    <a:pt x="4750" y="5227"/>
                  </a:cubicBezTo>
                  <a:cubicBezTo>
                    <a:pt x="6492" y="5227"/>
                    <a:pt x="7977" y="4740"/>
                    <a:pt x="7977" y="4740"/>
                  </a:cubicBezTo>
                  <a:cubicBezTo>
                    <a:pt x="8131" y="5603"/>
                    <a:pt x="8632" y="9280"/>
                    <a:pt x="10268" y="9280"/>
                  </a:cubicBezTo>
                  <a:cubicBezTo>
                    <a:pt x="11336" y="9280"/>
                    <a:pt x="12249" y="4558"/>
                    <a:pt x="11544" y="3129"/>
                  </a:cubicBezTo>
                  <a:cubicBezTo>
                    <a:pt x="11006" y="2040"/>
                    <a:pt x="9755" y="1910"/>
                    <a:pt x="9190" y="1910"/>
                  </a:cubicBezTo>
                  <a:cubicBezTo>
                    <a:pt x="9012" y="1910"/>
                    <a:pt x="8902" y="1923"/>
                    <a:pt x="8902" y="1923"/>
                  </a:cubicBezTo>
                  <a:cubicBezTo>
                    <a:pt x="7435" y="638"/>
                    <a:pt x="5354" y="1"/>
                    <a:pt x="3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16679100" y="602625"/>
              <a:ext cx="82400" cy="74325"/>
            </a:xfrm>
            <a:custGeom>
              <a:avLst/>
              <a:gdLst/>
              <a:ahLst/>
              <a:cxnLst/>
              <a:rect l="l" t="t" r="r" b="b"/>
              <a:pathLst>
                <a:path w="3296" h="2973" extrusionOk="0">
                  <a:moveTo>
                    <a:pt x="1305" y="1"/>
                  </a:moveTo>
                  <a:cubicBezTo>
                    <a:pt x="489" y="1"/>
                    <a:pt x="1" y="547"/>
                    <a:pt x="1" y="547"/>
                  </a:cubicBezTo>
                  <a:lnTo>
                    <a:pt x="242" y="2789"/>
                  </a:lnTo>
                  <a:cubicBezTo>
                    <a:pt x="242" y="2789"/>
                    <a:pt x="677" y="2972"/>
                    <a:pt x="1174" y="2972"/>
                  </a:cubicBezTo>
                  <a:cubicBezTo>
                    <a:pt x="1364" y="2972"/>
                    <a:pt x="1562" y="2946"/>
                    <a:pt x="1749" y="2872"/>
                  </a:cubicBezTo>
                  <a:cubicBezTo>
                    <a:pt x="3295" y="2262"/>
                    <a:pt x="2911" y="287"/>
                    <a:pt x="1685" y="40"/>
                  </a:cubicBezTo>
                  <a:cubicBezTo>
                    <a:pt x="1552" y="13"/>
                    <a:pt x="1425" y="1"/>
                    <a:pt x="1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16548075" y="798800"/>
              <a:ext cx="45150" cy="100825"/>
            </a:xfrm>
            <a:custGeom>
              <a:avLst/>
              <a:gdLst/>
              <a:ahLst/>
              <a:cxnLst/>
              <a:rect l="l" t="t" r="r" b="b"/>
              <a:pathLst>
                <a:path w="1806" h="4033" extrusionOk="0">
                  <a:moveTo>
                    <a:pt x="1550" y="1"/>
                  </a:moveTo>
                  <a:cubicBezTo>
                    <a:pt x="1550" y="1"/>
                    <a:pt x="639" y="648"/>
                    <a:pt x="401" y="1082"/>
                  </a:cubicBezTo>
                  <a:cubicBezTo>
                    <a:pt x="299" y="1268"/>
                    <a:pt x="1" y="3373"/>
                    <a:pt x="156" y="4033"/>
                  </a:cubicBezTo>
                  <a:cubicBezTo>
                    <a:pt x="156" y="4033"/>
                    <a:pt x="1022" y="2474"/>
                    <a:pt x="1806" y="2225"/>
                  </a:cubicBezTo>
                  <a:cubicBezTo>
                    <a:pt x="1806" y="2225"/>
                    <a:pt x="1204" y="1106"/>
                    <a:pt x="1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16593200" y="788725"/>
              <a:ext cx="122775" cy="131925"/>
            </a:xfrm>
            <a:custGeom>
              <a:avLst/>
              <a:gdLst/>
              <a:ahLst/>
              <a:cxnLst/>
              <a:rect l="l" t="t" r="r" b="b"/>
              <a:pathLst>
                <a:path w="4911" h="5277" extrusionOk="0">
                  <a:moveTo>
                    <a:pt x="4395" y="1"/>
                  </a:moveTo>
                  <a:cubicBezTo>
                    <a:pt x="2523" y="2640"/>
                    <a:pt x="1" y="2628"/>
                    <a:pt x="1" y="2629"/>
                  </a:cubicBezTo>
                  <a:cubicBezTo>
                    <a:pt x="693" y="3364"/>
                    <a:pt x="1111" y="5277"/>
                    <a:pt x="1111" y="5277"/>
                  </a:cubicBezTo>
                  <a:cubicBezTo>
                    <a:pt x="2765" y="4741"/>
                    <a:pt x="4673" y="2455"/>
                    <a:pt x="4791" y="1946"/>
                  </a:cubicBezTo>
                  <a:cubicBezTo>
                    <a:pt x="4910" y="1437"/>
                    <a:pt x="4395" y="1"/>
                    <a:pt x="4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15105700" y="1507350"/>
              <a:ext cx="2412000" cy="39625"/>
            </a:xfrm>
            <a:custGeom>
              <a:avLst/>
              <a:gdLst/>
              <a:ahLst/>
              <a:cxnLst/>
              <a:rect l="l" t="t" r="r" b="b"/>
              <a:pathLst>
                <a:path w="96480" h="1585" extrusionOk="0">
                  <a:moveTo>
                    <a:pt x="0" y="0"/>
                  </a:moveTo>
                  <a:lnTo>
                    <a:pt x="0" y="1584"/>
                  </a:lnTo>
                  <a:lnTo>
                    <a:pt x="96480" y="1584"/>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17517675" y="1507350"/>
              <a:ext cx="183500" cy="39625"/>
            </a:xfrm>
            <a:custGeom>
              <a:avLst/>
              <a:gdLst/>
              <a:ahLst/>
              <a:cxnLst/>
              <a:rect l="l" t="t" r="r" b="b"/>
              <a:pathLst>
                <a:path w="7340" h="1585" extrusionOk="0">
                  <a:moveTo>
                    <a:pt x="1" y="0"/>
                  </a:moveTo>
                  <a:lnTo>
                    <a:pt x="1" y="1584"/>
                  </a:lnTo>
                  <a:lnTo>
                    <a:pt x="7339" y="1584"/>
                  </a:lnTo>
                  <a:lnTo>
                    <a:pt x="7339"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16574950" y="1546950"/>
              <a:ext cx="678900" cy="1037400"/>
            </a:xfrm>
            <a:custGeom>
              <a:avLst/>
              <a:gdLst/>
              <a:ahLst/>
              <a:cxnLst/>
              <a:rect l="l" t="t" r="r" b="b"/>
              <a:pathLst>
                <a:path w="27156" h="41496" extrusionOk="0">
                  <a:moveTo>
                    <a:pt x="1" y="0"/>
                  </a:moveTo>
                  <a:lnTo>
                    <a:pt x="1" y="41496"/>
                  </a:lnTo>
                  <a:lnTo>
                    <a:pt x="27155" y="41496"/>
                  </a:lnTo>
                  <a:lnTo>
                    <a:pt x="27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17253825" y="1546950"/>
              <a:ext cx="378400" cy="1037400"/>
            </a:xfrm>
            <a:custGeom>
              <a:avLst/>
              <a:gdLst/>
              <a:ahLst/>
              <a:cxnLst/>
              <a:rect l="l" t="t" r="r" b="b"/>
              <a:pathLst>
                <a:path w="15136" h="41496" extrusionOk="0">
                  <a:moveTo>
                    <a:pt x="0" y="0"/>
                  </a:moveTo>
                  <a:lnTo>
                    <a:pt x="0"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15184200" y="1546950"/>
              <a:ext cx="378400" cy="1037400"/>
            </a:xfrm>
            <a:custGeom>
              <a:avLst/>
              <a:gdLst/>
              <a:ahLst/>
              <a:cxnLst/>
              <a:rect l="l" t="t" r="r" b="b"/>
              <a:pathLst>
                <a:path w="15136" h="41496" extrusionOk="0">
                  <a:moveTo>
                    <a:pt x="1" y="0"/>
                  </a:moveTo>
                  <a:lnTo>
                    <a:pt x="1"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17385275" y="1382825"/>
              <a:ext cx="98225" cy="124475"/>
            </a:xfrm>
            <a:custGeom>
              <a:avLst/>
              <a:gdLst/>
              <a:ahLst/>
              <a:cxnLst/>
              <a:rect l="l" t="t" r="r" b="b"/>
              <a:pathLst>
                <a:path w="3929" h="4979" extrusionOk="0">
                  <a:moveTo>
                    <a:pt x="1" y="1"/>
                  </a:moveTo>
                  <a:lnTo>
                    <a:pt x="1" y="4978"/>
                  </a:lnTo>
                  <a:lnTo>
                    <a:pt x="3928" y="4978"/>
                  </a:lnTo>
                  <a:lnTo>
                    <a:pt x="39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16914425" y="1382825"/>
              <a:ext cx="470875" cy="124475"/>
            </a:xfrm>
            <a:custGeom>
              <a:avLst/>
              <a:gdLst/>
              <a:ahLst/>
              <a:cxnLst/>
              <a:rect l="l" t="t" r="r" b="b"/>
              <a:pathLst>
                <a:path w="18835" h="4979" extrusionOk="0">
                  <a:moveTo>
                    <a:pt x="1" y="1"/>
                  </a:moveTo>
                  <a:lnTo>
                    <a:pt x="1" y="4978"/>
                  </a:lnTo>
                  <a:lnTo>
                    <a:pt x="18835" y="4978"/>
                  </a:lnTo>
                  <a:lnTo>
                    <a:pt x="18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a:off x="16953450" y="1419150"/>
              <a:ext cx="53875" cy="51850"/>
            </a:xfrm>
            <a:custGeom>
              <a:avLst/>
              <a:gdLst/>
              <a:ahLst/>
              <a:cxnLst/>
              <a:rect l="l" t="t" r="r" b="b"/>
              <a:pathLst>
                <a:path w="2155" h="2074" extrusionOk="0">
                  <a:moveTo>
                    <a:pt x="1119" y="1"/>
                  </a:moveTo>
                  <a:cubicBezTo>
                    <a:pt x="700" y="1"/>
                    <a:pt x="322" y="253"/>
                    <a:pt x="160" y="639"/>
                  </a:cubicBezTo>
                  <a:cubicBezTo>
                    <a:pt x="0" y="1028"/>
                    <a:pt x="89" y="1473"/>
                    <a:pt x="386" y="1770"/>
                  </a:cubicBezTo>
                  <a:cubicBezTo>
                    <a:pt x="584" y="1968"/>
                    <a:pt x="848" y="2073"/>
                    <a:pt x="1118" y="2073"/>
                  </a:cubicBezTo>
                  <a:cubicBezTo>
                    <a:pt x="1251" y="2073"/>
                    <a:pt x="1386" y="2047"/>
                    <a:pt x="1515" y="1994"/>
                  </a:cubicBezTo>
                  <a:cubicBezTo>
                    <a:pt x="1903" y="1834"/>
                    <a:pt x="2155" y="1455"/>
                    <a:pt x="2155" y="1037"/>
                  </a:cubicBezTo>
                  <a:cubicBezTo>
                    <a:pt x="2155" y="463"/>
                    <a:pt x="1691"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16966575" y="1430250"/>
              <a:ext cx="29650" cy="29625"/>
            </a:xfrm>
            <a:custGeom>
              <a:avLst/>
              <a:gdLst/>
              <a:ahLst/>
              <a:cxnLst/>
              <a:rect l="l" t="t" r="r" b="b"/>
              <a:pathLst>
                <a:path w="1186" h="1185" extrusionOk="0">
                  <a:moveTo>
                    <a:pt x="594" y="1"/>
                  </a:moveTo>
                  <a:cubicBezTo>
                    <a:pt x="267" y="1"/>
                    <a:pt x="0" y="265"/>
                    <a:pt x="0" y="593"/>
                  </a:cubicBezTo>
                  <a:cubicBezTo>
                    <a:pt x="0" y="920"/>
                    <a:pt x="267" y="1185"/>
                    <a:pt x="594" y="1185"/>
                  </a:cubicBezTo>
                  <a:cubicBezTo>
                    <a:pt x="921" y="1185"/>
                    <a:pt x="1186" y="920"/>
                    <a:pt x="1186" y="593"/>
                  </a:cubicBezTo>
                  <a:cubicBezTo>
                    <a:pt x="1186" y="265"/>
                    <a:pt x="921" y="1"/>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a:off x="17196550" y="1382825"/>
              <a:ext cx="114600" cy="124475"/>
            </a:xfrm>
            <a:custGeom>
              <a:avLst/>
              <a:gdLst/>
              <a:ahLst/>
              <a:cxnLst/>
              <a:rect l="l" t="t" r="r" b="b"/>
              <a:pathLst>
                <a:path w="4584" h="4979" extrusionOk="0">
                  <a:moveTo>
                    <a:pt x="0" y="1"/>
                  </a:moveTo>
                  <a:lnTo>
                    <a:pt x="0" y="4978"/>
                  </a:lnTo>
                  <a:lnTo>
                    <a:pt x="4584" y="4978"/>
                  </a:lnTo>
                  <a:lnTo>
                    <a:pt x="4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a:off x="17440150" y="1284900"/>
              <a:ext cx="98250" cy="97925"/>
            </a:xfrm>
            <a:custGeom>
              <a:avLst/>
              <a:gdLst/>
              <a:ahLst/>
              <a:cxnLst/>
              <a:rect l="l" t="t" r="r" b="b"/>
              <a:pathLst>
                <a:path w="3930" h="3917" extrusionOk="0">
                  <a:moveTo>
                    <a:pt x="1" y="0"/>
                  </a:moveTo>
                  <a:lnTo>
                    <a:pt x="1" y="3916"/>
                  </a:lnTo>
                  <a:lnTo>
                    <a:pt x="3930" y="3916"/>
                  </a:lnTo>
                  <a:lnTo>
                    <a:pt x="3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16969300" y="1284900"/>
              <a:ext cx="470875" cy="97925"/>
            </a:xfrm>
            <a:custGeom>
              <a:avLst/>
              <a:gdLst/>
              <a:ahLst/>
              <a:cxnLst/>
              <a:rect l="l" t="t" r="r" b="b"/>
              <a:pathLst>
                <a:path w="18835" h="3917" extrusionOk="0">
                  <a:moveTo>
                    <a:pt x="1" y="0"/>
                  </a:moveTo>
                  <a:lnTo>
                    <a:pt x="1" y="3916"/>
                  </a:lnTo>
                  <a:lnTo>
                    <a:pt x="18835" y="3916"/>
                  </a:lnTo>
                  <a:lnTo>
                    <a:pt x="18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17008325" y="1307925"/>
              <a:ext cx="53875" cy="51850"/>
            </a:xfrm>
            <a:custGeom>
              <a:avLst/>
              <a:gdLst/>
              <a:ahLst/>
              <a:cxnLst/>
              <a:rect l="l" t="t" r="r" b="b"/>
              <a:pathLst>
                <a:path w="2155" h="2074" extrusionOk="0">
                  <a:moveTo>
                    <a:pt x="1119" y="0"/>
                  </a:moveTo>
                  <a:cubicBezTo>
                    <a:pt x="700" y="0"/>
                    <a:pt x="322" y="253"/>
                    <a:pt x="162" y="640"/>
                  </a:cubicBezTo>
                  <a:cubicBezTo>
                    <a:pt x="0" y="1027"/>
                    <a:pt x="89" y="1474"/>
                    <a:pt x="386" y="1769"/>
                  </a:cubicBezTo>
                  <a:cubicBezTo>
                    <a:pt x="584" y="1968"/>
                    <a:pt x="850" y="2073"/>
                    <a:pt x="1120" y="2073"/>
                  </a:cubicBezTo>
                  <a:cubicBezTo>
                    <a:pt x="1253" y="2073"/>
                    <a:pt x="1388" y="2047"/>
                    <a:pt x="1516" y="1994"/>
                  </a:cubicBezTo>
                  <a:cubicBezTo>
                    <a:pt x="1903" y="1834"/>
                    <a:pt x="2155" y="1456"/>
                    <a:pt x="2155" y="1037"/>
                  </a:cubicBezTo>
                  <a:cubicBezTo>
                    <a:pt x="2155" y="464"/>
                    <a:pt x="1691" y="0"/>
                    <a:pt x="1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17020275" y="1319000"/>
              <a:ext cx="30825" cy="29675"/>
            </a:xfrm>
            <a:custGeom>
              <a:avLst/>
              <a:gdLst/>
              <a:ahLst/>
              <a:cxnLst/>
              <a:rect l="l" t="t" r="r" b="b"/>
              <a:pathLst>
                <a:path w="1233" h="1187" extrusionOk="0">
                  <a:moveTo>
                    <a:pt x="641" y="1"/>
                  </a:moveTo>
                  <a:cubicBezTo>
                    <a:pt x="401" y="1"/>
                    <a:pt x="184" y="145"/>
                    <a:pt x="93" y="367"/>
                  </a:cubicBezTo>
                  <a:cubicBezTo>
                    <a:pt x="1" y="589"/>
                    <a:pt x="52" y="843"/>
                    <a:pt x="222" y="1013"/>
                  </a:cubicBezTo>
                  <a:cubicBezTo>
                    <a:pt x="335" y="1126"/>
                    <a:pt x="486" y="1186"/>
                    <a:pt x="641" y="1186"/>
                  </a:cubicBezTo>
                  <a:cubicBezTo>
                    <a:pt x="717" y="1186"/>
                    <a:pt x="794" y="1172"/>
                    <a:pt x="868" y="1141"/>
                  </a:cubicBezTo>
                  <a:cubicBezTo>
                    <a:pt x="1089" y="1050"/>
                    <a:pt x="1233" y="833"/>
                    <a:pt x="1233" y="594"/>
                  </a:cubicBezTo>
                  <a:cubicBezTo>
                    <a:pt x="1233" y="267"/>
                    <a:pt x="968" y="1"/>
                    <a:pt x="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17251425" y="1284900"/>
              <a:ext cx="114600" cy="97925"/>
            </a:xfrm>
            <a:custGeom>
              <a:avLst/>
              <a:gdLst/>
              <a:ahLst/>
              <a:cxnLst/>
              <a:rect l="l" t="t" r="r" b="b"/>
              <a:pathLst>
                <a:path w="4584" h="3917" extrusionOk="0">
                  <a:moveTo>
                    <a:pt x="0" y="0"/>
                  </a:moveTo>
                  <a:lnTo>
                    <a:pt x="0" y="3916"/>
                  </a:lnTo>
                  <a:lnTo>
                    <a:pt x="4584" y="3916"/>
                  </a:lnTo>
                  <a:lnTo>
                    <a:pt x="4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15994925" y="1460575"/>
              <a:ext cx="448375" cy="46800"/>
            </a:xfrm>
            <a:custGeom>
              <a:avLst/>
              <a:gdLst/>
              <a:ahLst/>
              <a:cxnLst/>
              <a:rect l="l" t="t" r="r" b="b"/>
              <a:pathLst>
                <a:path w="17935" h="1872" extrusionOk="0">
                  <a:moveTo>
                    <a:pt x="747" y="0"/>
                  </a:moveTo>
                  <a:cubicBezTo>
                    <a:pt x="337" y="0"/>
                    <a:pt x="1" y="333"/>
                    <a:pt x="1" y="747"/>
                  </a:cubicBezTo>
                  <a:lnTo>
                    <a:pt x="1" y="1125"/>
                  </a:lnTo>
                  <a:cubicBezTo>
                    <a:pt x="1" y="1537"/>
                    <a:pt x="334" y="1870"/>
                    <a:pt x="746" y="1871"/>
                  </a:cubicBezTo>
                  <a:lnTo>
                    <a:pt x="17190" y="1871"/>
                  </a:lnTo>
                  <a:cubicBezTo>
                    <a:pt x="17602" y="1871"/>
                    <a:pt x="17935" y="1537"/>
                    <a:pt x="17935" y="1125"/>
                  </a:cubicBezTo>
                  <a:cubicBezTo>
                    <a:pt x="17935" y="721"/>
                    <a:pt x="17612" y="390"/>
                    <a:pt x="17207" y="380"/>
                  </a:cubicBezTo>
                  <a:lnTo>
                    <a:pt x="763" y="1"/>
                  </a:lnTo>
                  <a:cubicBezTo>
                    <a:pt x="758" y="1"/>
                    <a:pt x="752" y="0"/>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15428075" y="837350"/>
              <a:ext cx="833500" cy="529175"/>
            </a:xfrm>
            <a:custGeom>
              <a:avLst/>
              <a:gdLst/>
              <a:ahLst/>
              <a:cxnLst/>
              <a:rect l="l" t="t" r="r" b="b"/>
              <a:pathLst>
                <a:path w="33340" h="21167" extrusionOk="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31338" y="21167"/>
                  </a:lnTo>
                  <a:cubicBezTo>
                    <a:pt x="32479" y="21167"/>
                    <a:pt x="33340" y="20125"/>
                    <a:pt x="33120" y="19008"/>
                  </a:cubicBezTo>
                  <a:lnTo>
                    <a:pt x="29692" y="1464"/>
                  </a:lnTo>
                  <a:cubicBezTo>
                    <a:pt x="29525" y="615"/>
                    <a:pt x="28780" y="2"/>
                    <a:pt x="279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15428075" y="837350"/>
              <a:ext cx="795650" cy="529175"/>
            </a:xfrm>
            <a:custGeom>
              <a:avLst/>
              <a:gdLst/>
              <a:ahLst/>
              <a:cxnLst/>
              <a:rect l="l" t="t" r="r" b="b"/>
              <a:pathLst>
                <a:path w="31826" h="21167" extrusionOk="0">
                  <a:moveTo>
                    <a:pt x="1998" y="1"/>
                  </a:moveTo>
                  <a:cubicBezTo>
                    <a:pt x="856" y="1"/>
                    <a:pt x="0" y="1042"/>
                    <a:pt x="220" y="2164"/>
                  </a:cubicBezTo>
                  <a:lnTo>
                    <a:pt x="3647" y="19703"/>
                  </a:lnTo>
                  <a:cubicBezTo>
                    <a:pt x="3811" y="20553"/>
                    <a:pt x="4556" y="21167"/>
                    <a:pt x="5422" y="21167"/>
                  </a:cubicBezTo>
                  <a:cubicBezTo>
                    <a:pt x="5423" y="21167"/>
                    <a:pt x="5424" y="21167"/>
                    <a:pt x="5425" y="21167"/>
                  </a:cubicBezTo>
                  <a:lnTo>
                    <a:pt x="29829" y="21167"/>
                  </a:lnTo>
                  <a:cubicBezTo>
                    <a:pt x="30966" y="21167"/>
                    <a:pt x="31826" y="20125"/>
                    <a:pt x="31608" y="19008"/>
                  </a:cubicBezTo>
                  <a:lnTo>
                    <a:pt x="28179" y="1464"/>
                  </a:lnTo>
                  <a:cubicBezTo>
                    <a:pt x="28013" y="615"/>
                    <a:pt x="27267" y="1"/>
                    <a:pt x="26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15624675" y="1129900"/>
              <a:ext cx="324800" cy="377425"/>
            </a:xfrm>
            <a:custGeom>
              <a:avLst/>
              <a:gdLst/>
              <a:ahLst/>
              <a:cxnLst/>
              <a:rect l="l" t="t" r="r" b="b"/>
              <a:pathLst>
                <a:path w="12992" h="15097" extrusionOk="0">
                  <a:moveTo>
                    <a:pt x="4654" y="1"/>
                  </a:moveTo>
                  <a:cubicBezTo>
                    <a:pt x="4257" y="1"/>
                    <a:pt x="3908" y="268"/>
                    <a:pt x="3804" y="653"/>
                  </a:cubicBezTo>
                  <a:lnTo>
                    <a:pt x="154" y="13977"/>
                  </a:lnTo>
                  <a:cubicBezTo>
                    <a:pt x="0" y="14540"/>
                    <a:pt x="423" y="15097"/>
                    <a:pt x="1008" y="15097"/>
                  </a:cubicBezTo>
                  <a:lnTo>
                    <a:pt x="9014" y="15097"/>
                  </a:lnTo>
                  <a:lnTo>
                    <a:pt x="9427" y="13580"/>
                  </a:lnTo>
                  <a:lnTo>
                    <a:pt x="12830" y="1154"/>
                  </a:lnTo>
                  <a:cubicBezTo>
                    <a:pt x="12991" y="576"/>
                    <a:pt x="12553" y="1"/>
                    <a:pt x="11950" y="1"/>
                  </a:cubicBezTo>
                  <a:lnTo>
                    <a:pt x="4658" y="1"/>
                  </a:lnTo>
                  <a:cubicBezTo>
                    <a:pt x="4657" y="1"/>
                    <a:pt x="4656" y="1"/>
                    <a:pt x="4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15624625" y="1129900"/>
              <a:ext cx="283100" cy="377425"/>
            </a:xfrm>
            <a:custGeom>
              <a:avLst/>
              <a:gdLst/>
              <a:ahLst/>
              <a:cxnLst/>
              <a:rect l="l" t="t" r="r" b="b"/>
              <a:pathLst>
                <a:path w="11324" h="15097" extrusionOk="0">
                  <a:moveTo>
                    <a:pt x="4656" y="1"/>
                  </a:moveTo>
                  <a:cubicBezTo>
                    <a:pt x="4259" y="1"/>
                    <a:pt x="3910" y="268"/>
                    <a:pt x="3806" y="653"/>
                  </a:cubicBezTo>
                  <a:lnTo>
                    <a:pt x="156" y="13977"/>
                  </a:lnTo>
                  <a:cubicBezTo>
                    <a:pt x="1" y="14540"/>
                    <a:pt x="425" y="15097"/>
                    <a:pt x="1010" y="15097"/>
                  </a:cubicBezTo>
                  <a:lnTo>
                    <a:pt x="6588" y="15097"/>
                  </a:lnTo>
                  <a:cubicBezTo>
                    <a:pt x="6590" y="15097"/>
                    <a:pt x="6591" y="15097"/>
                    <a:pt x="6592" y="15097"/>
                  </a:cubicBezTo>
                  <a:cubicBezTo>
                    <a:pt x="7047" y="15097"/>
                    <a:pt x="7446" y="14792"/>
                    <a:pt x="7565" y="14352"/>
                  </a:cubicBezTo>
                  <a:lnTo>
                    <a:pt x="11146" y="1282"/>
                  </a:lnTo>
                  <a:cubicBezTo>
                    <a:pt x="11323" y="637"/>
                    <a:pt x="10834" y="1"/>
                    <a:pt x="10170" y="1"/>
                  </a:cubicBezTo>
                  <a:lnTo>
                    <a:pt x="4660" y="1"/>
                  </a:lnTo>
                  <a:cubicBezTo>
                    <a:pt x="4659" y="1"/>
                    <a:pt x="4658" y="1"/>
                    <a:pt x="4656"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15810550" y="1469350"/>
              <a:ext cx="356350" cy="38025"/>
            </a:xfrm>
            <a:custGeom>
              <a:avLst/>
              <a:gdLst/>
              <a:ahLst/>
              <a:cxnLst/>
              <a:rect l="l" t="t" r="r" b="b"/>
              <a:pathLst>
                <a:path w="14254" h="1521" extrusionOk="0">
                  <a:moveTo>
                    <a:pt x="417" y="0"/>
                  </a:moveTo>
                  <a:lnTo>
                    <a:pt x="1" y="1520"/>
                  </a:lnTo>
                  <a:lnTo>
                    <a:pt x="13494" y="1520"/>
                  </a:lnTo>
                  <a:cubicBezTo>
                    <a:pt x="13914" y="1520"/>
                    <a:pt x="14253" y="1180"/>
                    <a:pt x="14253" y="760"/>
                  </a:cubicBezTo>
                  <a:cubicBezTo>
                    <a:pt x="14253" y="341"/>
                    <a:pt x="13914" y="0"/>
                    <a:pt x="13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15899225" y="970000"/>
              <a:ext cx="35700" cy="117775"/>
            </a:xfrm>
            <a:custGeom>
              <a:avLst/>
              <a:gdLst/>
              <a:ahLst/>
              <a:cxnLst/>
              <a:rect l="l" t="t" r="r" b="b"/>
              <a:pathLst>
                <a:path w="1428" h="4711" extrusionOk="0">
                  <a:moveTo>
                    <a:pt x="319" y="0"/>
                  </a:moveTo>
                  <a:cubicBezTo>
                    <a:pt x="301" y="0"/>
                    <a:pt x="282" y="2"/>
                    <a:pt x="264" y="5"/>
                  </a:cubicBezTo>
                  <a:cubicBezTo>
                    <a:pt x="105" y="36"/>
                    <a:pt x="0" y="190"/>
                    <a:pt x="31" y="349"/>
                  </a:cubicBezTo>
                  <a:lnTo>
                    <a:pt x="819" y="4473"/>
                  </a:lnTo>
                  <a:cubicBezTo>
                    <a:pt x="846" y="4613"/>
                    <a:pt x="970" y="4711"/>
                    <a:pt x="1107" y="4711"/>
                  </a:cubicBezTo>
                  <a:cubicBezTo>
                    <a:pt x="1125" y="4711"/>
                    <a:pt x="1144" y="4709"/>
                    <a:pt x="1163" y="4705"/>
                  </a:cubicBezTo>
                  <a:cubicBezTo>
                    <a:pt x="1323" y="4675"/>
                    <a:pt x="1427" y="4521"/>
                    <a:pt x="1397" y="4362"/>
                  </a:cubicBezTo>
                  <a:lnTo>
                    <a:pt x="608" y="238"/>
                  </a:lnTo>
                  <a:cubicBezTo>
                    <a:pt x="581" y="98"/>
                    <a:pt x="458"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15864975" y="970000"/>
              <a:ext cx="35700" cy="117775"/>
            </a:xfrm>
            <a:custGeom>
              <a:avLst/>
              <a:gdLst/>
              <a:ahLst/>
              <a:cxnLst/>
              <a:rect l="l" t="t" r="r" b="b"/>
              <a:pathLst>
                <a:path w="1428" h="4711" extrusionOk="0">
                  <a:moveTo>
                    <a:pt x="320" y="0"/>
                  </a:moveTo>
                  <a:cubicBezTo>
                    <a:pt x="302" y="0"/>
                    <a:pt x="283" y="2"/>
                    <a:pt x="265" y="5"/>
                  </a:cubicBezTo>
                  <a:cubicBezTo>
                    <a:pt x="105" y="36"/>
                    <a:pt x="0" y="190"/>
                    <a:pt x="31" y="349"/>
                  </a:cubicBezTo>
                  <a:lnTo>
                    <a:pt x="819" y="4473"/>
                  </a:lnTo>
                  <a:cubicBezTo>
                    <a:pt x="846" y="4613"/>
                    <a:pt x="969" y="4711"/>
                    <a:pt x="1108" y="4711"/>
                  </a:cubicBezTo>
                  <a:cubicBezTo>
                    <a:pt x="1126" y="4711"/>
                    <a:pt x="1145" y="4709"/>
                    <a:pt x="1164" y="4705"/>
                  </a:cubicBezTo>
                  <a:cubicBezTo>
                    <a:pt x="1322" y="4675"/>
                    <a:pt x="1427" y="4521"/>
                    <a:pt x="1396" y="4362"/>
                  </a:cubicBezTo>
                  <a:lnTo>
                    <a:pt x="608" y="238"/>
                  </a:lnTo>
                  <a:cubicBezTo>
                    <a:pt x="581" y="98"/>
                    <a:pt x="458"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15830700" y="970000"/>
              <a:ext cx="35700" cy="117775"/>
            </a:xfrm>
            <a:custGeom>
              <a:avLst/>
              <a:gdLst/>
              <a:ahLst/>
              <a:cxnLst/>
              <a:rect l="l" t="t" r="r" b="b"/>
              <a:pathLst>
                <a:path w="1428" h="4711" extrusionOk="0">
                  <a:moveTo>
                    <a:pt x="321" y="0"/>
                  </a:moveTo>
                  <a:cubicBezTo>
                    <a:pt x="303" y="0"/>
                    <a:pt x="284" y="2"/>
                    <a:pt x="266" y="5"/>
                  </a:cubicBezTo>
                  <a:cubicBezTo>
                    <a:pt x="106" y="36"/>
                    <a:pt x="1" y="190"/>
                    <a:pt x="31" y="349"/>
                  </a:cubicBezTo>
                  <a:lnTo>
                    <a:pt x="821" y="4473"/>
                  </a:lnTo>
                  <a:cubicBezTo>
                    <a:pt x="848" y="4613"/>
                    <a:pt x="972" y="4711"/>
                    <a:pt x="1109" y="4711"/>
                  </a:cubicBezTo>
                  <a:cubicBezTo>
                    <a:pt x="1127" y="4711"/>
                    <a:pt x="1146" y="4709"/>
                    <a:pt x="1165" y="4705"/>
                  </a:cubicBezTo>
                  <a:cubicBezTo>
                    <a:pt x="1325" y="4675"/>
                    <a:pt x="1428" y="4521"/>
                    <a:pt x="1399" y="4362"/>
                  </a:cubicBezTo>
                  <a:lnTo>
                    <a:pt x="609" y="238"/>
                  </a:lnTo>
                  <a:cubicBezTo>
                    <a:pt x="582" y="98"/>
                    <a:pt x="459"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15796500" y="970000"/>
              <a:ext cx="35675" cy="117775"/>
            </a:xfrm>
            <a:custGeom>
              <a:avLst/>
              <a:gdLst/>
              <a:ahLst/>
              <a:cxnLst/>
              <a:rect l="l" t="t" r="r" b="b"/>
              <a:pathLst>
                <a:path w="1427" h="4711" extrusionOk="0">
                  <a:moveTo>
                    <a:pt x="319" y="0"/>
                  </a:moveTo>
                  <a:cubicBezTo>
                    <a:pt x="301" y="0"/>
                    <a:pt x="282" y="2"/>
                    <a:pt x="263" y="5"/>
                  </a:cubicBezTo>
                  <a:cubicBezTo>
                    <a:pt x="105" y="36"/>
                    <a:pt x="0" y="190"/>
                    <a:pt x="31" y="349"/>
                  </a:cubicBezTo>
                  <a:lnTo>
                    <a:pt x="819" y="4473"/>
                  </a:lnTo>
                  <a:cubicBezTo>
                    <a:pt x="846" y="4613"/>
                    <a:pt x="969" y="4711"/>
                    <a:pt x="1107" y="4711"/>
                  </a:cubicBezTo>
                  <a:cubicBezTo>
                    <a:pt x="1125" y="4711"/>
                    <a:pt x="1144" y="4709"/>
                    <a:pt x="1162" y="4705"/>
                  </a:cubicBezTo>
                  <a:cubicBezTo>
                    <a:pt x="1322" y="4675"/>
                    <a:pt x="1427" y="4521"/>
                    <a:pt x="1396" y="4362"/>
                  </a:cubicBezTo>
                  <a:lnTo>
                    <a:pt x="608" y="238"/>
                  </a:lnTo>
                  <a:cubicBezTo>
                    <a:pt x="581" y="98"/>
                    <a:pt x="458"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15762225" y="970000"/>
              <a:ext cx="35700" cy="117775"/>
            </a:xfrm>
            <a:custGeom>
              <a:avLst/>
              <a:gdLst/>
              <a:ahLst/>
              <a:cxnLst/>
              <a:rect l="l" t="t" r="r" b="b"/>
              <a:pathLst>
                <a:path w="1428" h="4711" extrusionOk="0">
                  <a:moveTo>
                    <a:pt x="321" y="0"/>
                  </a:moveTo>
                  <a:cubicBezTo>
                    <a:pt x="303" y="0"/>
                    <a:pt x="284" y="2"/>
                    <a:pt x="266" y="5"/>
                  </a:cubicBezTo>
                  <a:cubicBezTo>
                    <a:pt x="106" y="36"/>
                    <a:pt x="1" y="190"/>
                    <a:pt x="31" y="349"/>
                  </a:cubicBezTo>
                  <a:lnTo>
                    <a:pt x="820" y="4473"/>
                  </a:lnTo>
                  <a:cubicBezTo>
                    <a:pt x="847" y="4613"/>
                    <a:pt x="970" y="4711"/>
                    <a:pt x="1109" y="4711"/>
                  </a:cubicBezTo>
                  <a:cubicBezTo>
                    <a:pt x="1127" y="4711"/>
                    <a:pt x="1146" y="4709"/>
                    <a:pt x="1164" y="4705"/>
                  </a:cubicBezTo>
                  <a:cubicBezTo>
                    <a:pt x="1323" y="4675"/>
                    <a:pt x="1428" y="4521"/>
                    <a:pt x="1397" y="4362"/>
                  </a:cubicBezTo>
                  <a:lnTo>
                    <a:pt x="609" y="238"/>
                  </a:lnTo>
                  <a:cubicBezTo>
                    <a:pt x="582" y="98"/>
                    <a:pt x="458"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15727975" y="970000"/>
              <a:ext cx="35700" cy="117775"/>
            </a:xfrm>
            <a:custGeom>
              <a:avLst/>
              <a:gdLst/>
              <a:ahLst/>
              <a:cxnLst/>
              <a:rect l="l" t="t" r="r" b="b"/>
              <a:pathLst>
                <a:path w="1428" h="4711" extrusionOk="0">
                  <a:moveTo>
                    <a:pt x="321" y="0"/>
                  </a:moveTo>
                  <a:cubicBezTo>
                    <a:pt x="302" y="0"/>
                    <a:pt x="284" y="2"/>
                    <a:pt x="265" y="5"/>
                  </a:cubicBezTo>
                  <a:cubicBezTo>
                    <a:pt x="105" y="36"/>
                    <a:pt x="1" y="190"/>
                    <a:pt x="31" y="349"/>
                  </a:cubicBezTo>
                  <a:lnTo>
                    <a:pt x="821" y="4473"/>
                  </a:lnTo>
                  <a:cubicBezTo>
                    <a:pt x="848" y="4613"/>
                    <a:pt x="970" y="4711"/>
                    <a:pt x="1109" y="4711"/>
                  </a:cubicBezTo>
                  <a:cubicBezTo>
                    <a:pt x="1127" y="4711"/>
                    <a:pt x="1146" y="4709"/>
                    <a:pt x="1164" y="4705"/>
                  </a:cubicBezTo>
                  <a:cubicBezTo>
                    <a:pt x="1324" y="4675"/>
                    <a:pt x="1428" y="4521"/>
                    <a:pt x="1398" y="4362"/>
                  </a:cubicBezTo>
                  <a:lnTo>
                    <a:pt x="609" y="238"/>
                  </a:lnTo>
                  <a:cubicBezTo>
                    <a:pt x="582" y="98"/>
                    <a:pt x="458"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15693750" y="970000"/>
              <a:ext cx="35700" cy="117775"/>
            </a:xfrm>
            <a:custGeom>
              <a:avLst/>
              <a:gdLst/>
              <a:ahLst/>
              <a:cxnLst/>
              <a:rect l="l" t="t" r="r" b="b"/>
              <a:pathLst>
                <a:path w="1428" h="4711" extrusionOk="0">
                  <a:moveTo>
                    <a:pt x="320" y="0"/>
                  </a:moveTo>
                  <a:cubicBezTo>
                    <a:pt x="301" y="0"/>
                    <a:pt x="283" y="2"/>
                    <a:pt x="264" y="5"/>
                  </a:cubicBezTo>
                  <a:cubicBezTo>
                    <a:pt x="106" y="36"/>
                    <a:pt x="1" y="190"/>
                    <a:pt x="31" y="349"/>
                  </a:cubicBezTo>
                  <a:lnTo>
                    <a:pt x="820" y="4473"/>
                  </a:lnTo>
                  <a:cubicBezTo>
                    <a:pt x="847" y="4613"/>
                    <a:pt x="970" y="4711"/>
                    <a:pt x="1108" y="4711"/>
                  </a:cubicBezTo>
                  <a:cubicBezTo>
                    <a:pt x="1126" y="4711"/>
                    <a:pt x="1144" y="4709"/>
                    <a:pt x="1163" y="4705"/>
                  </a:cubicBezTo>
                  <a:cubicBezTo>
                    <a:pt x="1323" y="4675"/>
                    <a:pt x="1428" y="4521"/>
                    <a:pt x="1397" y="4362"/>
                  </a:cubicBezTo>
                  <a:lnTo>
                    <a:pt x="609" y="238"/>
                  </a:lnTo>
                  <a:cubicBezTo>
                    <a:pt x="582" y="98"/>
                    <a:pt x="458"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16434850" y="1424275"/>
              <a:ext cx="276275" cy="83100"/>
            </a:xfrm>
            <a:custGeom>
              <a:avLst/>
              <a:gdLst/>
              <a:ahLst/>
              <a:cxnLst/>
              <a:rect l="l" t="t" r="r" b="b"/>
              <a:pathLst>
                <a:path w="11051" h="3324" extrusionOk="0">
                  <a:moveTo>
                    <a:pt x="5858" y="0"/>
                  </a:moveTo>
                  <a:cubicBezTo>
                    <a:pt x="3101" y="0"/>
                    <a:pt x="0" y="2566"/>
                    <a:pt x="816" y="3323"/>
                  </a:cubicBezTo>
                  <a:lnTo>
                    <a:pt x="10245" y="3323"/>
                  </a:lnTo>
                  <a:cubicBezTo>
                    <a:pt x="11051" y="3323"/>
                    <a:pt x="9886" y="1032"/>
                    <a:pt x="6949" y="152"/>
                  </a:cubicBezTo>
                  <a:cubicBezTo>
                    <a:pt x="6599" y="47"/>
                    <a:pt x="6231" y="0"/>
                    <a:pt x="5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16507500" y="1444650"/>
              <a:ext cx="41800" cy="62725"/>
            </a:xfrm>
            <a:custGeom>
              <a:avLst/>
              <a:gdLst/>
              <a:ahLst/>
              <a:cxnLst/>
              <a:rect l="l" t="t" r="r" b="b"/>
              <a:pathLst>
                <a:path w="1672" h="2509" extrusionOk="0">
                  <a:moveTo>
                    <a:pt x="0" y="1"/>
                  </a:moveTo>
                  <a:lnTo>
                    <a:pt x="0" y="1"/>
                  </a:lnTo>
                  <a:cubicBezTo>
                    <a:pt x="181" y="211"/>
                    <a:pt x="358" y="380"/>
                    <a:pt x="504" y="579"/>
                  </a:cubicBezTo>
                  <a:cubicBezTo>
                    <a:pt x="649" y="774"/>
                    <a:pt x="793" y="963"/>
                    <a:pt x="911" y="1174"/>
                  </a:cubicBezTo>
                  <a:cubicBezTo>
                    <a:pt x="1164" y="1586"/>
                    <a:pt x="1365" y="2025"/>
                    <a:pt x="1611" y="2508"/>
                  </a:cubicBezTo>
                  <a:cubicBezTo>
                    <a:pt x="1672" y="2239"/>
                    <a:pt x="1651" y="1966"/>
                    <a:pt x="1598" y="1699"/>
                  </a:cubicBezTo>
                  <a:cubicBezTo>
                    <a:pt x="1544" y="1432"/>
                    <a:pt x="1438" y="1177"/>
                    <a:pt x="1299" y="939"/>
                  </a:cubicBezTo>
                  <a:cubicBezTo>
                    <a:pt x="1157" y="700"/>
                    <a:pt x="971" y="492"/>
                    <a:pt x="750" y="325"/>
                  </a:cubicBezTo>
                  <a:cubicBezTo>
                    <a:pt x="534" y="150"/>
                    <a:pt x="268" y="4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16453800" y="1452825"/>
              <a:ext cx="66050" cy="54550"/>
            </a:xfrm>
            <a:custGeom>
              <a:avLst/>
              <a:gdLst/>
              <a:ahLst/>
              <a:cxnLst/>
              <a:rect l="l" t="t" r="r" b="b"/>
              <a:pathLst>
                <a:path w="2642" h="2182" extrusionOk="0">
                  <a:moveTo>
                    <a:pt x="2642" y="1"/>
                  </a:moveTo>
                  <a:lnTo>
                    <a:pt x="2642" y="1"/>
                  </a:lnTo>
                  <a:cubicBezTo>
                    <a:pt x="2335" y="27"/>
                    <a:pt x="2047" y="114"/>
                    <a:pt x="1767" y="225"/>
                  </a:cubicBezTo>
                  <a:cubicBezTo>
                    <a:pt x="1490" y="334"/>
                    <a:pt x="1228" y="484"/>
                    <a:pt x="978" y="655"/>
                  </a:cubicBezTo>
                  <a:cubicBezTo>
                    <a:pt x="732" y="831"/>
                    <a:pt x="500" y="1042"/>
                    <a:pt x="320" y="1298"/>
                  </a:cubicBezTo>
                  <a:cubicBezTo>
                    <a:pt x="141" y="1549"/>
                    <a:pt x="0" y="1871"/>
                    <a:pt x="57" y="2181"/>
                  </a:cubicBezTo>
                  <a:cubicBezTo>
                    <a:pt x="192" y="1905"/>
                    <a:pt x="384" y="1716"/>
                    <a:pt x="586" y="1533"/>
                  </a:cubicBezTo>
                  <a:cubicBezTo>
                    <a:pt x="794" y="1351"/>
                    <a:pt x="1014" y="1180"/>
                    <a:pt x="1241" y="1025"/>
                  </a:cubicBezTo>
                  <a:cubicBezTo>
                    <a:pt x="1696" y="695"/>
                    <a:pt x="2176" y="392"/>
                    <a:pt x="26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41"/>
          <p:cNvGrpSpPr/>
          <p:nvPr/>
        </p:nvGrpSpPr>
        <p:grpSpPr>
          <a:xfrm>
            <a:off x="-16196" y="3343312"/>
            <a:ext cx="2218290" cy="1826234"/>
            <a:chOff x="10694825" y="267300"/>
            <a:chExt cx="2943200" cy="2423025"/>
          </a:xfrm>
        </p:grpSpPr>
        <p:sp>
          <p:nvSpPr>
            <p:cNvPr id="1056" name="Google Shape;1056;p41"/>
            <p:cNvSpPr/>
            <p:nvPr/>
          </p:nvSpPr>
          <p:spPr>
            <a:xfrm>
              <a:off x="11850350" y="494100"/>
              <a:ext cx="101500" cy="10750"/>
            </a:xfrm>
            <a:custGeom>
              <a:avLst/>
              <a:gdLst/>
              <a:ahLst/>
              <a:cxnLst/>
              <a:rect l="l" t="t" r="r" b="b"/>
              <a:pathLst>
                <a:path w="4060" h="430" extrusionOk="0">
                  <a:moveTo>
                    <a:pt x="216" y="1"/>
                  </a:moveTo>
                  <a:cubicBezTo>
                    <a:pt x="97" y="1"/>
                    <a:pt x="1" y="97"/>
                    <a:pt x="1" y="215"/>
                  </a:cubicBezTo>
                  <a:cubicBezTo>
                    <a:pt x="1" y="334"/>
                    <a:pt x="97" y="430"/>
                    <a:pt x="216" y="430"/>
                  </a:cubicBezTo>
                  <a:lnTo>
                    <a:pt x="3845" y="430"/>
                  </a:lnTo>
                  <a:cubicBezTo>
                    <a:pt x="3963" y="430"/>
                    <a:pt x="4059" y="334"/>
                    <a:pt x="4059" y="215"/>
                  </a:cubicBezTo>
                  <a:cubicBezTo>
                    <a:pt x="4059" y="97"/>
                    <a:pt x="3963" y="1"/>
                    <a:pt x="3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11846700" y="494750"/>
              <a:ext cx="63425" cy="62375"/>
            </a:xfrm>
            <a:custGeom>
              <a:avLst/>
              <a:gdLst/>
              <a:ahLst/>
              <a:cxnLst/>
              <a:rect l="l" t="t" r="r" b="b"/>
              <a:pathLst>
                <a:path w="2537" h="2495" extrusionOk="0">
                  <a:moveTo>
                    <a:pt x="236" y="0"/>
                  </a:moveTo>
                  <a:cubicBezTo>
                    <a:pt x="182" y="0"/>
                    <a:pt x="127" y="21"/>
                    <a:pt x="84" y="64"/>
                  </a:cubicBezTo>
                  <a:cubicBezTo>
                    <a:pt x="0" y="148"/>
                    <a:pt x="0" y="283"/>
                    <a:pt x="84" y="368"/>
                  </a:cubicBezTo>
                  <a:lnTo>
                    <a:pt x="2150" y="2432"/>
                  </a:lnTo>
                  <a:cubicBezTo>
                    <a:pt x="2191" y="2474"/>
                    <a:pt x="2246" y="2495"/>
                    <a:pt x="2301" y="2495"/>
                  </a:cubicBezTo>
                  <a:cubicBezTo>
                    <a:pt x="2355" y="2495"/>
                    <a:pt x="2410" y="2474"/>
                    <a:pt x="2453" y="2432"/>
                  </a:cubicBezTo>
                  <a:cubicBezTo>
                    <a:pt x="2537" y="2347"/>
                    <a:pt x="2537" y="2212"/>
                    <a:pt x="2453" y="2129"/>
                  </a:cubicBezTo>
                  <a:lnTo>
                    <a:pt x="387" y="64"/>
                  </a:lnTo>
                  <a:cubicBezTo>
                    <a:pt x="346" y="21"/>
                    <a:pt x="291" y="0"/>
                    <a:pt x="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11620675" y="267300"/>
              <a:ext cx="464400" cy="464375"/>
            </a:xfrm>
            <a:custGeom>
              <a:avLst/>
              <a:gdLst/>
              <a:ahLst/>
              <a:cxnLst/>
              <a:rect l="l" t="t" r="r" b="b"/>
              <a:pathLst>
                <a:path w="18576" h="18575" extrusionOk="0">
                  <a:moveTo>
                    <a:pt x="9288" y="454"/>
                  </a:moveTo>
                  <a:cubicBezTo>
                    <a:pt x="14158" y="454"/>
                    <a:pt x="18121" y="4417"/>
                    <a:pt x="18121" y="9287"/>
                  </a:cubicBezTo>
                  <a:cubicBezTo>
                    <a:pt x="18121" y="14158"/>
                    <a:pt x="14158" y="18120"/>
                    <a:pt x="9288" y="18120"/>
                  </a:cubicBezTo>
                  <a:cubicBezTo>
                    <a:pt x="4417" y="18120"/>
                    <a:pt x="455" y="14158"/>
                    <a:pt x="455" y="9287"/>
                  </a:cubicBezTo>
                  <a:cubicBezTo>
                    <a:pt x="455" y="4417"/>
                    <a:pt x="4417" y="454"/>
                    <a:pt x="9288" y="454"/>
                  </a:cubicBezTo>
                  <a:close/>
                  <a:moveTo>
                    <a:pt x="9288" y="0"/>
                  </a:moveTo>
                  <a:cubicBezTo>
                    <a:pt x="4167" y="0"/>
                    <a:pt x="1" y="4166"/>
                    <a:pt x="1" y="9287"/>
                  </a:cubicBezTo>
                  <a:cubicBezTo>
                    <a:pt x="1" y="14408"/>
                    <a:pt x="4168" y="18574"/>
                    <a:pt x="9288" y="18574"/>
                  </a:cubicBezTo>
                  <a:cubicBezTo>
                    <a:pt x="14409" y="18574"/>
                    <a:pt x="18576" y="14408"/>
                    <a:pt x="18576" y="9287"/>
                  </a:cubicBezTo>
                  <a:cubicBezTo>
                    <a:pt x="18576" y="4166"/>
                    <a:pt x="14409" y="0"/>
                    <a:pt x="9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11666750" y="313325"/>
              <a:ext cx="372250" cy="372275"/>
            </a:xfrm>
            <a:custGeom>
              <a:avLst/>
              <a:gdLst/>
              <a:ahLst/>
              <a:cxnLst/>
              <a:rect l="l" t="t" r="r" b="b"/>
              <a:pathLst>
                <a:path w="14890" h="14891" extrusionOk="0">
                  <a:moveTo>
                    <a:pt x="7445" y="455"/>
                  </a:moveTo>
                  <a:cubicBezTo>
                    <a:pt x="11300" y="455"/>
                    <a:pt x="14436" y="3591"/>
                    <a:pt x="14436" y="7446"/>
                  </a:cubicBezTo>
                  <a:cubicBezTo>
                    <a:pt x="14436" y="11300"/>
                    <a:pt x="11300" y="14436"/>
                    <a:pt x="7445" y="14436"/>
                  </a:cubicBezTo>
                  <a:cubicBezTo>
                    <a:pt x="3591" y="14436"/>
                    <a:pt x="454" y="11300"/>
                    <a:pt x="454" y="7446"/>
                  </a:cubicBezTo>
                  <a:cubicBezTo>
                    <a:pt x="454" y="3591"/>
                    <a:pt x="3591" y="455"/>
                    <a:pt x="7445" y="455"/>
                  </a:cubicBezTo>
                  <a:close/>
                  <a:moveTo>
                    <a:pt x="7445" y="1"/>
                  </a:moveTo>
                  <a:cubicBezTo>
                    <a:pt x="3340" y="1"/>
                    <a:pt x="1" y="3341"/>
                    <a:pt x="1" y="7446"/>
                  </a:cubicBezTo>
                  <a:cubicBezTo>
                    <a:pt x="1" y="11550"/>
                    <a:pt x="3340" y="14890"/>
                    <a:pt x="7445" y="14890"/>
                  </a:cubicBezTo>
                  <a:cubicBezTo>
                    <a:pt x="11550" y="14890"/>
                    <a:pt x="14890" y="11550"/>
                    <a:pt x="14890" y="7446"/>
                  </a:cubicBezTo>
                  <a:cubicBezTo>
                    <a:pt x="14890" y="3341"/>
                    <a:pt x="11550" y="1"/>
                    <a:pt x="7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11839550" y="489525"/>
              <a:ext cx="23300" cy="19950"/>
            </a:xfrm>
            <a:custGeom>
              <a:avLst/>
              <a:gdLst/>
              <a:ahLst/>
              <a:cxnLst/>
              <a:rect l="l" t="t" r="r" b="b"/>
              <a:pathLst>
                <a:path w="932" h="798" extrusionOk="0">
                  <a:moveTo>
                    <a:pt x="536" y="0"/>
                  </a:moveTo>
                  <a:cubicBezTo>
                    <a:pt x="535" y="0"/>
                    <a:pt x="534" y="0"/>
                    <a:pt x="533" y="0"/>
                  </a:cubicBezTo>
                  <a:cubicBezTo>
                    <a:pt x="178" y="0"/>
                    <a:pt x="1" y="430"/>
                    <a:pt x="251" y="680"/>
                  </a:cubicBezTo>
                  <a:cubicBezTo>
                    <a:pt x="333" y="761"/>
                    <a:pt x="433" y="798"/>
                    <a:pt x="531" y="798"/>
                  </a:cubicBezTo>
                  <a:cubicBezTo>
                    <a:pt x="736" y="798"/>
                    <a:pt x="932" y="639"/>
                    <a:pt x="932" y="398"/>
                  </a:cubicBezTo>
                  <a:cubicBezTo>
                    <a:pt x="932" y="179"/>
                    <a:pt x="754" y="0"/>
                    <a:pt x="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11846500" y="340600"/>
              <a:ext cx="12750" cy="43625"/>
            </a:xfrm>
            <a:custGeom>
              <a:avLst/>
              <a:gdLst/>
              <a:ahLst/>
              <a:cxnLst/>
              <a:rect l="l" t="t" r="r" b="b"/>
              <a:pathLst>
                <a:path w="510" h="1745" extrusionOk="0">
                  <a:moveTo>
                    <a:pt x="255" y="1"/>
                  </a:moveTo>
                  <a:cubicBezTo>
                    <a:pt x="114" y="1"/>
                    <a:pt x="1" y="114"/>
                    <a:pt x="1" y="255"/>
                  </a:cubicBezTo>
                  <a:lnTo>
                    <a:pt x="1" y="1490"/>
                  </a:lnTo>
                  <a:cubicBezTo>
                    <a:pt x="1" y="1632"/>
                    <a:pt x="114" y="1745"/>
                    <a:pt x="255" y="1745"/>
                  </a:cubicBezTo>
                  <a:cubicBezTo>
                    <a:pt x="395" y="1745"/>
                    <a:pt x="510" y="1632"/>
                    <a:pt x="510" y="1490"/>
                  </a:cubicBezTo>
                  <a:lnTo>
                    <a:pt x="510" y="255"/>
                  </a:lnTo>
                  <a:cubicBezTo>
                    <a:pt x="510" y="114"/>
                    <a:pt x="396"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11769350" y="361050"/>
              <a:ext cx="29975" cy="39475"/>
            </a:xfrm>
            <a:custGeom>
              <a:avLst/>
              <a:gdLst/>
              <a:ahLst/>
              <a:cxnLst/>
              <a:rect l="l" t="t" r="r" b="b"/>
              <a:pathLst>
                <a:path w="1199" h="1579" extrusionOk="0">
                  <a:moveTo>
                    <a:pt x="290" y="0"/>
                  </a:moveTo>
                  <a:cubicBezTo>
                    <a:pt x="247" y="0"/>
                    <a:pt x="203" y="11"/>
                    <a:pt x="163" y="34"/>
                  </a:cubicBezTo>
                  <a:cubicBezTo>
                    <a:pt x="42" y="105"/>
                    <a:pt x="0" y="261"/>
                    <a:pt x="70" y="382"/>
                  </a:cubicBezTo>
                  <a:lnTo>
                    <a:pt x="688" y="1452"/>
                  </a:lnTo>
                  <a:cubicBezTo>
                    <a:pt x="736" y="1533"/>
                    <a:pt x="822" y="1579"/>
                    <a:pt x="910" y="1579"/>
                  </a:cubicBezTo>
                  <a:cubicBezTo>
                    <a:pt x="953" y="1579"/>
                    <a:pt x="996" y="1568"/>
                    <a:pt x="1036" y="1545"/>
                  </a:cubicBezTo>
                  <a:cubicBezTo>
                    <a:pt x="1158" y="1474"/>
                    <a:pt x="1199" y="1320"/>
                    <a:pt x="1129" y="1198"/>
                  </a:cubicBezTo>
                  <a:lnTo>
                    <a:pt x="511" y="127"/>
                  </a:lnTo>
                  <a:cubicBezTo>
                    <a:pt x="464" y="46"/>
                    <a:pt x="378" y="0"/>
                    <a:pt x="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11713550" y="416850"/>
              <a:ext cx="41275" cy="28200"/>
            </a:xfrm>
            <a:custGeom>
              <a:avLst/>
              <a:gdLst/>
              <a:ahLst/>
              <a:cxnLst/>
              <a:rect l="l" t="t" r="r" b="b"/>
              <a:pathLst>
                <a:path w="1651" h="1128" extrusionOk="0">
                  <a:moveTo>
                    <a:pt x="291" y="1"/>
                  </a:moveTo>
                  <a:cubicBezTo>
                    <a:pt x="203" y="1"/>
                    <a:pt x="117" y="46"/>
                    <a:pt x="71" y="128"/>
                  </a:cubicBezTo>
                  <a:cubicBezTo>
                    <a:pt x="1" y="250"/>
                    <a:pt x="41" y="404"/>
                    <a:pt x="164" y="475"/>
                  </a:cubicBezTo>
                  <a:lnTo>
                    <a:pt x="1233" y="1094"/>
                  </a:lnTo>
                  <a:cubicBezTo>
                    <a:pt x="1273" y="1116"/>
                    <a:pt x="1316" y="1127"/>
                    <a:pt x="1359" y="1127"/>
                  </a:cubicBezTo>
                  <a:cubicBezTo>
                    <a:pt x="1448" y="1127"/>
                    <a:pt x="1533" y="1082"/>
                    <a:pt x="1580" y="1001"/>
                  </a:cubicBezTo>
                  <a:cubicBezTo>
                    <a:pt x="1650" y="878"/>
                    <a:pt x="1610" y="723"/>
                    <a:pt x="1487" y="653"/>
                  </a:cubicBezTo>
                  <a:lnTo>
                    <a:pt x="418" y="35"/>
                  </a:lnTo>
                  <a:cubicBezTo>
                    <a:pt x="378" y="12"/>
                    <a:pt x="334"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11694000" y="493100"/>
              <a:ext cx="43650" cy="12750"/>
            </a:xfrm>
            <a:custGeom>
              <a:avLst/>
              <a:gdLst/>
              <a:ahLst/>
              <a:cxnLst/>
              <a:rect l="l" t="t" r="r" b="b"/>
              <a:pathLst>
                <a:path w="1746" h="510" extrusionOk="0">
                  <a:moveTo>
                    <a:pt x="255" y="0"/>
                  </a:moveTo>
                  <a:cubicBezTo>
                    <a:pt x="115" y="0"/>
                    <a:pt x="0" y="115"/>
                    <a:pt x="0" y="255"/>
                  </a:cubicBezTo>
                  <a:cubicBezTo>
                    <a:pt x="0" y="396"/>
                    <a:pt x="115" y="509"/>
                    <a:pt x="255" y="509"/>
                  </a:cubicBezTo>
                  <a:lnTo>
                    <a:pt x="1491" y="509"/>
                  </a:lnTo>
                  <a:cubicBezTo>
                    <a:pt x="1631" y="509"/>
                    <a:pt x="1746" y="396"/>
                    <a:pt x="1746" y="255"/>
                  </a:cubicBezTo>
                  <a:cubicBezTo>
                    <a:pt x="1746" y="115"/>
                    <a:pt x="1631"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11713550" y="553900"/>
              <a:ext cx="41275" cy="28200"/>
            </a:xfrm>
            <a:custGeom>
              <a:avLst/>
              <a:gdLst/>
              <a:ahLst/>
              <a:cxnLst/>
              <a:rect l="l" t="t" r="r" b="b"/>
              <a:pathLst>
                <a:path w="1651" h="1128" extrusionOk="0">
                  <a:moveTo>
                    <a:pt x="1360" y="1"/>
                  </a:moveTo>
                  <a:cubicBezTo>
                    <a:pt x="1317" y="1"/>
                    <a:pt x="1273" y="12"/>
                    <a:pt x="1233" y="35"/>
                  </a:cubicBezTo>
                  <a:lnTo>
                    <a:pt x="164" y="653"/>
                  </a:lnTo>
                  <a:cubicBezTo>
                    <a:pt x="41" y="723"/>
                    <a:pt x="1" y="879"/>
                    <a:pt x="71" y="1001"/>
                  </a:cubicBezTo>
                  <a:cubicBezTo>
                    <a:pt x="117" y="1082"/>
                    <a:pt x="203" y="1128"/>
                    <a:pt x="291" y="1128"/>
                  </a:cubicBezTo>
                  <a:cubicBezTo>
                    <a:pt x="335" y="1128"/>
                    <a:pt x="378" y="1117"/>
                    <a:pt x="418" y="1094"/>
                  </a:cubicBezTo>
                  <a:lnTo>
                    <a:pt x="1487" y="476"/>
                  </a:lnTo>
                  <a:cubicBezTo>
                    <a:pt x="1610" y="405"/>
                    <a:pt x="1650" y="249"/>
                    <a:pt x="1580" y="128"/>
                  </a:cubicBezTo>
                  <a:cubicBezTo>
                    <a:pt x="1534" y="46"/>
                    <a:pt x="1448" y="1"/>
                    <a:pt x="1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11769350" y="598425"/>
              <a:ext cx="29975" cy="39500"/>
            </a:xfrm>
            <a:custGeom>
              <a:avLst/>
              <a:gdLst/>
              <a:ahLst/>
              <a:cxnLst/>
              <a:rect l="l" t="t" r="r" b="b"/>
              <a:pathLst>
                <a:path w="1199" h="1580" extrusionOk="0">
                  <a:moveTo>
                    <a:pt x="909" y="0"/>
                  </a:moveTo>
                  <a:cubicBezTo>
                    <a:pt x="821" y="0"/>
                    <a:pt x="736" y="46"/>
                    <a:pt x="688" y="128"/>
                  </a:cubicBezTo>
                  <a:lnTo>
                    <a:pt x="70" y="1198"/>
                  </a:lnTo>
                  <a:cubicBezTo>
                    <a:pt x="0" y="1319"/>
                    <a:pt x="42" y="1475"/>
                    <a:pt x="163" y="1544"/>
                  </a:cubicBezTo>
                  <a:cubicBezTo>
                    <a:pt x="203" y="1568"/>
                    <a:pt x="247" y="1579"/>
                    <a:pt x="291" y="1579"/>
                  </a:cubicBezTo>
                  <a:cubicBezTo>
                    <a:pt x="379" y="1579"/>
                    <a:pt x="464" y="1533"/>
                    <a:pt x="511" y="1451"/>
                  </a:cubicBezTo>
                  <a:lnTo>
                    <a:pt x="1129" y="382"/>
                  </a:lnTo>
                  <a:cubicBezTo>
                    <a:pt x="1199" y="260"/>
                    <a:pt x="1158" y="104"/>
                    <a:pt x="1036" y="34"/>
                  </a:cubicBezTo>
                  <a:cubicBezTo>
                    <a:pt x="996" y="11"/>
                    <a:pt x="952" y="0"/>
                    <a:pt x="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11846500" y="614725"/>
              <a:ext cx="12750" cy="43625"/>
            </a:xfrm>
            <a:custGeom>
              <a:avLst/>
              <a:gdLst/>
              <a:ahLst/>
              <a:cxnLst/>
              <a:rect l="l" t="t" r="r" b="b"/>
              <a:pathLst>
                <a:path w="510" h="1745" extrusionOk="0">
                  <a:moveTo>
                    <a:pt x="253" y="1"/>
                  </a:moveTo>
                  <a:cubicBezTo>
                    <a:pt x="114" y="1"/>
                    <a:pt x="1" y="114"/>
                    <a:pt x="1" y="254"/>
                  </a:cubicBezTo>
                  <a:lnTo>
                    <a:pt x="1" y="1490"/>
                  </a:lnTo>
                  <a:cubicBezTo>
                    <a:pt x="1" y="1630"/>
                    <a:pt x="114" y="1745"/>
                    <a:pt x="255" y="1745"/>
                  </a:cubicBezTo>
                  <a:cubicBezTo>
                    <a:pt x="396" y="1745"/>
                    <a:pt x="510" y="1630"/>
                    <a:pt x="510" y="1490"/>
                  </a:cubicBezTo>
                  <a:lnTo>
                    <a:pt x="510" y="255"/>
                  </a:lnTo>
                  <a:cubicBezTo>
                    <a:pt x="510" y="114"/>
                    <a:pt x="396" y="1"/>
                    <a:pt x="255" y="1"/>
                  </a:cubicBezTo>
                  <a:cubicBezTo>
                    <a:pt x="254" y="1"/>
                    <a:pt x="25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11906400" y="598425"/>
              <a:ext cx="30000" cy="39500"/>
            </a:xfrm>
            <a:custGeom>
              <a:avLst/>
              <a:gdLst/>
              <a:ahLst/>
              <a:cxnLst/>
              <a:rect l="l" t="t" r="r" b="b"/>
              <a:pathLst>
                <a:path w="1200" h="1580" extrusionOk="0">
                  <a:moveTo>
                    <a:pt x="291" y="1"/>
                  </a:moveTo>
                  <a:cubicBezTo>
                    <a:pt x="248" y="1"/>
                    <a:pt x="204" y="12"/>
                    <a:pt x="165" y="34"/>
                  </a:cubicBezTo>
                  <a:cubicBezTo>
                    <a:pt x="43" y="104"/>
                    <a:pt x="1" y="260"/>
                    <a:pt x="70" y="382"/>
                  </a:cubicBezTo>
                  <a:lnTo>
                    <a:pt x="689" y="1451"/>
                  </a:lnTo>
                  <a:cubicBezTo>
                    <a:pt x="736" y="1533"/>
                    <a:pt x="822" y="1579"/>
                    <a:pt x="909" y="1579"/>
                  </a:cubicBezTo>
                  <a:cubicBezTo>
                    <a:pt x="953" y="1579"/>
                    <a:pt x="996" y="1568"/>
                    <a:pt x="1036" y="1544"/>
                  </a:cubicBezTo>
                  <a:cubicBezTo>
                    <a:pt x="1158" y="1475"/>
                    <a:pt x="1199" y="1319"/>
                    <a:pt x="1129" y="1197"/>
                  </a:cubicBezTo>
                  <a:lnTo>
                    <a:pt x="511" y="128"/>
                  </a:lnTo>
                  <a:cubicBezTo>
                    <a:pt x="464" y="46"/>
                    <a:pt x="378" y="1"/>
                    <a:pt x="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11950900" y="553900"/>
              <a:ext cx="41300" cy="28200"/>
            </a:xfrm>
            <a:custGeom>
              <a:avLst/>
              <a:gdLst/>
              <a:ahLst/>
              <a:cxnLst/>
              <a:rect l="l" t="t" r="r" b="b"/>
              <a:pathLst>
                <a:path w="1652" h="1128" extrusionOk="0">
                  <a:moveTo>
                    <a:pt x="292" y="1"/>
                  </a:moveTo>
                  <a:cubicBezTo>
                    <a:pt x="204" y="1"/>
                    <a:pt x="119" y="46"/>
                    <a:pt x="71" y="128"/>
                  </a:cubicBezTo>
                  <a:cubicBezTo>
                    <a:pt x="1" y="250"/>
                    <a:pt x="43" y="405"/>
                    <a:pt x="165" y="476"/>
                  </a:cubicBezTo>
                  <a:lnTo>
                    <a:pt x="1234" y="1094"/>
                  </a:lnTo>
                  <a:cubicBezTo>
                    <a:pt x="1274" y="1117"/>
                    <a:pt x="1318" y="1128"/>
                    <a:pt x="1361" y="1128"/>
                  </a:cubicBezTo>
                  <a:cubicBezTo>
                    <a:pt x="1449" y="1128"/>
                    <a:pt x="1535" y="1082"/>
                    <a:pt x="1582" y="1001"/>
                  </a:cubicBezTo>
                  <a:cubicBezTo>
                    <a:pt x="1652" y="879"/>
                    <a:pt x="1610" y="723"/>
                    <a:pt x="1489" y="653"/>
                  </a:cubicBezTo>
                  <a:lnTo>
                    <a:pt x="418" y="35"/>
                  </a:lnTo>
                  <a:cubicBezTo>
                    <a:pt x="379" y="12"/>
                    <a:pt x="335" y="1"/>
                    <a:pt x="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11968100" y="493100"/>
              <a:ext cx="43650" cy="12750"/>
            </a:xfrm>
            <a:custGeom>
              <a:avLst/>
              <a:gdLst/>
              <a:ahLst/>
              <a:cxnLst/>
              <a:rect l="l" t="t" r="r" b="b"/>
              <a:pathLst>
                <a:path w="1746" h="510" extrusionOk="0">
                  <a:moveTo>
                    <a:pt x="256" y="0"/>
                  </a:moveTo>
                  <a:cubicBezTo>
                    <a:pt x="114" y="0"/>
                    <a:pt x="1" y="115"/>
                    <a:pt x="1" y="255"/>
                  </a:cubicBezTo>
                  <a:cubicBezTo>
                    <a:pt x="1" y="396"/>
                    <a:pt x="114" y="509"/>
                    <a:pt x="256" y="509"/>
                  </a:cubicBezTo>
                  <a:lnTo>
                    <a:pt x="1490" y="509"/>
                  </a:lnTo>
                  <a:cubicBezTo>
                    <a:pt x="1632" y="509"/>
                    <a:pt x="1745" y="396"/>
                    <a:pt x="1745" y="255"/>
                  </a:cubicBezTo>
                  <a:cubicBezTo>
                    <a:pt x="1745" y="115"/>
                    <a:pt x="1632" y="0"/>
                    <a:pt x="1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11950900" y="416850"/>
              <a:ext cx="41300" cy="28200"/>
            </a:xfrm>
            <a:custGeom>
              <a:avLst/>
              <a:gdLst/>
              <a:ahLst/>
              <a:cxnLst/>
              <a:rect l="l" t="t" r="r" b="b"/>
              <a:pathLst>
                <a:path w="1652" h="1128" extrusionOk="0">
                  <a:moveTo>
                    <a:pt x="1362" y="1"/>
                  </a:moveTo>
                  <a:cubicBezTo>
                    <a:pt x="1319" y="1"/>
                    <a:pt x="1275" y="12"/>
                    <a:pt x="1234" y="35"/>
                  </a:cubicBezTo>
                  <a:lnTo>
                    <a:pt x="165" y="653"/>
                  </a:lnTo>
                  <a:cubicBezTo>
                    <a:pt x="43" y="723"/>
                    <a:pt x="1" y="878"/>
                    <a:pt x="72" y="1001"/>
                  </a:cubicBezTo>
                  <a:cubicBezTo>
                    <a:pt x="119" y="1082"/>
                    <a:pt x="205" y="1127"/>
                    <a:pt x="293" y="1127"/>
                  </a:cubicBezTo>
                  <a:cubicBezTo>
                    <a:pt x="336" y="1127"/>
                    <a:pt x="379" y="1116"/>
                    <a:pt x="418" y="1094"/>
                  </a:cubicBezTo>
                  <a:lnTo>
                    <a:pt x="1489" y="475"/>
                  </a:lnTo>
                  <a:cubicBezTo>
                    <a:pt x="1611" y="406"/>
                    <a:pt x="1652" y="250"/>
                    <a:pt x="1582" y="128"/>
                  </a:cubicBezTo>
                  <a:cubicBezTo>
                    <a:pt x="1535" y="46"/>
                    <a:pt x="1450" y="1"/>
                    <a:pt x="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11906400" y="361050"/>
              <a:ext cx="30025" cy="39475"/>
            </a:xfrm>
            <a:custGeom>
              <a:avLst/>
              <a:gdLst/>
              <a:ahLst/>
              <a:cxnLst/>
              <a:rect l="l" t="t" r="r" b="b"/>
              <a:pathLst>
                <a:path w="1201" h="1579" extrusionOk="0">
                  <a:moveTo>
                    <a:pt x="911" y="0"/>
                  </a:moveTo>
                  <a:cubicBezTo>
                    <a:pt x="823" y="0"/>
                    <a:pt x="737" y="46"/>
                    <a:pt x="690" y="127"/>
                  </a:cubicBezTo>
                  <a:lnTo>
                    <a:pt x="72" y="1198"/>
                  </a:lnTo>
                  <a:cubicBezTo>
                    <a:pt x="1" y="1318"/>
                    <a:pt x="43" y="1474"/>
                    <a:pt x="165" y="1545"/>
                  </a:cubicBezTo>
                  <a:cubicBezTo>
                    <a:pt x="204" y="1568"/>
                    <a:pt x="248" y="1579"/>
                    <a:pt x="291" y="1579"/>
                  </a:cubicBezTo>
                  <a:cubicBezTo>
                    <a:pt x="379" y="1579"/>
                    <a:pt x="465" y="1533"/>
                    <a:pt x="513" y="1452"/>
                  </a:cubicBezTo>
                  <a:lnTo>
                    <a:pt x="1131" y="382"/>
                  </a:lnTo>
                  <a:cubicBezTo>
                    <a:pt x="1201" y="261"/>
                    <a:pt x="1158" y="105"/>
                    <a:pt x="1038" y="34"/>
                  </a:cubicBezTo>
                  <a:cubicBezTo>
                    <a:pt x="998" y="11"/>
                    <a:pt x="954" y="0"/>
                    <a:pt x="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13053475" y="960550"/>
              <a:ext cx="133250" cy="546825"/>
            </a:xfrm>
            <a:custGeom>
              <a:avLst/>
              <a:gdLst/>
              <a:ahLst/>
              <a:cxnLst/>
              <a:rect l="l" t="t" r="r" b="b"/>
              <a:pathLst>
                <a:path w="5330" h="21873" extrusionOk="0">
                  <a:moveTo>
                    <a:pt x="0" y="1"/>
                  </a:moveTo>
                  <a:lnTo>
                    <a:pt x="4136" y="21872"/>
                  </a:lnTo>
                  <a:lnTo>
                    <a:pt x="5330" y="21872"/>
                  </a:lnTo>
                  <a:lnTo>
                    <a:pt x="11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12611275" y="625450"/>
              <a:ext cx="472075" cy="355575"/>
            </a:xfrm>
            <a:custGeom>
              <a:avLst/>
              <a:gdLst/>
              <a:ahLst/>
              <a:cxnLst/>
              <a:rect l="l" t="t" r="r" b="b"/>
              <a:pathLst>
                <a:path w="18883" h="14223" extrusionOk="0">
                  <a:moveTo>
                    <a:pt x="871" y="1"/>
                  </a:moveTo>
                  <a:lnTo>
                    <a:pt x="0" y="818"/>
                  </a:lnTo>
                  <a:lnTo>
                    <a:pt x="18011" y="14222"/>
                  </a:lnTo>
                  <a:lnTo>
                    <a:pt x="18882" y="13405"/>
                  </a:lnTo>
                  <a:lnTo>
                    <a:pt x="8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12759450" y="1418825"/>
              <a:ext cx="427275" cy="88550"/>
            </a:xfrm>
            <a:custGeom>
              <a:avLst/>
              <a:gdLst/>
              <a:ahLst/>
              <a:cxnLst/>
              <a:rect l="l" t="t" r="r" b="b"/>
              <a:pathLst>
                <a:path w="17091" h="3542" extrusionOk="0">
                  <a:moveTo>
                    <a:pt x="124" y="1"/>
                  </a:moveTo>
                  <a:cubicBezTo>
                    <a:pt x="56" y="1"/>
                    <a:pt x="1" y="57"/>
                    <a:pt x="1" y="126"/>
                  </a:cubicBezTo>
                  <a:lnTo>
                    <a:pt x="1" y="3541"/>
                  </a:lnTo>
                  <a:lnTo>
                    <a:pt x="17091" y="3541"/>
                  </a:lnTo>
                  <a:lnTo>
                    <a:pt x="17091" y="126"/>
                  </a:lnTo>
                  <a:cubicBezTo>
                    <a:pt x="17091" y="57"/>
                    <a:pt x="17034" y="1"/>
                    <a:pt x="16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12315325" y="619300"/>
              <a:ext cx="406225" cy="143025"/>
            </a:xfrm>
            <a:custGeom>
              <a:avLst/>
              <a:gdLst/>
              <a:ahLst/>
              <a:cxnLst/>
              <a:rect l="l" t="t" r="r" b="b"/>
              <a:pathLst>
                <a:path w="16249" h="5721" extrusionOk="0">
                  <a:moveTo>
                    <a:pt x="209" y="1"/>
                  </a:moveTo>
                  <a:cubicBezTo>
                    <a:pt x="94" y="1"/>
                    <a:pt x="1" y="94"/>
                    <a:pt x="1" y="208"/>
                  </a:cubicBezTo>
                  <a:lnTo>
                    <a:pt x="1" y="5720"/>
                  </a:lnTo>
                  <a:lnTo>
                    <a:pt x="16248" y="5720"/>
                  </a:lnTo>
                  <a:lnTo>
                    <a:pt x="16248" y="208"/>
                  </a:lnTo>
                  <a:cubicBezTo>
                    <a:pt x="16248" y="94"/>
                    <a:pt x="16155" y="1"/>
                    <a:pt x="16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13042450" y="948700"/>
              <a:ext cx="47525" cy="45725"/>
            </a:xfrm>
            <a:custGeom>
              <a:avLst/>
              <a:gdLst/>
              <a:ahLst/>
              <a:cxnLst/>
              <a:rect l="l" t="t" r="r" b="b"/>
              <a:pathLst>
                <a:path w="1901" h="1829" extrusionOk="0">
                  <a:moveTo>
                    <a:pt x="987" y="1"/>
                  </a:moveTo>
                  <a:cubicBezTo>
                    <a:pt x="616" y="1"/>
                    <a:pt x="283" y="223"/>
                    <a:pt x="141" y="565"/>
                  </a:cubicBezTo>
                  <a:cubicBezTo>
                    <a:pt x="0" y="907"/>
                    <a:pt x="77" y="1300"/>
                    <a:pt x="339" y="1561"/>
                  </a:cubicBezTo>
                  <a:cubicBezTo>
                    <a:pt x="514" y="1736"/>
                    <a:pt x="748" y="1829"/>
                    <a:pt x="985" y="1829"/>
                  </a:cubicBezTo>
                  <a:cubicBezTo>
                    <a:pt x="1103" y="1829"/>
                    <a:pt x="1222" y="1806"/>
                    <a:pt x="1336" y="1759"/>
                  </a:cubicBezTo>
                  <a:cubicBezTo>
                    <a:pt x="1678" y="1618"/>
                    <a:pt x="1900" y="1285"/>
                    <a:pt x="1900" y="916"/>
                  </a:cubicBezTo>
                  <a:cubicBezTo>
                    <a:pt x="1900" y="409"/>
                    <a:pt x="1491" y="1"/>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11054900" y="1799050"/>
              <a:ext cx="221575" cy="747125"/>
            </a:xfrm>
            <a:custGeom>
              <a:avLst/>
              <a:gdLst/>
              <a:ahLst/>
              <a:cxnLst/>
              <a:rect l="l" t="t" r="r" b="b"/>
              <a:pathLst>
                <a:path w="8863" h="29885" extrusionOk="0">
                  <a:moveTo>
                    <a:pt x="7866" y="1"/>
                  </a:moveTo>
                  <a:cubicBezTo>
                    <a:pt x="7463" y="1"/>
                    <a:pt x="7097" y="271"/>
                    <a:pt x="6990" y="679"/>
                  </a:cubicBezTo>
                  <a:lnTo>
                    <a:pt x="141" y="28761"/>
                  </a:lnTo>
                  <a:cubicBezTo>
                    <a:pt x="1" y="29333"/>
                    <a:pt x="434" y="29884"/>
                    <a:pt x="1024" y="29884"/>
                  </a:cubicBezTo>
                  <a:cubicBezTo>
                    <a:pt x="1441" y="29884"/>
                    <a:pt x="1805" y="29598"/>
                    <a:pt x="1905" y="29192"/>
                  </a:cubicBezTo>
                  <a:lnTo>
                    <a:pt x="8753" y="1109"/>
                  </a:lnTo>
                  <a:cubicBezTo>
                    <a:pt x="8862" y="627"/>
                    <a:pt x="8564" y="144"/>
                    <a:pt x="8083" y="27"/>
                  </a:cubicBezTo>
                  <a:cubicBezTo>
                    <a:pt x="8010" y="9"/>
                    <a:pt x="7938" y="1"/>
                    <a:pt x="7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11724900" y="1799050"/>
              <a:ext cx="221525" cy="747125"/>
            </a:xfrm>
            <a:custGeom>
              <a:avLst/>
              <a:gdLst/>
              <a:ahLst/>
              <a:cxnLst/>
              <a:rect l="l" t="t" r="r" b="b"/>
              <a:pathLst>
                <a:path w="8861" h="29885" extrusionOk="0">
                  <a:moveTo>
                    <a:pt x="997" y="1"/>
                  </a:moveTo>
                  <a:cubicBezTo>
                    <a:pt x="925" y="1"/>
                    <a:pt x="853" y="9"/>
                    <a:pt x="780" y="27"/>
                  </a:cubicBezTo>
                  <a:cubicBezTo>
                    <a:pt x="299" y="144"/>
                    <a:pt x="1" y="627"/>
                    <a:pt x="110" y="1109"/>
                  </a:cubicBezTo>
                  <a:lnTo>
                    <a:pt x="6959" y="29192"/>
                  </a:lnTo>
                  <a:cubicBezTo>
                    <a:pt x="7058" y="29598"/>
                    <a:pt x="7422" y="29884"/>
                    <a:pt x="7840" y="29884"/>
                  </a:cubicBezTo>
                  <a:lnTo>
                    <a:pt x="7840" y="29884"/>
                  </a:lnTo>
                  <a:cubicBezTo>
                    <a:pt x="8429" y="29884"/>
                    <a:pt x="8861" y="29333"/>
                    <a:pt x="8722" y="28761"/>
                  </a:cubicBezTo>
                  <a:lnTo>
                    <a:pt x="1874" y="679"/>
                  </a:lnTo>
                  <a:cubicBezTo>
                    <a:pt x="1767" y="271"/>
                    <a:pt x="1400" y="1"/>
                    <a:pt x="997" y="1"/>
                  </a:cubicBezTo>
                  <a:close/>
                  <a:moveTo>
                    <a:pt x="7840" y="29884"/>
                  </a:moveTo>
                  <a:cubicBezTo>
                    <a:pt x="7840" y="29884"/>
                    <a:pt x="7840" y="29884"/>
                    <a:pt x="7839" y="29884"/>
                  </a:cubicBezTo>
                  <a:lnTo>
                    <a:pt x="7841" y="29884"/>
                  </a:lnTo>
                  <a:cubicBezTo>
                    <a:pt x="7841" y="29884"/>
                    <a:pt x="7840" y="29884"/>
                    <a:pt x="7840" y="298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10910725" y="1733175"/>
              <a:ext cx="221550" cy="747150"/>
            </a:xfrm>
            <a:custGeom>
              <a:avLst/>
              <a:gdLst/>
              <a:ahLst/>
              <a:cxnLst/>
              <a:rect l="l" t="t" r="r" b="b"/>
              <a:pathLst>
                <a:path w="8862" h="29886" extrusionOk="0">
                  <a:moveTo>
                    <a:pt x="7867" y="1"/>
                  </a:moveTo>
                  <a:cubicBezTo>
                    <a:pt x="7463" y="1"/>
                    <a:pt x="7095" y="271"/>
                    <a:pt x="6988" y="680"/>
                  </a:cubicBezTo>
                  <a:lnTo>
                    <a:pt x="140" y="28762"/>
                  </a:lnTo>
                  <a:cubicBezTo>
                    <a:pt x="0" y="29334"/>
                    <a:pt x="434" y="29884"/>
                    <a:pt x="1022" y="29885"/>
                  </a:cubicBezTo>
                  <a:cubicBezTo>
                    <a:pt x="1440" y="29884"/>
                    <a:pt x="1804" y="29598"/>
                    <a:pt x="1903" y="29191"/>
                  </a:cubicBezTo>
                  <a:lnTo>
                    <a:pt x="8753" y="1110"/>
                  </a:lnTo>
                  <a:cubicBezTo>
                    <a:pt x="8862" y="626"/>
                    <a:pt x="8564" y="144"/>
                    <a:pt x="8082" y="26"/>
                  </a:cubicBezTo>
                  <a:cubicBezTo>
                    <a:pt x="8010" y="9"/>
                    <a:pt x="7938" y="1"/>
                    <a:pt x="7867" y="1"/>
                  </a:cubicBezTo>
                  <a:close/>
                </a:path>
              </a:pathLst>
            </a:custGeom>
            <a:solidFill>
              <a:srgbClr val="7383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11580450" y="1732850"/>
              <a:ext cx="221800" cy="747475"/>
            </a:xfrm>
            <a:custGeom>
              <a:avLst/>
              <a:gdLst/>
              <a:ahLst/>
              <a:cxnLst/>
              <a:rect l="l" t="t" r="r" b="b"/>
              <a:pathLst>
                <a:path w="8872" h="29899" extrusionOk="0">
                  <a:moveTo>
                    <a:pt x="1003" y="0"/>
                  </a:moveTo>
                  <a:cubicBezTo>
                    <a:pt x="932" y="0"/>
                    <a:pt x="859" y="9"/>
                    <a:pt x="786" y="26"/>
                  </a:cubicBezTo>
                  <a:cubicBezTo>
                    <a:pt x="299" y="146"/>
                    <a:pt x="1" y="636"/>
                    <a:pt x="120" y="1123"/>
                  </a:cubicBezTo>
                  <a:lnTo>
                    <a:pt x="6968" y="29204"/>
                  </a:lnTo>
                  <a:cubicBezTo>
                    <a:pt x="7069" y="29611"/>
                    <a:pt x="7432" y="29897"/>
                    <a:pt x="7850" y="29898"/>
                  </a:cubicBezTo>
                  <a:cubicBezTo>
                    <a:pt x="8438" y="29898"/>
                    <a:pt x="8871" y="29347"/>
                    <a:pt x="8733" y="28775"/>
                  </a:cubicBezTo>
                  <a:lnTo>
                    <a:pt x="1883" y="693"/>
                  </a:lnTo>
                  <a:cubicBezTo>
                    <a:pt x="1782" y="278"/>
                    <a:pt x="1411" y="0"/>
                    <a:pt x="1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10741850" y="792675"/>
              <a:ext cx="1189425" cy="1108275"/>
            </a:xfrm>
            <a:custGeom>
              <a:avLst/>
              <a:gdLst/>
              <a:ahLst/>
              <a:cxnLst/>
              <a:rect l="l" t="t" r="r" b="b"/>
              <a:pathLst>
                <a:path w="47577" h="44331" extrusionOk="0">
                  <a:moveTo>
                    <a:pt x="18692" y="1"/>
                  </a:moveTo>
                  <a:cubicBezTo>
                    <a:pt x="10760" y="1"/>
                    <a:pt x="2779" y="2170"/>
                    <a:pt x="1846" y="7036"/>
                  </a:cubicBezTo>
                  <a:cubicBezTo>
                    <a:pt x="0" y="16657"/>
                    <a:pt x="7909" y="31943"/>
                    <a:pt x="7909" y="35633"/>
                  </a:cubicBezTo>
                  <a:cubicBezTo>
                    <a:pt x="7909" y="39324"/>
                    <a:pt x="8303" y="44330"/>
                    <a:pt x="13444" y="44330"/>
                  </a:cubicBezTo>
                  <a:lnTo>
                    <a:pt x="41806" y="44330"/>
                  </a:lnTo>
                  <a:cubicBezTo>
                    <a:pt x="46549" y="44330"/>
                    <a:pt x="47576" y="37196"/>
                    <a:pt x="41806" y="36346"/>
                  </a:cubicBezTo>
                  <a:cubicBezTo>
                    <a:pt x="37372" y="35694"/>
                    <a:pt x="34661" y="34842"/>
                    <a:pt x="32420" y="33787"/>
                  </a:cubicBezTo>
                  <a:cubicBezTo>
                    <a:pt x="28695" y="32035"/>
                    <a:pt x="37296" y="13097"/>
                    <a:pt x="35189" y="5718"/>
                  </a:cubicBezTo>
                  <a:cubicBezTo>
                    <a:pt x="34146" y="2071"/>
                    <a:pt x="26442" y="1"/>
                    <a:pt x="18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11432475" y="1251300"/>
              <a:ext cx="1333175" cy="534850"/>
            </a:xfrm>
            <a:custGeom>
              <a:avLst/>
              <a:gdLst/>
              <a:ahLst/>
              <a:cxnLst/>
              <a:rect l="l" t="t" r="r" b="b"/>
              <a:pathLst>
                <a:path w="53327" h="21394" extrusionOk="0">
                  <a:moveTo>
                    <a:pt x="52737" y="0"/>
                  </a:moveTo>
                  <a:cubicBezTo>
                    <a:pt x="52411" y="0"/>
                    <a:pt x="51721" y="434"/>
                    <a:pt x="51001" y="940"/>
                  </a:cubicBezTo>
                  <a:cubicBezTo>
                    <a:pt x="49990" y="1650"/>
                    <a:pt x="48909" y="2513"/>
                    <a:pt x="48682" y="2514"/>
                  </a:cubicBezTo>
                  <a:cubicBezTo>
                    <a:pt x="48682" y="2514"/>
                    <a:pt x="48682" y="2514"/>
                    <a:pt x="48681" y="2514"/>
                  </a:cubicBezTo>
                  <a:cubicBezTo>
                    <a:pt x="48220" y="2514"/>
                    <a:pt x="22217" y="160"/>
                    <a:pt x="20515" y="40"/>
                  </a:cubicBezTo>
                  <a:cubicBezTo>
                    <a:pt x="20502" y="39"/>
                    <a:pt x="20489" y="38"/>
                    <a:pt x="20475" y="38"/>
                  </a:cubicBezTo>
                  <a:cubicBezTo>
                    <a:pt x="18635" y="38"/>
                    <a:pt x="7476" y="7752"/>
                    <a:pt x="2874" y="13892"/>
                  </a:cubicBezTo>
                  <a:cubicBezTo>
                    <a:pt x="1" y="17725"/>
                    <a:pt x="2786" y="21394"/>
                    <a:pt x="5681" y="21394"/>
                  </a:cubicBezTo>
                  <a:cubicBezTo>
                    <a:pt x="5930" y="21394"/>
                    <a:pt x="6179" y="21367"/>
                    <a:pt x="6426" y="21310"/>
                  </a:cubicBezTo>
                  <a:cubicBezTo>
                    <a:pt x="13380" y="19721"/>
                    <a:pt x="20261" y="8266"/>
                    <a:pt x="21777" y="8266"/>
                  </a:cubicBezTo>
                  <a:cubicBezTo>
                    <a:pt x="21786" y="8266"/>
                    <a:pt x="21794" y="8266"/>
                    <a:pt x="21803" y="8267"/>
                  </a:cubicBezTo>
                  <a:cubicBezTo>
                    <a:pt x="22408" y="8322"/>
                    <a:pt x="24702" y="8455"/>
                    <a:pt x="28003" y="8455"/>
                  </a:cubicBezTo>
                  <a:cubicBezTo>
                    <a:pt x="32694" y="8455"/>
                    <a:pt x="39418" y="8186"/>
                    <a:pt x="46221" y="7039"/>
                  </a:cubicBezTo>
                  <a:cubicBezTo>
                    <a:pt x="46242" y="7036"/>
                    <a:pt x="46264" y="7034"/>
                    <a:pt x="46286" y="7034"/>
                  </a:cubicBezTo>
                  <a:cubicBezTo>
                    <a:pt x="46471" y="7034"/>
                    <a:pt x="46689" y="7153"/>
                    <a:pt x="46912" y="7285"/>
                  </a:cubicBezTo>
                  <a:cubicBezTo>
                    <a:pt x="47418" y="7577"/>
                    <a:pt x="47970" y="8028"/>
                    <a:pt x="48356" y="8028"/>
                  </a:cubicBezTo>
                  <a:cubicBezTo>
                    <a:pt x="48396" y="8028"/>
                    <a:pt x="48435" y="8023"/>
                    <a:pt x="48471" y="8012"/>
                  </a:cubicBezTo>
                  <a:cubicBezTo>
                    <a:pt x="49036" y="7848"/>
                    <a:pt x="53327" y="537"/>
                    <a:pt x="52886" y="54"/>
                  </a:cubicBezTo>
                  <a:cubicBezTo>
                    <a:pt x="52853" y="17"/>
                    <a:pt x="52802" y="0"/>
                    <a:pt x="5273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12549525" y="1218550"/>
              <a:ext cx="284500" cy="274200"/>
            </a:xfrm>
            <a:custGeom>
              <a:avLst/>
              <a:gdLst/>
              <a:ahLst/>
              <a:cxnLst/>
              <a:rect l="l" t="t" r="r" b="b"/>
              <a:pathLst>
                <a:path w="11380" h="10968" extrusionOk="0">
                  <a:moveTo>
                    <a:pt x="9557" y="1"/>
                  </a:moveTo>
                  <a:cubicBezTo>
                    <a:pt x="7770" y="1"/>
                    <a:pt x="3696" y="2967"/>
                    <a:pt x="3696" y="2967"/>
                  </a:cubicBezTo>
                  <a:lnTo>
                    <a:pt x="0" y="8557"/>
                  </a:lnTo>
                  <a:cubicBezTo>
                    <a:pt x="0" y="8557"/>
                    <a:pt x="2781" y="10968"/>
                    <a:pt x="3527" y="10968"/>
                  </a:cubicBezTo>
                  <a:cubicBezTo>
                    <a:pt x="3563" y="10968"/>
                    <a:pt x="3595" y="10962"/>
                    <a:pt x="3621" y="10950"/>
                  </a:cubicBezTo>
                  <a:cubicBezTo>
                    <a:pt x="4184" y="10691"/>
                    <a:pt x="11380" y="992"/>
                    <a:pt x="10078" y="131"/>
                  </a:cubicBezTo>
                  <a:cubicBezTo>
                    <a:pt x="9942" y="41"/>
                    <a:pt x="9765" y="1"/>
                    <a:pt x="9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12628225" y="1212725"/>
              <a:ext cx="194150" cy="297525"/>
            </a:xfrm>
            <a:custGeom>
              <a:avLst/>
              <a:gdLst/>
              <a:ahLst/>
              <a:cxnLst/>
              <a:rect l="l" t="t" r="r" b="b"/>
              <a:pathLst>
                <a:path w="7766" h="11901" extrusionOk="0">
                  <a:moveTo>
                    <a:pt x="7281" y="0"/>
                  </a:moveTo>
                  <a:cubicBezTo>
                    <a:pt x="7107" y="0"/>
                    <a:pt x="6938" y="87"/>
                    <a:pt x="6892" y="281"/>
                  </a:cubicBezTo>
                  <a:cubicBezTo>
                    <a:pt x="6412" y="2290"/>
                    <a:pt x="5397" y="4008"/>
                    <a:pt x="4303" y="5725"/>
                  </a:cubicBezTo>
                  <a:cubicBezTo>
                    <a:pt x="3087" y="7634"/>
                    <a:pt x="1812" y="9432"/>
                    <a:pt x="288" y="11115"/>
                  </a:cubicBezTo>
                  <a:cubicBezTo>
                    <a:pt x="0" y="11433"/>
                    <a:pt x="278" y="11901"/>
                    <a:pt x="592" y="11901"/>
                  </a:cubicBezTo>
                  <a:cubicBezTo>
                    <a:pt x="683" y="11901"/>
                    <a:pt x="776" y="11862"/>
                    <a:pt x="860" y="11769"/>
                  </a:cubicBezTo>
                  <a:cubicBezTo>
                    <a:pt x="2480" y="9977"/>
                    <a:pt x="3831" y="8063"/>
                    <a:pt x="5125" y="6032"/>
                  </a:cubicBezTo>
                  <a:cubicBezTo>
                    <a:pt x="6233" y="4291"/>
                    <a:pt x="7333" y="2499"/>
                    <a:pt x="7715" y="435"/>
                  </a:cubicBezTo>
                  <a:cubicBezTo>
                    <a:pt x="7766" y="163"/>
                    <a:pt x="7519" y="0"/>
                    <a:pt x="72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12640000" y="1263950"/>
              <a:ext cx="30225" cy="57900"/>
            </a:xfrm>
            <a:custGeom>
              <a:avLst/>
              <a:gdLst/>
              <a:ahLst/>
              <a:cxnLst/>
              <a:rect l="l" t="t" r="r" b="b"/>
              <a:pathLst>
                <a:path w="1209" h="2316" extrusionOk="0">
                  <a:moveTo>
                    <a:pt x="934" y="0"/>
                  </a:moveTo>
                  <a:cubicBezTo>
                    <a:pt x="921" y="0"/>
                    <a:pt x="908" y="2"/>
                    <a:pt x="895" y="5"/>
                  </a:cubicBezTo>
                  <a:cubicBezTo>
                    <a:pt x="0" y="229"/>
                    <a:pt x="120" y="1611"/>
                    <a:pt x="549" y="2193"/>
                  </a:cubicBezTo>
                  <a:cubicBezTo>
                    <a:pt x="612" y="2279"/>
                    <a:pt x="699" y="2316"/>
                    <a:pt x="788" y="2316"/>
                  </a:cubicBezTo>
                  <a:cubicBezTo>
                    <a:pt x="994" y="2316"/>
                    <a:pt x="1209" y="2122"/>
                    <a:pt x="1154" y="1895"/>
                  </a:cubicBezTo>
                  <a:cubicBezTo>
                    <a:pt x="1087" y="1612"/>
                    <a:pt x="960" y="1369"/>
                    <a:pt x="965" y="1071"/>
                  </a:cubicBezTo>
                  <a:cubicBezTo>
                    <a:pt x="970" y="773"/>
                    <a:pt x="1094" y="494"/>
                    <a:pt x="1116" y="197"/>
                  </a:cubicBezTo>
                  <a:cubicBezTo>
                    <a:pt x="1125" y="95"/>
                    <a:pt x="1035"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12662650" y="1251425"/>
              <a:ext cx="30225" cy="57900"/>
            </a:xfrm>
            <a:custGeom>
              <a:avLst/>
              <a:gdLst/>
              <a:ahLst/>
              <a:cxnLst/>
              <a:rect l="l" t="t" r="r" b="b"/>
              <a:pathLst>
                <a:path w="1209" h="2316" extrusionOk="0">
                  <a:moveTo>
                    <a:pt x="933" y="1"/>
                  </a:moveTo>
                  <a:cubicBezTo>
                    <a:pt x="920" y="1"/>
                    <a:pt x="907" y="2"/>
                    <a:pt x="894" y="6"/>
                  </a:cubicBezTo>
                  <a:cubicBezTo>
                    <a:pt x="0" y="230"/>
                    <a:pt x="120" y="1611"/>
                    <a:pt x="549" y="2193"/>
                  </a:cubicBezTo>
                  <a:cubicBezTo>
                    <a:pt x="612" y="2279"/>
                    <a:pt x="700" y="2316"/>
                    <a:pt x="789" y="2316"/>
                  </a:cubicBezTo>
                  <a:cubicBezTo>
                    <a:pt x="995" y="2316"/>
                    <a:pt x="1209" y="2122"/>
                    <a:pt x="1154" y="1894"/>
                  </a:cubicBezTo>
                  <a:cubicBezTo>
                    <a:pt x="1086" y="1613"/>
                    <a:pt x="961" y="1370"/>
                    <a:pt x="965" y="1072"/>
                  </a:cubicBezTo>
                  <a:cubicBezTo>
                    <a:pt x="969" y="774"/>
                    <a:pt x="1094" y="494"/>
                    <a:pt x="1116" y="198"/>
                  </a:cubicBezTo>
                  <a:cubicBezTo>
                    <a:pt x="1124" y="95"/>
                    <a:pt x="1034" y="1"/>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12685300" y="1238875"/>
              <a:ext cx="30225" cy="57950"/>
            </a:xfrm>
            <a:custGeom>
              <a:avLst/>
              <a:gdLst/>
              <a:ahLst/>
              <a:cxnLst/>
              <a:rect l="l" t="t" r="r" b="b"/>
              <a:pathLst>
                <a:path w="1209" h="2318" extrusionOk="0">
                  <a:moveTo>
                    <a:pt x="933" y="1"/>
                  </a:moveTo>
                  <a:cubicBezTo>
                    <a:pt x="920" y="1"/>
                    <a:pt x="907" y="2"/>
                    <a:pt x="894" y="6"/>
                  </a:cubicBezTo>
                  <a:cubicBezTo>
                    <a:pt x="1" y="231"/>
                    <a:pt x="120" y="1613"/>
                    <a:pt x="549" y="2195"/>
                  </a:cubicBezTo>
                  <a:cubicBezTo>
                    <a:pt x="612" y="2281"/>
                    <a:pt x="700" y="2317"/>
                    <a:pt x="789" y="2317"/>
                  </a:cubicBezTo>
                  <a:cubicBezTo>
                    <a:pt x="995" y="2317"/>
                    <a:pt x="1209" y="2124"/>
                    <a:pt x="1154" y="1895"/>
                  </a:cubicBezTo>
                  <a:cubicBezTo>
                    <a:pt x="1087" y="1615"/>
                    <a:pt x="961" y="1370"/>
                    <a:pt x="965" y="1072"/>
                  </a:cubicBezTo>
                  <a:cubicBezTo>
                    <a:pt x="971" y="774"/>
                    <a:pt x="1095" y="495"/>
                    <a:pt x="1116" y="198"/>
                  </a:cubicBezTo>
                  <a:cubicBezTo>
                    <a:pt x="1124" y="96"/>
                    <a:pt x="1034" y="1"/>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11429050" y="1236575"/>
              <a:ext cx="1226275" cy="552850"/>
            </a:xfrm>
            <a:custGeom>
              <a:avLst/>
              <a:gdLst/>
              <a:ahLst/>
              <a:cxnLst/>
              <a:rect l="l" t="t" r="r" b="b"/>
              <a:pathLst>
                <a:path w="49051" h="22114" extrusionOk="0">
                  <a:moveTo>
                    <a:pt x="23417" y="0"/>
                  </a:moveTo>
                  <a:cubicBezTo>
                    <a:pt x="21826" y="0"/>
                    <a:pt x="20702" y="38"/>
                    <a:pt x="20319" y="125"/>
                  </a:cubicBezTo>
                  <a:cubicBezTo>
                    <a:pt x="18149" y="621"/>
                    <a:pt x="9820" y="6438"/>
                    <a:pt x="4212" y="12535"/>
                  </a:cubicBezTo>
                  <a:cubicBezTo>
                    <a:pt x="1" y="17113"/>
                    <a:pt x="1397" y="22114"/>
                    <a:pt x="5686" y="22114"/>
                  </a:cubicBezTo>
                  <a:cubicBezTo>
                    <a:pt x="7256" y="22114"/>
                    <a:pt x="9214" y="21444"/>
                    <a:pt x="11426" y="19838"/>
                  </a:cubicBezTo>
                  <a:cubicBezTo>
                    <a:pt x="15945" y="16557"/>
                    <a:pt x="21717" y="9494"/>
                    <a:pt x="21717" y="9494"/>
                  </a:cubicBezTo>
                  <a:cubicBezTo>
                    <a:pt x="21717" y="9494"/>
                    <a:pt x="26087" y="9605"/>
                    <a:pt x="31104" y="9605"/>
                  </a:cubicBezTo>
                  <a:cubicBezTo>
                    <a:pt x="36616" y="9605"/>
                    <a:pt x="42909" y="9472"/>
                    <a:pt x="45045" y="8913"/>
                  </a:cubicBezTo>
                  <a:cubicBezTo>
                    <a:pt x="45045" y="8913"/>
                    <a:pt x="49051" y="5083"/>
                    <a:pt x="48502" y="1216"/>
                  </a:cubicBezTo>
                  <a:cubicBezTo>
                    <a:pt x="48446" y="820"/>
                    <a:pt x="30842" y="0"/>
                    <a:pt x="23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11438025" y="1244275"/>
              <a:ext cx="1363700" cy="505200"/>
            </a:xfrm>
            <a:custGeom>
              <a:avLst/>
              <a:gdLst/>
              <a:ahLst/>
              <a:cxnLst/>
              <a:rect l="l" t="t" r="r" b="b"/>
              <a:pathLst>
                <a:path w="54548" h="20208" extrusionOk="0">
                  <a:moveTo>
                    <a:pt x="21767" y="0"/>
                  </a:moveTo>
                  <a:cubicBezTo>
                    <a:pt x="19760" y="0"/>
                    <a:pt x="8238" y="6785"/>
                    <a:pt x="3243" y="12509"/>
                  </a:cubicBezTo>
                  <a:cubicBezTo>
                    <a:pt x="0" y="16222"/>
                    <a:pt x="2746" y="20207"/>
                    <a:pt x="5736" y="20207"/>
                  </a:cubicBezTo>
                  <a:cubicBezTo>
                    <a:pt x="5901" y="20207"/>
                    <a:pt x="6067" y="20195"/>
                    <a:pt x="6233" y="20170"/>
                  </a:cubicBezTo>
                  <a:cubicBezTo>
                    <a:pt x="13249" y="19108"/>
                    <a:pt x="20920" y="8302"/>
                    <a:pt x="22487" y="8302"/>
                  </a:cubicBezTo>
                  <a:cubicBezTo>
                    <a:pt x="22504" y="8302"/>
                    <a:pt x="22521" y="8304"/>
                    <a:pt x="22536" y="8306"/>
                  </a:cubicBezTo>
                  <a:cubicBezTo>
                    <a:pt x="23597" y="8482"/>
                    <a:pt x="29920" y="9298"/>
                    <a:pt x="37819" y="9298"/>
                  </a:cubicBezTo>
                  <a:cubicBezTo>
                    <a:pt x="40720" y="9298"/>
                    <a:pt x="43834" y="9188"/>
                    <a:pt x="46978" y="8896"/>
                  </a:cubicBezTo>
                  <a:cubicBezTo>
                    <a:pt x="46990" y="8894"/>
                    <a:pt x="47001" y="8894"/>
                    <a:pt x="47013" y="8894"/>
                  </a:cubicBezTo>
                  <a:cubicBezTo>
                    <a:pt x="47204" y="8894"/>
                    <a:pt x="47425" y="9036"/>
                    <a:pt x="47650" y="9192"/>
                  </a:cubicBezTo>
                  <a:cubicBezTo>
                    <a:pt x="48146" y="9531"/>
                    <a:pt x="48679" y="10042"/>
                    <a:pt x="49068" y="10042"/>
                  </a:cubicBezTo>
                  <a:cubicBezTo>
                    <a:pt x="49097" y="10042"/>
                    <a:pt x="49124" y="10039"/>
                    <a:pt x="49151" y="10033"/>
                  </a:cubicBezTo>
                  <a:cubicBezTo>
                    <a:pt x="49724" y="9912"/>
                    <a:pt x="54548" y="2940"/>
                    <a:pt x="54144" y="2426"/>
                  </a:cubicBezTo>
                  <a:cubicBezTo>
                    <a:pt x="54108" y="2380"/>
                    <a:pt x="54048" y="2360"/>
                    <a:pt x="53969" y="2360"/>
                  </a:cubicBezTo>
                  <a:cubicBezTo>
                    <a:pt x="53630" y="2360"/>
                    <a:pt x="52931" y="2732"/>
                    <a:pt x="52199" y="3169"/>
                  </a:cubicBezTo>
                  <a:cubicBezTo>
                    <a:pt x="51147" y="3797"/>
                    <a:pt x="50017" y="4567"/>
                    <a:pt x="49776" y="4567"/>
                  </a:cubicBezTo>
                  <a:cubicBezTo>
                    <a:pt x="49774" y="4567"/>
                    <a:pt x="49772" y="4567"/>
                    <a:pt x="49770" y="4567"/>
                  </a:cubicBezTo>
                  <a:cubicBezTo>
                    <a:pt x="49356" y="4540"/>
                    <a:pt x="23555" y="254"/>
                    <a:pt x="21864" y="7"/>
                  </a:cubicBezTo>
                  <a:cubicBezTo>
                    <a:pt x="21835" y="2"/>
                    <a:pt x="21803" y="0"/>
                    <a:pt x="21767" y="0"/>
                  </a:cubicBezTo>
                  <a:close/>
                </a:path>
              </a:pathLst>
            </a:custGeom>
            <a:solidFill>
              <a:srgbClr val="E0B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12573725" y="1273300"/>
              <a:ext cx="297800" cy="262400"/>
            </a:xfrm>
            <a:custGeom>
              <a:avLst/>
              <a:gdLst/>
              <a:ahLst/>
              <a:cxnLst/>
              <a:rect l="l" t="t" r="r" b="b"/>
              <a:pathLst>
                <a:path w="11912" h="10496" extrusionOk="0">
                  <a:moveTo>
                    <a:pt x="10032" y="0"/>
                  </a:moveTo>
                  <a:cubicBezTo>
                    <a:pt x="8179" y="0"/>
                    <a:pt x="4102" y="2527"/>
                    <a:pt x="4102" y="2527"/>
                  </a:cubicBezTo>
                  <a:lnTo>
                    <a:pt x="1" y="7828"/>
                  </a:lnTo>
                  <a:cubicBezTo>
                    <a:pt x="1" y="7828"/>
                    <a:pt x="2651" y="10495"/>
                    <a:pt x="3362" y="10495"/>
                  </a:cubicBezTo>
                  <a:cubicBezTo>
                    <a:pt x="3389" y="10495"/>
                    <a:pt x="3413" y="10492"/>
                    <a:pt x="3434" y="10484"/>
                  </a:cubicBezTo>
                  <a:cubicBezTo>
                    <a:pt x="4014" y="10267"/>
                    <a:pt x="11911" y="1129"/>
                    <a:pt x="10676" y="174"/>
                  </a:cubicBezTo>
                  <a:cubicBezTo>
                    <a:pt x="10521" y="53"/>
                    <a:pt x="10299" y="0"/>
                    <a:pt x="10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12647100" y="1269200"/>
              <a:ext cx="214825" cy="284325"/>
            </a:xfrm>
            <a:custGeom>
              <a:avLst/>
              <a:gdLst/>
              <a:ahLst/>
              <a:cxnLst/>
              <a:rect l="l" t="t" r="r" b="b"/>
              <a:pathLst>
                <a:path w="8593" h="11373" extrusionOk="0">
                  <a:moveTo>
                    <a:pt x="8081" y="0"/>
                  </a:moveTo>
                  <a:cubicBezTo>
                    <a:pt x="7920" y="0"/>
                    <a:pt x="7766" y="77"/>
                    <a:pt x="7709" y="253"/>
                  </a:cubicBezTo>
                  <a:cubicBezTo>
                    <a:pt x="7081" y="2218"/>
                    <a:pt x="5942" y="3856"/>
                    <a:pt x="4723" y="5490"/>
                  </a:cubicBezTo>
                  <a:cubicBezTo>
                    <a:pt x="3369" y="7302"/>
                    <a:pt x="1965" y="9000"/>
                    <a:pt x="320" y="10565"/>
                  </a:cubicBezTo>
                  <a:cubicBezTo>
                    <a:pt x="1" y="10869"/>
                    <a:pt x="263" y="11372"/>
                    <a:pt x="587" y="11372"/>
                  </a:cubicBezTo>
                  <a:cubicBezTo>
                    <a:pt x="670" y="11372"/>
                    <a:pt x="758" y="11339"/>
                    <a:pt x="841" y="11260"/>
                  </a:cubicBezTo>
                  <a:cubicBezTo>
                    <a:pt x="2589" y="9596"/>
                    <a:pt x="4079" y="7787"/>
                    <a:pt x="5520" y="5856"/>
                  </a:cubicBezTo>
                  <a:cubicBezTo>
                    <a:pt x="6754" y="4202"/>
                    <a:pt x="7986" y="2498"/>
                    <a:pt x="8518" y="467"/>
                  </a:cubicBezTo>
                  <a:cubicBezTo>
                    <a:pt x="8592" y="185"/>
                    <a:pt x="8330" y="0"/>
                    <a:pt x="8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12676075" y="1309350"/>
              <a:ext cx="28275" cy="57525"/>
            </a:xfrm>
            <a:custGeom>
              <a:avLst/>
              <a:gdLst/>
              <a:ahLst/>
              <a:cxnLst/>
              <a:rect l="l" t="t" r="r" b="b"/>
              <a:pathLst>
                <a:path w="1131" h="2301" extrusionOk="0">
                  <a:moveTo>
                    <a:pt x="934" y="1"/>
                  </a:moveTo>
                  <a:cubicBezTo>
                    <a:pt x="925" y="1"/>
                    <a:pt x="916" y="1"/>
                    <a:pt x="906" y="3"/>
                  </a:cubicBezTo>
                  <a:cubicBezTo>
                    <a:pt x="0" y="160"/>
                    <a:pt x="16" y="1549"/>
                    <a:pt x="400" y="2160"/>
                  </a:cubicBezTo>
                  <a:cubicBezTo>
                    <a:pt x="462" y="2259"/>
                    <a:pt x="558" y="2301"/>
                    <a:pt x="656" y="2301"/>
                  </a:cubicBezTo>
                  <a:cubicBezTo>
                    <a:pt x="853" y="2301"/>
                    <a:pt x="1062" y="2129"/>
                    <a:pt x="1026" y="1907"/>
                  </a:cubicBezTo>
                  <a:cubicBezTo>
                    <a:pt x="979" y="1622"/>
                    <a:pt x="872" y="1369"/>
                    <a:pt x="898" y="1072"/>
                  </a:cubicBezTo>
                  <a:cubicBezTo>
                    <a:pt x="925" y="775"/>
                    <a:pt x="1069" y="506"/>
                    <a:pt x="1114" y="211"/>
                  </a:cubicBezTo>
                  <a:cubicBezTo>
                    <a:pt x="1131" y="106"/>
                    <a:pt x="1039"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12699600" y="1298550"/>
              <a:ext cx="28275" cy="57525"/>
            </a:xfrm>
            <a:custGeom>
              <a:avLst/>
              <a:gdLst/>
              <a:ahLst/>
              <a:cxnLst/>
              <a:rect l="l" t="t" r="r" b="b"/>
              <a:pathLst>
                <a:path w="1131" h="2301" extrusionOk="0">
                  <a:moveTo>
                    <a:pt x="934" y="0"/>
                  </a:moveTo>
                  <a:cubicBezTo>
                    <a:pt x="925" y="0"/>
                    <a:pt x="916" y="1"/>
                    <a:pt x="907" y="3"/>
                  </a:cubicBezTo>
                  <a:cubicBezTo>
                    <a:pt x="0" y="161"/>
                    <a:pt x="16" y="1549"/>
                    <a:pt x="400" y="2160"/>
                  </a:cubicBezTo>
                  <a:cubicBezTo>
                    <a:pt x="462" y="2259"/>
                    <a:pt x="558" y="2301"/>
                    <a:pt x="656" y="2301"/>
                  </a:cubicBezTo>
                  <a:cubicBezTo>
                    <a:pt x="854" y="2301"/>
                    <a:pt x="1062" y="2129"/>
                    <a:pt x="1026" y="1907"/>
                  </a:cubicBezTo>
                  <a:cubicBezTo>
                    <a:pt x="979" y="1622"/>
                    <a:pt x="872" y="1370"/>
                    <a:pt x="899" y="1072"/>
                  </a:cubicBezTo>
                  <a:cubicBezTo>
                    <a:pt x="925" y="775"/>
                    <a:pt x="1069" y="506"/>
                    <a:pt x="1115" y="211"/>
                  </a:cubicBezTo>
                  <a:cubicBezTo>
                    <a:pt x="1131" y="106"/>
                    <a:pt x="1039"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12723125" y="1287750"/>
              <a:ext cx="28275" cy="57525"/>
            </a:xfrm>
            <a:custGeom>
              <a:avLst/>
              <a:gdLst/>
              <a:ahLst/>
              <a:cxnLst/>
              <a:rect l="l" t="t" r="r" b="b"/>
              <a:pathLst>
                <a:path w="1131" h="2301" extrusionOk="0">
                  <a:moveTo>
                    <a:pt x="934" y="0"/>
                  </a:moveTo>
                  <a:cubicBezTo>
                    <a:pt x="925" y="0"/>
                    <a:pt x="916" y="1"/>
                    <a:pt x="907" y="3"/>
                  </a:cubicBezTo>
                  <a:cubicBezTo>
                    <a:pt x="0" y="160"/>
                    <a:pt x="15" y="1548"/>
                    <a:pt x="401" y="2160"/>
                  </a:cubicBezTo>
                  <a:cubicBezTo>
                    <a:pt x="463" y="2259"/>
                    <a:pt x="558" y="2301"/>
                    <a:pt x="656" y="2301"/>
                  </a:cubicBezTo>
                  <a:cubicBezTo>
                    <a:pt x="854" y="2301"/>
                    <a:pt x="1062" y="2129"/>
                    <a:pt x="1026" y="1907"/>
                  </a:cubicBezTo>
                  <a:cubicBezTo>
                    <a:pt x="979" y="1622"/>
                    <a:pt x="872" y="1370"/>
                    <a:pt x="899" y="1072"/>
                  </a:cubicBezTo>
                  <a:cubicBezTo>
                    <a:pt x="926" y="775"/>
                    <a:pt x="1070" y="506"/>
                    <a:pt x="1115" y="211"/>
                  </a:cubicBezTo>
                  <a:cubicBezTo>
                    <a:pt x="1131" y="106"/>
                    <a:pt x="1039"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11307175" y="1232575"/>
              <a:ext cx="1377175" cy="562175"/>
            </a:xfrm>
            <a:custGeom>
              <a:avLst/>
              <a:gdLst/>
              <a:ahLst/>
              <a:cxnLst/>
              <a:rect l="l" t="t" r="r" b="b"/>
              <a:pathLst>
                <a:path w="55087" h="22487" extrusionOk="0">
                  <a:moveTo>
                    <a:pt x="26828" y="0"/>
                  </a:moveTo>
                  <a:cubicBezTo>
                    <a:pt x="26580" y="0"/>
                    <a:pt x="26394" y="9"/>
                    <a:pt x="26277" y="26"/>
                  </a:cubicBezTo>
                  <a:cubicBezTo>
                    <a:pt x="24076" y="361"/>
                    <a:pt x="233" y="15789"/>
                    <a:pt x="140" y="17471"/>
                  </a:cubicBezTo>
                  <a:cubicBezTo>
                    <a:pt x="1" y="19991"/>
                    <a:pt x="4051" y="22486"/>
                    <a:pt x="9113" y="22486"/>
                  </a:cubicBezTo>
                  <a:cubicBezTo>
                    <a:pt x="11503" y="22486"/>
                    <a:pt x="14120" y="21930"/>
                    <a:pt x="16627" y="20555"/>
                  </a:cubicBezTo>
                  <a:cubicBezTo>
                    <a:pt x="21524" y="17870"/>
                    <a:pt x="27501" y="9394"/>
                    <a:pt x="27501" y="9394"/>
                  </a:cubicBezTo>
                  <a:cubicBezTo>
                    <a:pt x="27501" y="9394"/>
                    <a:pt x="40827" y="10725"/>
                    <a:pt x="47657" y="10725"/>
                  </a:cubicBezTo>
                  <a:cubicBezTo>
                    <a:pt x="49016" y="10725"/>
                    <a:pt x="50119" y="10673"/>
                    <a:pt x="50807" y="10546"/>
                  </a:cubicBezTo>
                  <a:cubicBezTo>
                    <a:pt x="50807" y="10546"/>
                    <a:pt x="55086" y="7026"/>
                    <a:pt x="54828" y="3129"/>
                  </a:cubicBezTo>
                  <a:cubicBezTo>
                    <a:pt x="54796" y="2669"/>
                    <a:pt x="31213" y="0"/>
                    <a:pt x="26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12127075" y="1243175"/>
              <a:ext cx="512550" cy="64350"/>
            </a:xfrm>
            <a:custGeom>
              <a:avLst/>
              <a:gdLst/>
              <a:ahLst/>
              <a:cxnLst/>
              <a:rect l="l" t="t" r="r" b="b"/>
              <a:pathLst>
                <a:path w="20502" h="2574" extrusionOk="0">
                  <a:moveTo>
                    <a:pt x="18" y="1"/>
                  </a:moveTo>
                  <a:cubicBezTo>
                    <a:pt x="0" y="1"/>
                    <a:pt x="1" y="27"/>
                    <a:pt x="19" y="29"/>
                  </a:cubicBezTo>
                  <a:cubicBezTo>
                    <a:pt x="6811" y="875"/>
                    <a:pt x="13608" y="1789"/>
                    <a:pt x="20405" y="2573"/>
                  </a:cubicBezTo>
                  <a:cubicBezTo>
                    <a:pt x="20408" y="2573"/>
                    <a:pt x="20411" y="2573"/>
                    <a:pt x="20414" y="2573"/>
                  </a:cubicBezTo>
                  <a:cubicBezTo>
                    <a:pt x="20487" y="2573"/>
                    <a:pt x="20501" y="2447"/>
                    <a:pt x="20426" y="2435"/>
                  </a:cubicBezTo>
                  <a:cubicBezTo>
                    <a:pt x="13720" y="1224"/>
                    <a:pt x="6812" y="465"/>
                    <a:pt x="19" y="1"/>
                  </a:cubicBezTo>
                  <a:cubicBezTo>
                    <a:pt x="18" y="1"/>
                    <a:pt x="18" y="1"/>
                    <a:pt x="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11799325" y="1239425"/>
              <a:ext cx="151550" cy="82975"/>
            </a:xfrm>
            <a:custGeom>
              <a:avLst/>
              <a:gdLst/>
              <a:ahLst/>
              <a:cxnLst/>
              <a:rect l="l" t="t" r="r" b="b"/>
              <a:pathLst>
                <a:path w="6062" h="3319" extrusionOk="0">
                  <a:moveTo>
                    <a:pt x="6010" y="1"/>
                  </a:moveTo>
                  <a:cubicBezTo>
                    <a:pt x="6005" y="1"/>
                    <a:pt x="5999" y="2"/>
                    <a:pt x="5994" y="4"/>
                  </a:cubicBezTo>
                  <a:cubicBezTo>
                    <a:pt x="3924" y="941"/>
                    <a:pt x="1910" y="2075"/>
                    <a:pt x="3" y="3312"/>
                  </a:cubicBezTo>
                  <a:cubicBezTo>
                    <a:pt x="0" y="3314"/>
                    <a:pt x="2" y="3319"/>
                    <a:pt x="5" y="3319"/>
                  </a:cubicBezTo>
                  <a:cubicBezTo>
                    <a:pt x="5" y="3319"/>
                    <a:pt x="6" y="3318"/>
                    <a:pt x="7" y="3318"/>
                  </a:cubicBezTo>
                  <a:cubicBezTo>
                    <a:pt x="2022" y="2253"/>
                    <a:pt x="4043" y="1181"/>
                    <a:pt x="6029" y="62"/>
                  </a:cubicBezTo>
                  <a:cubicBezTo>
                    <a:pt x="6062" y="43"/>
                    <a:pt x="6041" y="1"/>
                    <a:pt x="6010" y="1"/>
                  </a:cubicBezTo>
                  <a:close/>
                </a:path>
              </a:pathLst>
            </a:custGeom>
            <a:solidFill>
              <a:srgbClr val="FFB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11380950" y="1434225"/>
              <a:ext cx="1218075" cy="303000"/>
            </a:xfrm>
            <a:custGeom>
              <a:avLst/>
              <a:gdLst/>
              <a:ahLst/>
              <a:cxnLst/>
              <a:rect l="l" t="t" r="r" b="b"/>
              <a:pathLst>
                <a:path w="48723" h="12120" extrusionOk="0">
                  <a:moveTo>
                    <a:pt x="25258" y="1"/>
                  </a:moveTo>
                  <a:cubicBezTo>
                    <a:pt x="24387" y="1"/>
                    <a:pt x="23555" y="176"/>
                    <a:pt x="22879" y="850"/>
                  </a:cubicBezTo>
                  <a:cubicBezTo>
                    <a:pt x="21353" y="2370"/>
                    <a:pt x="20040" y="4130"/>
                    <a:pt x="18525" y="5674"/>
                  </a:cubicBezTo>
                  <a:cubicBezTo>
                    <a:pt x="17017" y="7213"/>
                    <a:pt x="15491" y="8787"/>
                    <a:pt x="13700" y="10002"/>
                  </a:cubicBezTo>
                  <a:cubicBezTo>
                    <a:pt x="11849" y="11259"/>
                    <a:pt x="9793" y="11939"/>
                    <a:pt x="7570" y="11939"/>
                  </a:cubicBezTo>
                  <a:cubicBezTo>
                    <a:pt x="7418" y="11939"/>
                    <a:pt x="7264" y="11936"/>
                    <a:pt x="7110" y="11929"/>
                  </a:cubicBezTo>
                  <a:cubicBezTo>
                    <a:pt x="4705" y="11830"/>
                    <a:pt x="2365" y="11093"/>
                    <a:pt x="81" y="10392"/>
                  </a:cubicBezTo>
                  <a:cubicBezTo>
                    <a:pt x="75" y="10390"/>
                    <a:pt x="70" y="10389"/>
                    <a:pt x="65" y="10389"/>
                  </a:cubicBezTo>
                  <a:cubicBezTo>
                    <a:pt x="16" y="10389"/>
                    <a:pt x="0" y="10469"/>
                    <a:pt x="55" y="10488"/>
                  </a:cubicBezTo>
                  <a:cubicBezTo>
                    <a:pt x="2484" y="11299"/>
                    <a:pt x="5058" y="12120"/>
                    <a:pt x="7644" y="12120"/>
                  </a:cubicBezTo>
                  <a:cubicBezTo>
                    <a:pt x="8372" y="12120"/>
                    <a:pt x="9101" y="12055"/>
                    <a:pt x="9828" y="11906"/>
                  </a:cubicBezTo>
                  <a:cubicBezTo>
                    <a:pt x="12724" y="11314"/>
                    <a:pt x="15050" y="9360"/>
                    <a:pt x="17110" y="7352"/>
                  </a:cubicBezTo>
                  <a:cubicBezTo>
                    <a:pt x="18326" y="6166"/>
                    <a:pt x="19514" y="4950"/>
                    <a:pt x="20661" y="3696"/>
                  </a:cubicBezTo>
                  <a:cubicBezTo>
                    <a:pt x="21900" y="2342"/>
                    <a:pt x="23014" y="239"/>
                    <a:pt x="25033" y="188"/>
                  </a:cubicBezTo>
                  <a:cubicBezTo>
                    <a:pt x="25144" y="185"/>
                    <a:pt x="25255" y="184"/>
                    <a:pt x="25367" y="184"/>
                  </a:cubicBezTo>
                  <a:cubicBezTo>
                    <a:pt x="26979" y="184"/>
                    <a:pt x="28635" y="464"/>
                    <a:pt x="30235" y="583"/>
                  </a:cubicBezTo>
                  <a:cubicBezTo>
                    <a:pt x="32078" y="722"/>
                    <a:pt x="33922" y="845"/>
                    <a:pt x="35767" y="951"/>
                  </a:cubicBezTo>
                  <a:cubicBezTo>
                    <a:pt x="39988" y="1194"/>
                    <a:pt x="44233" y="1426"/>
                    <a:pt x="48463" y="1426"/>
                  </a:cubicBezTo>
                  <a:cubicBezTo>
                    <a:pt x="48515" y="1426"/>
                    <a:pt x="48567" y="1426"/>
                    <a:pt x="48620" y="1426"/>
                  </a:cubicBezTo>
                  <a:cubicBezTo>
                    <a:pt x="48620" y="1426"/>
                    <a:pt x="48621" y="1426"/>
                    <a:pt x="48621" y="1426"/>
                  </a:cubicBezTo>
                  <a:cubicBezTo>
                    <a:pt x="48723" y="1426"/>
                    <a:pt x="48721" y="1273"/>
                    <a:pt x="48620" y="1268"/>
                  </a:cubicBezTo>
                  <a:cubicBezTo>
                    <a:pt x="43891" y="1087"/>
                    <a:pt x="39165" y="982"/>
                    <a:pt x="34439" y="688"/>
                  </a:cubicBezTo>
                  <a:cubicBezTo>
                    <a:pt x="32078" y="541"/>
                    <a:pt x="29719" y="370"/>
                    <a:pt x="27362" y="170"/>
                  </a:cubicBezTo>
                  <a:cubicBezTo>
                    <a:pt x="26674" y="112"/>
                    <a:pt x="25954" y="1"/>
                    <a:pt x="25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10703850" y="798725"/>
              <a:ext cx="457125" cy="485400"/>
            </a:xfrm>
            <a:custGeom>
              <a:avLst/>
              <a:gdLst/>
              <a:ahLst/>
              <a:cxnLst/>
              <a:rect l="l" t="t" r="r" b="b"/>
              <a:pathLst>
                <a:path w="18285" h="19416" extrusionOk="0">
                  <a:moveTo>
                    <a:pt x="8864" y="0"/>
                  </a:moveTo>
                  <a:cubicBezTo>
                    <a:pt x="8575" y="0"/>
                    <a:pt x="8274" y="65"/>
                    <a:pt x="7979" y="210"/>
                  </a:cubicBezTo>
                  <a:cubicBezTo>
                    <a:pt x="6456" y="960"/>
                    <a:pt x="0" y="11271"/>
                    <a:pt x="882" y="12911"/>
                  </a:cubicBezTo>
                  <a:cubicBezTo>
                    <a:pt x="1707" y="14447"/>
                    <a:pt x="11737" y="19415"/>
                    <a:pt x="15114" y="19415"/>
                  </a:cubicBezTo>
                  <a:cubicBezTo>
                    <a:pt x="15336" y="19415"/>
                    <a:pt x="15529" y="19394"/>
                    <a:pt x="15690" y="19349"/>
                  </a:cubicBezTo>
                  <a:cubicBezTo>
                    <a:pt x="18285" y="18615"/>
                    <a:pt x="16770" y="13517"/>
                    <a:pt x="14020" y="12887"/>
                  </a:cubicBezTo>
                  <a:cubicBezTo>
                    <a:pt x="13042" y="12663"/>
                    <a:pt x="7276" y="10915"/>
                    <a:pt x="7080" y="10669"/>
                  </a:cubicBezTo>
                  <a:cubicBezTo>
                    <a:pt x="6883" y="10425"/>
                    <a:pt x="10089" y="3783"/>
                    <a:pt x="10629" y="2311"/>
                  </a:cubicBezTo>
                  <a:cubicBezTo>
                    <a:pt x="11065" y="1123"/>
                    <a:pt x="10065" y="0"/>
                    <a:pt x="88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10870325" y="672575"/>
              <a:ext cx="145125" cy="221450"/>
            </a:xfrm>
            <a:custGeom>
              <a:avLst/>
              <a:gdLst/>
              <a:ahLst/>
              <a:cxnLst/>
              <a:rect l="l" t="t" r="r" b="b"/>
              <a:pathLst>
                <a:path w="5805" h="8858" extrusionOk="0">
                  <a:moveTo>
                    <a:pt x="4760" y="0"/>
                  </a:moveTo>
                  <a:cubicBezTo>
                    <a:pt x="4745" y="0"/>
                    <a:pt x="4732" y="3"/>
                    <a:pt x="4719" y="8"/>
                  </a:cubicBezTo>
                  <a:cubicBezTo>
                    <a:pt x="4438" y="127"/>
                    <a:pt x="2779" y="1268"/>
                    <a:pt x="1979" y="2823"/>
                  </a:cubicBezTo>
                  <a:cubicBezTo>
                    <a:pt x="1564" y="3626"/>
                    <a:pt x="75" y="6422"/>
                    <a:pt x="34" y="6590"/>
                  </a:cubicBezTo>
                  <a:cubicBezTo>
                    <a:pt x="0" y="6749"/>
                    <a:pt x="3342" y="8858"/>
                    <a:pt x="3342" y="8858"/>
                  </a:cubicBezTo>
                  <a:cubicBezTo>
                    <a:pt x="3538" y="8603"/>
                    <a:pt x="4297" y="7856"/>
                    <a:pt x="4611" y="6481"/>
                  </a:cubicBezTo>
                  <a:cubicBezTo>
                    <a:pt x="4921" y="5101"/>
                    <a:pt x="4383" y="4533"/>
                    <a:pt x="4606" y="3604"/>
                  </a:cubicBezTo>
                  <a:cubicBezTo>
                    <a:pt x="4725" y="3107"/>
                    <a:pt x="5605" y="2347"/>
                    <a:pt x="5788" y="1588"/>
                  </a:cubicBezTo>
                  <a:cubicBezTo>
                    <a:pt x="5804" y="1520"/>
                    <a:pt x="5795" y="1432"/>
                    <a:pt x="5772" y="1338"/>
                  </a:cubicBezTo>
                  <a:cubicBezTo>
                    <a:pt x="5759" y="1281"/>
                    <a:pt x="5740" y="1224"/>
                    <a:pt x="5717" y="1172"/>
                  </a:cubicBezTo>
                  <a:cubicBezTo>
                    <a:pt x="5662" y="1034"/>
                    <a:pt x="5593" y="900"/>
                    <a:pt x="5515" y="775"/>
                  </a:cubicBezTo>
                  <a:cubicBezTo>
                    <a:pt x="5487" y="725"/>
                    <a:pt x="5458" y="679"/>
                    <a:pt x="5426" y="634"/>
                  </a:cubicBezTo>
                  <a:cubicBezTo>
                    <a:pt x="5356" y="528"/>
                    <a:pt x="5279" y="424"/>
                    <a:pt x="5198" y="328"/>
                  </a:cubicBezTo>
                  <a:cubicBezTo>
                    <a:pt x="5163" y="286"/>
                    <a:pt x="5125" y="248"/>
                    <a:pt x="5086" y="212"/>
                  </a:cubicBezTo>
                  <a:cubicBezTo>
                    <a:pt x="4961" y="81"/>
                    <a:pt x="4844" y="0"/>
                    <a:pt x="4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10939225" y="677850"/>
              <a:ext cx="61050" cy="60075"/>
            </a:xfrm>
            <a:custGeom>
              <a:avLst/>
              <a:gdLst/>
              <a:ahLst/>
              <a:cxnLst/>
              <a:rect l="l" t="t" r="r" b="b"/>
              <a:pathLst>
                <a:path w="2442" h="2403" extrusionOk="0">
                  <a:moveTo>
                    <a:pt x="2330" y="1"/>
                  </a:moveTo>
                  <a:cubicBezTo>
                    <a:pt x="1413" y="644"/>
                    <a:pt x="543" y="1357"/>
                    <a:pt x="8" y="2363"/>
                  </a:cubicBezTo>
                  <a:cubicBezTo>
                    <a:pt x="1" y="2383"/>
                    <a:pt x="18" y="2403"/>
                    <a:pt x="33" y="2403"/>
                  </a:cubicBezTo>
                  <a:cubicBezTo>
                    <a:pt x="39" y="2403"/>
                    <a:pt x="44" y="2400"/>
                    <a:pt x="47" y="2394"/>
                  </a:cubicBezTo>
                  <a:cubicBezTo>
                    <a:pt x="708" y="1486"/>
                    <a:pt x="1569" y="795"/>
                    <a:pt x="2442" y="117"/>
                  </a:cubicBezTo>
                  <a:cubicBezTo>
                    <a:pt x="2407" y="75"/>
                    <a:pt x="2369" y="37"/>
                    <a:pt x="2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10949725" y="688400"/>
              <a:ext cx="58475" cy="58550"/>
            </a:xfrm>
            <a:custGeom>
              <a:avLst/>
              <a:gdLst/>
              <a:ahLst/>
              <a:cxnLst/>
              <a:rect l="l" t="t" r="r" b="b"/>
              <a:pathLst>
                <a:path w="2339" h="2342" extrusionOk="0">
                  <a:moveTo>
                    <a:pt x="2250" y="1"/>
                  </a:moveTo>
                  <a:cubicBezTo>
                    <a:pt x="1363" y="629"/>
                    <a:pt x="531" y="1326"/>
                    <a:pt x="10" y="2306"/>
                  </a:cubicBezTo>
                  <a:cubicBezTo>
                    <a:pt x="0" y="2323"/>
                    <a:pt x="18" y="2341"/>
                    <a:pt x="34" y="2341"/>
                  </a:cubicBezTo>
                  <a:cubicBezTo>
                    <a:pt x="40" y="2341"/>
                    <a:pt x="46" y="2339"/>
                    <a:pt x="51" y="2334"/>
                  </a:cubicBezTo>
                  <a:cubicBezTo>
                    <a:pt x="680" y="1464"/>
                    <a:pt x="1497" y="798"/>
                    <a:pt x="2339" y="142"/>
                  </a:cubicBezTo>
                  <a:cubicBezTo>
                    <a:pt x="2311" y="92"/>
                    <a:pt x="2282" y="46"/>
                    <a:pt x="2250"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10956475" y="701850"/>
              <a:ext cx="58175" cy="59050"/>
            </a:xfrm>
            <a:custGeom>
              <a:avLst/>
              <a:gdLst/>
              <a:ahLst/>
              <a:cxnLst/>
              <a:rect l="l" t="t" r="r" b="b"/>
              <a:pathLst>
                <a:path w="2327" h="2362" extrusionOk="0">
                  <a:moveTo>
                    <a:pt x="2271" y="1"/>
                  </a:moveTo>
                  <a:cubicBezTo>
                    <a:pt x="1375" y="631"/>
                    <a:pt x="534" y="1335"/>
                    <a:pt x="10" y="2327"/>
                  </a:cubicBezTo>
                  <a:cubicBezTo>
                    <a:pt x="1" y="2343"/>
                    <a:pt x="18" y="2361"/>
                    <a:pt x="33" y="2361"/>
                  </a:cubicBezTo>
                  <a:cubicBezTo>
                    <a:pt x="38" y="2361"/>
                    <a:pt x="43" y="2359"/>
                    <a:pt x="47" y="2353"/>
                  </a:cubicBezTo>
                  <a:cubicBezTo>
                    <a:pt x="678" y="1483"/>
                    <a:pt x="1490" y="815"/>
                    <a:pt x="2326" y="167"/>
                  </a:cubicBezTo>
                  <a:cubicBezTo>
                    <a:pt x="2313" y="110"/>
                    <a:pt x="2294" y="53"/>
                    <a:pt x="2271" y="1"/>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10939375" y="767100"/>
              <a:ext cx="27475" cy="97675"/>
            </a:xfrm>
            <a:custGeom>
              <a:avLst/>
              <a:gdLst/>
              <a:ahLst/>
              <a:cxnLst/>
              <a:rect l="l" t="t" r="r" b="b"/>
              <a:pathLst>
                <a:path w="1099" h="3907" extrusionOk="0">
                  <a:moveTo>
                    <a:pt x="1" y="0"/>
                  </a:moveTo>
                  <a:cubicBezTo>
                    <a:pt x="222" y="281"/>
                    <a:pt x="382" y="588"/>
                    <a:pt x="505" y="899"/>
                  </a:cubicBezTo>
                  <a:cubicBezTo>
                    <a:pt x="626" y="1211"/>
                    <a:pt x="700" y="1538"/>
                    <a:pt x="726" y="1871"/>
                  </a:cubicBezTo>
                  <a:cubicBezTo>
                    <a:pt x="761" y="2195"/>
                    <a:pt x="716" y="2533"/>
                    <a:pt x="667" y="2872"/>
                  </a:cubicBezTo>
                  <a:cubicBezTo>
                    <a:pt x="609" y="3212"/>
                    <a:pt x="543" y="3555"/>
                    <a:pt x="470" y="3906"/>
                  </a:cubicBezTo>
                  <a:cubicBezTo>
                    <a:pt x="667" y="3605"/>
                    <a:pt x="820" y="3278"/>
                    <a:pt x="926" y="2933"/>
                  </a:cubicBezTo>
                  <a:cubicBezTo>
                    <a:pt x="1030" y="2590"/>
                    <a:pt x="1099" y="2222"/>
                    <a:pt x="1065" y="1842"/>
                  </a:cubicBezTo>
                  <a:cubicBezTo>
                    <a:pt x="1003" y="1109"/>
                    <a:pt x="625" y="37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10974475" y="755825"/>
              <a:ext cx="49950" cy="108950"/>
            </a:xfrm>
            <a:custGeom>
              <a:avLst/>
              <a:gdLst/>
              <a:ahLst/>
              <a:cxnLst/>
              <a:rect l="l" t="t" r="r" b="b"/>
              <a:pathLst>
                <a:path w="1998" h="4358" extrusionOk="0">
                  <a:moveTo>
                    <a:pt x="1698" y="0"/>
                  </a:moveTo>
                  <a:cubicBezTo>
                    <a:pt x="1494" y="0"/>
                    <a:pt x="1213" y="491"/>
                    <a:pt x="1061" y="667"/>
                  </a:cubicBezTo>
                  <a:cubicBezTo>
                    <a:pt x="900" y="850"/>
                    <a:pt x="713" y="1018"/>
                    <a:pt x="549" y="1018"/>
                  </a:cubicBezTo>
                  <a:cubicBezTo>
                    <a:pt x="493" y="1018"/>
                    <a:pt x="440" y="999"/>
                    <a:pt x="392" y="955"/>
                  </a:cubicBezTo>
                  <a:cubicBezTo>
                    <a:pt x="377" y="942"/>
                    <a:pt x="364" y="936"/>
                    <a:pt x="350" y="936"/>
                  </a:cubicBezTo>
                  <a:cubicBezTo>
                    <a:pt x="40" y="936"/>
                    <a:pt x="0" y="4357"/>
                    <a:pt x="0" y="4357"/>
                  </a:cubicBezTo>
                  <a:cubicBezTo>
                    <a:pt x="139" y="4060"/>
                    <a:pt x="940" y="2505"/>
                    <a:pt x="1474" y="1480"/>
                  </a:cubicBezTo>
                  <a:cubicBezTo>
                    <a:pt x="1675" y="1096"/>
                    <a:pt x="1997" y="273"/>
                    <a:pt x="1797" y="49"/>
                  </a:cubicBezTo>
                  <a:cubicBezTo>
                    <a:pt x="1767" y="15"/>
                    <a:pt x="1734" y="0"/>
                    <a:pt x="1698"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10697175" y="849650"/>
              <a:ext cx="473700" cy="466950"/>
            </a:xfrm>
            <a:custGeom>
              <a:avLst/>
              <a:gdLst/>
              <a:ahLst/>
              <a:cxnLst/>
              <a:rect l="l" t="t" r="r" b="b"/>
              <a:pathLst>
                <a:path w="18948" h="18678" extrusionOk="0">
                  <a:moveTo>
                    <a:pt x="5862" y="1"/>
                  </a:moveTo>
                  <a:cubicBezTo>
                    <a:pt x="5703" y="1"/>
                    <a:pt x="5593" y="39"/>
                    <a:pt x="5549" y="121"/>
                  </a:cubicBezTo>
                  <a:cubicBezTo>
                    <a:pt x="5235" y="710"/>
                    <a:pt x="1" y="9339"/>
                    <a:pt x="900" y="11007"/>
                  </a:cubicBezTo>
                  <a:cubicBezTo>
                    <a:pt x="2883" y="14685"/>
                    <a:pt x="14861" y="17802"/>
                    <a:pt x="15415" y="18499"/>
                  </a:cubicBezTo>
                  <a:cubicBezTo>
                    <a:pt x="15415" y="18499"/>
                    <a:pt x="15720" y="18677"/>
                    <a:pt x="16137" y="18677"/>
                  </a:cubicBezTo>
                  <a:cubicBezTo>
                    <a:pt x="16778" y="18677"/>
                    <a:pt x="17686" y="18255"/>
                    <a:pt x="18162" y="16112"/>
                  </a:cubicBezTo>
                  <a:cubicBezTo>
                    <a:pt x="18947" y="12575"/>
                    <a:pt x="14519" y="8005"/>
                    <a:pt x="14519" y="8005"/>
                  </a:cubicBezTo>
                  <a:cubicBezTo>
                    <a:pt x="14102" y="8226"/>
                    <a:pt x="13332" y="9070"/>
                    <a:pt x="12559" y="9132"/>
                  </a:cubicBezTo>
                  <a:cubicBezTo>
                    <a:pt x="12419" y="9144"/>
                    <a:pt x="12279" y="9149"/>
                    <a:pt x="12138" y="9149"/>
                  </a:cubicBezTo>
                  <a:cubicBezTo>
                    <a:pt x="10231" y="9149"/>
                    <a:pt x="8290" y="8182"/>
                    <a:pt x="8022" y="7918"/>
                  </a:cubicBezTo>
                  <a:cubicBezTo>
                    <a:pt x="7721" y="7622"/>
                    <a:pt x="10342" y="2910"/>
                    <a:pt x="10224" y="2651"/>
                  </a:cubicBezTo>
                  <a:cubicBezTo>
                    <a:pt x="9671" y="1431"/>
                    <a:pt x="6842" y="1"/>
                    <a:pt x="5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11103900" y="695125"/>
              <a:ext cx="372500" cy="443625"/>
            </a:xfrm>
            <a:custGeom>
              <a:avLst/>
              <a:gdLst/>
              <a:ahLst/>
              <a:cxnLst/>
              <a:rect l="l" t="t" r="r" b="b"/>
              <a:pathLst>
                <a:path w="14900" h="17745" extrusionOk="0">
                  <a:moveTo>
                    <a:pt x="3225" y="1"/>
                  </a:moveTo>
                  <a:cubicBezTo>
                    <a:pt x="2463" y="1"/>
                    <a:pt x="1876" y="35"/>
                    <a:pt x="1577" y="104"/>
                  </a:cubicBezTo>
                  <a:cubicBezTo>
                    <a:pt x="0" y="469"/>
                    <a:pt x="269" y="3285"/>
                    <a:pt x="1686" y="3770"/>
                  </a:cubicBezTo>
                  <a:cubicBezTo>
                    <a:pt x="3229" y="4298"/>
                    <a:pt x="9192" y="5377"/>
                    <a:pt x="9318" y="5650"/>
                  </a:cubicBezTo>
                  <a:cubicBezTo>
                    <a:pt x="9444" y="5922"/>
                    <a:pt x="8476" y="12086"/>
                    <a:pt x="8249" y="13017"/>
                  </a:cubicBezTo>
                  <a:cubicBezTo>
                    <a:pt x="7741" y="15108"/>
                    <a:pt x="10009" y="17745"/>
                    <a:pt x="11824" y="17745"/>
                  </a:cubicBezTo>
                  <a:cubicBezTo>
                    <a:pt x="12279" y="17745"/>
                    <a:pt x="12705" y="17579"/>
                    <a:pt x="13052" y="17199"/>
                  </a:cubicBezTo>
                  <a:cubicBezTo>
                    <a:pt x="14786" y="15296"/>
                    <a:pt x="14900" y="3262"/>
                    <a:pt x="13877" y="1810"/>
                  </a:cubicBezTo>
                  <a:cubicBezTo>
                    <a:pt x="13047" y="633"/>
                    <a:pt x="6508" y="1"/>
                    <a:pt x="3225" y="1"/>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11007925" y="678200"/>
              <a:ext cx="207950" cy="119550"/>
            </a:xfrm>
            <a:custGeom>
              <a:avLst/>
              <a:gdLst/>
              <a:ahLst/>
              <a:cxnLst/>
              <a:rect l="l" t="t" r="r" b="b"/>
              <a:pathLst>
                <a:path w="8318" h="4782" extrusionOk="0">
                  <a:moveTo>
                    <a:pt x="3083" y="0"/>
                  </a:moveTo>
                  <a:cubicBezTo>
                    <a:pt x="1649" y="0"/>
                    <a:pt x="310" y="473"/>
                    <a:pt x="92" y="599"/>
                  </a:cubicBezTo>
                  <a:cubicBezTo>
                    <a:pt x="14" y="649"/>
                    <a:pt x="1" y="809"/>
                    <a:pt x="37" y="1017"/>
                  </a:cubicBezTo>
                  <a:cubicBezTo>
                    <a:pt x="43" y="1071"/>
                    <a:pt x="51" y="1124"/>
                    <a:pt x="65" y="1177"/>
                  </a:cubicBezTo>
                  <a:cubicBezTo>
                    <a:pt x="94" y="1300"/>
                    <a:pt x="130" y="1423"/>
                    <a:pt x="174" y="1542"/>
                  </a:cubicBezTo>
                  <a:cubicBezTo>
                    <a:pt x="191" y="1594"/>
                    <a:pt x="211" y="1647"/>
                    <a:pt x="235" y="1697"/>
                  </a:cubicBezTo>
                  <a:cubicBezTo>
                    <a:pt x="290" y="1836"/>
                    <a:pt x="357" y="1969"/>
                    <a:pt x="434" y="2096"/>
                  </a:cubicBezTo>
                  <a:cubicBezTo>
                    <a:pt x="463" y="2145"/>
                    <a:pt x="498" y="2193"/>
                    <a:pt x="536" y="2237"/>
                  </a:cubicBezTo>
                  <a:cubicBezTo>
                    <a:pt x="598" y="2313"/>
                    <a:pt x="662" y="2372"/>
                    <a:pt x="728" y="2400"/>
                  </a:cubicBezTo>
                  <a:cubicBezTo>
                    <a:pt x="1073" y="2546"/>
                    <a:pt x="1513" y="2562"/>
                    <a:pt x="1930" y="2562"/>
                  </a:cubicBezTo>
                  <a:cubicBezTo>
                    <a:pt x="2053" y="2562"/>
                    <a:pt x="2175" y="2561"/>
                    <a:pt x="2291" y="2561"/>
                  </a:cubicBezTo>
                  <a:cubicBezTo>
                    <a:pt x="2600" y="2561"/>
                    <a:pt x="2874" y="2571"/>
                    <a:pt x="3052" y="2647"/>
                  </a:cubicBezTo>
                  <a:cubicBezTo>
                    <a:pt x="3931" y="3020"/>
                    <a:pt x="4068" y="3791"/>
                    <a:pt x="5361" y="4361"/>
                  </a:cubicBezTo>
                  <a:cubicBezTo>
                    <a:pt x="6167" y="4713"/>
                    <a:pt x="6880" y="4781"/>
                    <a:pt x="7381" y="4781"/>
                  </a:cubicBezTo>
                  <a:cubicBezTo>
                    <a:pt x="7683" y="4781"/>
                    <a:pt x="7908" y="4756"/>
                    <a:pt x="8029" y="4754"/>
                  </a:cubicBezTo>
                  <a:cubicBezTo>
                    <a:pt x="8029" y="4754"/>
                    <a:pt x="8318" y="813"/>
                    <a:pt x="8171" y="746"/>
                  </a:cubicBezTo>
                  <a:cubicBezTo>
                    <a:pt x="8011" y="678"/>
                    <a:pt x="4876" y="214"/>
                    <a:pt x="3985" y="70"/>
                  </a:cubicBezTo>
                  <a:cubicBezTo>
                    <a:pt x="3686" y="21"/>
                    <a:pt x="3382" y="0"/>
                    <a:pt x="3083"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11008825" y="690825"/>
              <a:ext cx="82750" cy="16800"/>
            </a:xfrm>
            <a:custGeom>
              <a:avLst/>
              <a:gdLst/>
              <a:ahLst/>
              <a:cxnLst/>
              <a:rect l="l" t="t" r="r" b="b"/>
              <a:pathLst>
                <a:path w="3310" h="672" extrusionOk="0">
                  <a:moveTo>
                    <a:pt x="2587" y="0"/>
                  </a:moveTo>
                  <a:cubicBezTo>
                    <a:pt x="1704" y="0"/>
                    <a:pt x="843" y="231"/>
                    <a:pt x="1" y="512"/>
                  </a:cubicBezTo>
                  <a:cubicBezTo>
                    <a:pt x="7" y="566"/>
                    <a:pt x="15" y="619"/>
                    <a:pt x="29" y="672"/>
                  </a:cubicBezTo>
                  <a:cubicBezTo>
                    <a:pt x="1077" y="377"/>
                    <a:pt x="2127" y="100"/>
                    <a:pt x="3231" y="100"/>
                  </a:cubicBezTo>
                  <a:cubicBezTo>
                    <a:pt x="3248" y="100"/>
                    <a:pt x="3265" y="100"/>
                    <a:pt x="3283" y="100"/>
                  </a:cubicBezTo>
                  <a:cubicBezTo>
                    <a:pt x="3283" y="100"/>
                    <a:pt x="3283" y="100"/>
                    <a:pt x="3284" y="100"/>
                  </a:cubicBezTo>
                  <a:cubicBezTo>
                    <a:pt x="3309" y="100"/>
                    <a:pt x="3310" y="58"/>
                    <a:pt x="3281" y="51"/>
                  </a:cubicBezTo>
                  <a:cubicBezTo>
                    <a:pt x="3048" y="16"/>
                    <a:pt x="2817" y="0"/>
                    <a:pt x="2587"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11012300" y="704725"/>
              <a:ext cx="80275" cy="15925"/>
            </a:xfrm>
            <a:custGeom>
              <a:avLst/>
              <a:gdLst/>
              <a:ahLst/>
              <a:cxnLst/>
              <a:rect l="l" t="t" r="r" b="b"/>
              <a:pathLst>
                <a:path w="3211" h="637" extrusionOk="0">
                  <a:moveTo>
                    <a:pt x="2484" y="0"/>
                  </a:moveTo>
                  <a:cubicBezTo>
                    <a:pt x="1635" y="0"/>
                    <a:pt x="810" y="215"/>
                    <a:pt x="0" y="481"/>
                  </a:cubicBezTo>
                  <a:cubicBezTo>
                    <a:pt x="16" y="535"/>
                    <a:pt x="36" y="586"/>
                    <a:pt x="60" y="636"/>
                  </a:cubicBezTo>
                  <a:cubicBezTo>
                    <a:pt x="1069" y="355"/>
                    <a:pt x="2071" y="99"/>
                    <a:pt x="3122" y="99"/>
                  </a:cubicBezTo>
                  <a:cubicBezTo>
                    <a:pt x="3142" y="99"/>
                    <a:pt x="3162" y="100"/>
                    <a:pt x="3183" y="100"/>
                  </a:cubicBezTo>
                  <a:cubicBezTo>
                    <a:pt x="3210" y="98"/>
                    <a:pt x="3210" y="53"/>
                    <a:pt x="3186" y="52"/>
                  </a:cubicBezTo>
                  <a:cubicBezTo>
                    <a:pt x="2950" y="16"/>
                    <a:pt x="2716" y="0"/>
                    <a:pt x="2484"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11018775" y="718400"/>
              <a:ext cx="81025" cy="15775"/>
            </a:xfrm>
            <a:custGeom>
              <a:avLst/>
              <a:gdLst/>
              <a:ahLst/>
              <a:cxnLst/>
              <a:rect l="l" t="t" r="r" b="b"/>
              <a:pathLst>
                <a:path w="3241" h="631" extrusionOk="0">
                  <a:moveTo>
                    <a:pt x="2501" y="0"/>
                  </a:moveTo>
                  <a:cubicBezTo>
                    <a:pt x="1646" y="0"/>
                    <a:pt x="816" y="218"/>
                    <a:pt x="0" y="488"/>
                  </a:cubicBezTo>
                  <a:cubicBezTo>
                    <a:pt x="29" y="539"/>
                    <a:pt x="63" y="585"/>
                    <a:pt x="102" y="631"/>
                  </a:cubicBezTo>
                  <a:cubicBezTo>
                    <a:pt x="1100" y="350"/>
                    <a:pt x="2100" y="98"/>
                    <a:pt x="3151" y="98"/>
                  </a:cubicBezTo>
                  <a:cubicBezTo>
                    <a:pt x="3172" y="98"/>
                    <a:pt x="3193" y="98"/>
                    <a:pt x="3213" y="98"/>
                  </a:cubicBezTo>
                  <a:cubicBezTo>
                    <a:pt x="3214" y="98"/>
                    <a:pt x="3214" y="98"/>
                    <a:pt x="3214" y="98"/>
                  </a:cubicBezTo>
                  <a:cubicBezTo>
                    <a:pt x="3239" y="98"/>
                    <a:pt x="3240" y="55"/>
                    <a:pt x="3213" y="53"/>
                  </a:cubicBezTo>
                  <a:cubicBezTo>
                    <a:pt x="2974" y="17"/>
                    <a:pt x="2737" y="0"/>
                    <a:pt x="2501"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11113350" y="709975"/>
              <a:ext cx="73375" cy="67525"/>
            </a:xfrm>
            <a:custGeom>
              <a:avLst/>
              <a:gdLst/>
              <a:ahLst/>
              <a:cxnLst/>
              <a:rect l="l" t="t" r="r" b="b"/>
              <a:pathLst>
                <a:path w="2935" h="2701" extrusionOk="0">
                  <a:moveTo>
                    <a:pt x="72" y="0"/>
                  </a:moveTo>
                  <a:lnTo>
                    <a:pt x="72" y="0"/>
                  </a:lnTo>
                  <a:cubicBezTo>
                    <a:pt x="0" y="723"/>
                    <a:pt x="367" y="1465"/>
                    <a:pt x="920" y="1951"/>
                  </a:cubicBezTo>
                  <a:cubicBezTo>
                    <a:pt x="1205" y="2204"/>
                    <a:pt x="1542" y="2368"/>
                    <a:pt x="1881" y="2488"/>
                  </a:cubicBezTo>
                  <a:cubicBezTo>
                    <a:pt x="2220" y="2608"/>
                    <a:pt x="2575" y="2680"/>
                    <a:pt x="2934" y="2700"/>
                  </a:cubicBezTo>
                  <a:cubicBezTo>
                    <a:pt x="2610" y="2550"/>
                    <a:pt x="2294" y="2397"/>
                    <a:pt x="1986" y="2243"/>
                  </a:cubicBezTo>
                  <a:cubicBezTo>
                    <a:pt x="1683" y="2082"/>
                    <a:pt x="1385" y="1917"/>
                    <a:pt x="1145" y="1696"/>
                  </a:cubicBezTo>
                  <a:cubicBezTo>
                    <a:pt x="894" y="1477"/>
                    <a:pt x="674" y="1222"/>
                    <a:pt x="495" y="940"/>
                  </a:cubicBezTo>
                  <a:cubicBezTo>
                    <a:pt x="318" y="655"/>
                    <a:pt x="166" y="345"/>
                    <a:pt x="72" y="0"/>
                  </a:cubicBezTo>
                  <a:close/>
                </a:path>
              </a:pathLst>
            </a:custGeom>
            <a:solidFill>
              <a:srgbClr val="EFC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11058400" y="751900"/>
              <a:ext cx="114425" cy="44350"/>
            </a:xfrm>
            <a:custGeom>
              <a:avLst/>
              <a:gdLst/>
              <a:ahLst/>
              <a:cxnLst/>
              <a:rect l="l" t="t" r="r" b="b"/>
              <a:pathLst>
                <a:path w="4577" h="1774" extrusionOk="0">
                  <a:moveTo>
                    <a:pt x="1673" y="0"/>
                  </a:moveTo>
                  <a:cubicBezTo>
                    <a:pt x="1626" y="0"/>
                    <a:pt x="1602" y="21"/>
                    <a:pt x="1606" y="66"/>
                  </a:cubicBezTo>
                  <a:cubicBezTo>
                    <a:pt x="1634" y="323"/>
                    <a:pt x="1304" y="406"/>
                    <a:pt x="978" y="432"/>
                  </a:cubicBezTo>
                  <a:cubicBezTo>
                    <a:pt x="941" y="435"/>
                    <a:pt x="896" y="436"/>
                    <a:pt x="846" y="436"/>
                  </a:cubicBezTo>
                  <a:cubicBezTo>
                    <a:pt x="777" y="436"/>
                    <a:pt x="698" y="435"/>
                    <a:pt x="617" y="435"/>
                  </a:cubicBezTo>
                  <a:cubicBezTo>
                    <a:pt x="321" y="435"/>
                    <a:pt x="0" y="456"/>
                    <a:pt x="43" y="658"/>
                  </a:cubicBezTo>
                  <a:cubicBezTo>
                    <a:pt x="104" y="952"/>
                    <a:pt x="959" y="1182"/>
                    <a:pt x="1387" y="1250"/>
                  </a:cubicBezTo>
                  <a:cubicBezTo>
                    <a:pt x="2529" y="1429"/>
                    <a:pt x="4255" y="1710"/>
                    <a:pt x="4577" y="1774"/>
                  </a:cubicBezTo>
                  <a:cubicBezTo>
                    <a:pt x="4577" y="1774"/>
                    <a:pt x="2115" y="0"/>
                    <a:pt x="1673" y="0"/>
                  </a:cubicBezTo>
                  <a:close/>
                </a:path>
              </a:pathLst>
            </a:custGeom>
            <a:solidFill>
              <a:srgbClr val="FFE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11171725" y="687525"/>
              <a:ext cx="341950" cy="476675"/>
            </a:xfrm>
            <a:custGeom>
              <a:avLst/>
              <a:gdLst/>
              <a:ahLst/>
              <a:cxnLst/>
              <a:rect l="l" t="t" r="r" b="b"/>
              <a:pathLst>
                <a:path w="13678" h="19067" extrusionOk="0">
                  <a:moveTo>
                    <a:pt x="807" y="0"/>
                  </a:moveTo>
                  <a:cubicBezTo>
                    <a:pt x="793" y="0"/>
                    <a:pt x="781" y="1"/>
                    <a:pt x="771" y="1"/>
                  </a:cubicBezTo>
                  <a:cubicBezTo>
                    <a:pt x="134" y="18"/>
                    <a:pt x="0" y="3918"/>
                    <a:pt x="935" y="5073"/>
                  </a:cubicBezTo>
                  <a:cubicBezTo>
                    <a:pt x="1106" y="5284"/>
                    <a:pt x="6140" y="5829"/>
                    <a:pt x="6264" y="6212"/>
                  </a:cubicBezTo>
                  <a:cubicBezTo>
                    <a:pt x="6383" y="6578"/>
                    <a:pt x="5816" y="9448"/>
                    <a:pt x="4809" y="11111"/>
                  </a:cubicBezTo>
                  <a:cubicBezTo>
                    <a:pt x="4426" y="11745"/>
                    <a:pt x="3376" y="12042"/>
                    <a:pt x="3010" y="12305"/>
                  </a:cubicBezTo>
                  <a:cubicBezTo>
                    <a:pt x="3010" y="12305"/>
                    <a:pt x="5020" y="18035"/>
                    <a:pt x="8374" y="18873"/>
                  </a:cubicBezTo>
                  <a:cubicBezTo>
                    <a:pt x="8919" y="19009"/>
                    <a:pt x="9371" y="19066"/>
                    <a:pt x="9747" y="19066"/>
                  </a:cubicBezTo>
                  <a:cubicBezTo>
                    <a:pt x="11686" y="19066"/>
                    <a:pt x="11585" y="17548"/>
                    <a:pt x="11585" y="17548"/>
                  </a:cubicBezTo>
                  <a:cubicBezTo>
                    <a:pt x="11227" y="16777"/>
                    <a:pt x="13678" y="5223"/>
                    <a:pt x="11384" y="1962"/>
                  </a:cubicBezTo>
                  <a:cubicBezTo>
                    <a:pt x="10360" y="505"/>
                    <a:pt x="1683" y="0"/>
                    <a:pt x="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10940175" y="657525"/>
              <a:ext cx="324250" cy="419400"/>
            </a:xfrm>
            <a:custGeom>
              <a:avLst/>
              <a:gdLst/>
              <a:ahLst/>
              <a:cxnLst/>
              <a:rect l="l" t="t" r="r" b="b"/>
              <a:pathLst>
                <a:path w="12970" h="16776" extrusionOk="0">
                  <a:moveTo>
                    <a:pt x="6970" y="1"/>
                  </a:moveTo>
                  <a:cubicBezTo>
                    <a:pt x="4458" y="1"/>
                    <a:pt x="1019" y="2249"/>
                    <a:pt x="510" y="3690"/>
                  </a:cubicBezTo>
                  <a:cubicBezTo>
                    <a:pt x="1" y="5122"/>
                    <a:pt x="2328" y="8997"/>
                    <a:pt x="3240" y="10590"/>
                  </a:cubicBezTo>
                  <a:cubicBezTo>
                    <a:pt x="3761" y="11508"/>
                    <a:pt x="4983" y="14118"/>
                    <a:pt x="5489" y="14794"/>
                  </a:cubicBezTo>
                  <a:cubicBezTo>
                    <a:pt x="5755" y="15146"/>
                    <a:pt x="9183" y="16776"/>
                    <a:pt x="10654" y="16776"/>
                  </a:cubicBezTo>
                  <a:cubicBezTo>
                    <a:pt x="10807" y="16776"/>
                    <a:pt x="10939" y="16758"/>
                    <a:pt x="11044" y="16720"/>
                  </a:cubicBezTo>
                  <a:cubicBezTo>
                    <a:pt x="12938" y="16022"/>
                    <a:pt x="9816" y="13251"/>
                    <a:pt x="9719" y="12883"/>
                  </a:cubicBezTo>
                  <a:cubicBezTo>
                    <a:pt x="9698" y="12797"/>
                    <a:pt x="9671" y="12707"/>
                    <a:pt x="9640" y="12619"/>
                  </a:cubicBezTo>
                  <a:cubicBezTo>
                    <a:pt x="9594" y="12470"/>
                    <a:pt x="9541" y="12318"/>
                    <a:pt x="9486" y="12174"/>
                  </a:cubicBezTo>
                  <a:cubicBezTo>
                    <a:pt x="9282" y="11616"/>
                    <a:pt x="9060" y="11150"/>
                    <a:pt x="9060" y="11150"/>
                  </a:cubicBezTo>
                  <a:cubicBezTo>
                    <a:pt x="9060" y="11150"/>
                    <a:pt x="12970" y="10535"/>
                    <a:pt x="12696" y="7544"/>
                  </a:cubicBezTo>
                  <a:cubicBezTo>
                    <a:pt x="12502" y="5358"/>
                    <a:pt x="10112" y="825"/>
                    <a:pt x="7962" y="142"/>
                  </a:cubicBezTo>
                  <a:cubicBezTo>
                    <a:pt x="7656" y="45"/>
                    <a:pt x="7322" y="1"/>
                    <a:pt x="6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11148600" y="848950"/>
              <a:ext cx="37825" cy="12250"/>
            </a:xfrm>
            <a:custGeom>
              <a:avLst/>
              <a:gdLst/>
              <a:ahLst/>
              <a:cxnLst/>
              <a:rect l="l" t="t" r="r" b="b"/>
              <a:pathLst>
                <a:path w="1513" h="490" extrusionOk="0">
                  <a:moveTo>
                    <a:pt x="1470" y="0"/>
                  </a:moveTo>
                  <a:cubicBezTo>
                    <a:pt x="1462" y="0"/>
                    <a:pt x="1454" y="3"/>
                    <a:pt x="1447" y="11"/>
                  </a:cubicBezTo>
                  <a:cubicBezTo>
                    <a:pt x="1264" y="223"/>
                    <a:pt x="1015" y="329"/>
                    <a:pt x="765" y="329"/>
                  </a:cubicBezTo>
                  <a:cubicBezTo>
                    <a:pt x="530" y="329"/>
                    <a:pt x="295" y="235"/>
                    <a:pt x="115" y="47"/>
                  </a:cubicBezTo>
                  <a:cubicBezTo>
                    <a:pt x="103" y="35"/>
                    <a:pt x="88" y="30"/>
                    <a:pt x="74" y="30"/>
                  </a:cubicBezTo>
                  <a:cubicBezTo>
                    <a:pt x="36" y="30"/>
                    <a:pt x="1" y="70"/>
                    <a:pt x="31" y="111"/>
                  </a:cubicBezTo>
                  <a:cubicBezTo>
                    <a:pt x="213" y="366"/>
                    <a:pt x="478" y="489"/>
                    <a:pt x="742" y="489"/>
                  </a:cubicBezTo>
                  <a:cubicBezTo>
                    <a:pt x="1032" y="489"/>
                    <a:pt x="1321" y="340"/>
                    <a:pt x="1497" y="50"/>
                  </a:cubicBezTo>
                  <a:cubicBezTo>
                    <a:pt x="1513" y="26"/>
                    <a:pt x="1493"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11196050" y="764975"/>
              <a:ext cx="17325" cy="18350"/>
            </a:xfrm>
            <a:custGeom>
              <a:avLst/>
              <a:gdLst/>
              <a:ahLst/>
              <a:cxnLst/>
              <a:rect l="l" t="t" r="r" b="b"/>
              <a:pathLst>
                <a:path w="693" h="734" extrusionOk="0">
                  <a:moveTo>
                    <a:pt x="293" y="0"/>
                  </a:moveTo>
                  <a:cubicBezTo>
                    <a:pt x="264" y="0"/>
                    <a:pt x="237" y="5"/>
                    <a:pt x="210" y="16"/>
                  </a:cubicBezTo>
                  <a:cubicBezTo>
                    <a:pt x="60" y="74"/>
                    <a:pt x="0" y="279"/>
                    <a:pt x="76" y="474"/>
                  </a:cubicBezTo>
                  <a:cubicBezTo>
                    <a:pt x="138" y="632"/>
                    <a:pt x="271" y="734"/>
                    <a:pt x="399" y="734"/>
                  </a:cubicBezTo>
                  <a:cubicBezTo>
                    <a:pt x="428" y="734"/>
                    <a:pt x="456" y="729"/>
                    <a:pt x="483" y="718"/>
                  </a:cubicBezTo>
                  <a:cubicBezTo>
                    <a:pt x="633" y="660"/>
                    <a:pt x="693" y="456"/>
                    <a:pt x="617" y="261"/>
                  </a:cubicBezTo>
                  <a:cubicBezTo>
                    <a:pt x="555" y="103"/>
                    <a:pt x="421" y="0"/>
                    <a:pt x="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11116250" y="806225"/>
              <a:ext cx="17375" cy="18375"/>
            </a:xfrm>
            <a:custGeom>
              <a:avLst/>
              <a:gdLst/>
              <a:ahLst/>
              <a:cxnLst/>
              <a:rect l="l" t="t" r="r" b="b"/>
              <a:pathLst>
                <a:path w="695" h="735" extrusionOk="0">
                  <a:moveTo>
                    <a:pt x="294" y="1"/>
                  </a:moveTo>
                  <a:cubicBezTo>
                    <a:pt x="266" y="1"/>
                    <a:pt x="238" y="6"/>
                    <a:pt x="210" y="17"/>
                  </a:cubicBezTo>
                  <a:cubicBezTo>
                    <a:pt x="60" y="75"/>
                    <a:pt x="1" y="280"/>
                    <a:pt x="76" y="473"/>
                  </a:cubicBezTo>
                  <a:cubicBezTo>
                    <a:pt x="138" y="633"/>
                    <a:pt x="272" y="735"/>
                    <a:pt x="401" y="735"/>
                  </a:cubicBezTo>
                  <a:cubicBezTo>
                    <a:pt x="430" y="735"/>
                    <a:pt x="458" y="730"/>
                    <a:pt x="485" y="719"/>
                  </a:cubicBezTo>
                  <a:cubicBezTo>
                    <a:pt x="634" y="661"/>
                    <a:pt x="695" y="456"/>
                    <a:pt x="618" y="262"/>
                  </a:cubicBezTo>
                  <a:cubicBezTo>
                    <a:pt x="556" y="103"/>
                    <a:pt x="423" y="1"/>
                    <a:pt x="2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11166050" y="718900"/>
              <a:ext cx="38375" cy="20800"/>
            </a:xfrm>
            <a:custGeom>
              <a:avLst/>
              <a:gdLst/>
              <a:ahLst/>
              <a:cxnLst/>
              <a:rect l="l" t="t" r="r" b="b"/>
              <a:pathLst>
                <a:path w="1535" h="832" extrusionOk="0">
                  <a:moveTo>
                    <a:pt x="1070" y="0"/>
                  </a:moveTo>
                  <a:cubicBezTo>
                    <a:pt x="944" y="0"/>
                    <a:pt x="800" y="24"/>
                    <a:pt x="653" y="72"/>
                  </a:cubicBezTo>
                  <a:cubicBezTo>
                    <a:pt x="265" y="202"/>
                    <a:pt x="0" y="459"/>
                    <a:pt x="63" y="650"/>
                  </a:cubicBezTo>
                  <a:cubicBezTo>
                    <a:pt x="103" y="768"/>
                    <a:pt x="259" y="831"/>
                    <a:pt x="466" y="831"/>
                  </a:cubicBezTo>
                  <a:cubicBezTo>
                    <a:pt x="591" y="831"/>
                    <a:pt x="735" y="808"/>
                    <a:pt x="882" y="759"/>
                  </a:cubicBezTo>
                  <a:cubicBezTo>
                    <a:pt x="1270" y="629"/>
                    <a:pt x="1535" y="372"/>
                    <a:pt x="1472" y="181"/>
                  </a:cubicBezTo>
                  <a:cubicBezTo>
                    <a:pt x="1433" y="64"/>
                    <a:pt x="1277" y="0"/>
                    <a:pt x="1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11083675" y="761100"/>
              <a:ext cx="35150" cy="27275"/>
            </a:xfrm>
            <a:custGeom>
              <a:avLst/>
              <a:gdLst/>
              <a:ahLst/>
              <a:cxnLst/>
              <a:rect l="l" t="t" r="r" b="b"/>
              <a:pathLst>
                <a:path w="1406" h="1091" extrusionOk="0">
                  <a:moveTo>
                    <a:pt x="1080" y="1"/>
                  </a:moveTo>
                  <a:cubicBezTo>
                    <a:pt x="913" y="1"/>
                    <a:pt x="684" y="95"/>
                    <a:pt x="475" y="265"/>
                  </a:cubicBezTo>
                  <a:cubicBezTo>
                    <a:pt x="158" y="523"/>
                    <a:pt x="1" y="857"/>
                    <a:pt x="127" y="1013"/>
                  </a:cubicBezTo>
                  <a:cubicBezTo>
                    <a:pt x="170" y="1066"/>
                    <a:pt x="240" y="1091"/>
                    <a:pt x="326" y="1091"/>
                  </a:cubicBezTo>
                  <a:cubicBezTo>
                    <a:pt x="493" y="1091"/>
                    <a:pt x="720" y="997"/>
                    <a:pt x="930" y="827"/>
                  </a:cubicBezTo>
                  <a:cubicBezTo>
                    <a:pt x="1249" y="568"/>
                    <a:pt x="1406" y="233"/>
                    <a:pt x="1279" y="79"/>
                  </a:cubicBezTo>
                  <a:cubicBezTo>
                    <a:pt x="1236" y="26"/>
                    <a:pt x="1166" y="1"/>
                    <a:pt x="10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11157125" y="749700"/>
              <a:ext cx="49700" cy="72575"/>
            </a:xfrm>
            <a:custGeom>
              <a:avLst/>
              <a:gdLst/>
              <a:ahLst/>
              <a:cxnLst/>
              <a:rect l="l" t="t" r="r" b="b"/>
              <a:pathLst>
                <a:path w="1988" h="2903" extrusionOk="0">
                  <a:moveTo>
                    <a:pt x="63" y="0"/>
                  </a:moveTo>
                  <a:cubicBezTo>
                    <a:pt x="31" y="0"/>
                    <a:pt x="1" y="38"/>
                    <a:pt x="27" y="72"/>
                  </a:cubicBezTo>
                  <a:cubicBezTo>
                    <a:pt x="306" y="529"/>
                    <a:pt x="1528" y="2379"/>
                    <a:pt x="1463" y="2587"/>
                  </a:cubicBezTo>
                  <a:cubicBezTo>
                    <a:pt x="1425" y="2709"/>
                    <a:pt x="1251" y="2732"/>
                    <a:pt x="1110" y="2732"/>
                  </a:cubicBezTo>
                  <a:cubicBezTo>
                    <a:pt x="1055" y="2732"/>
                    <a:pt x="1005" y="2728"/>
                    <a:pt x="971" y="2726"/>
                  </a:cubicBezTo>
                  <a:cubicBezTo>
                    <a:pt x="969" y="2725"/>
                    <a:pt x="967" y="2725"/>
                    <a:pt x="965" y="2725"/>
                  </a:cubicBezTo>
                  <a:cubicBezTo>
                    <a:pt x="876" y="2725"/>
                    <a:pt x="862" y="2844"/>
                    <a:pt x="948" y="2870"/>
                  </a:cubicBezTo>
                  <a:cubicBezTo>
                    <a:pt x="1020" y="2891"/>
                    <a:pt x="1108" y="2903"/>
                    <a:pt x="1199" y="2903"/>
                  </a:cubicBezTo>
                  <a:cubicBezTo>
                    <a:pt x="1350" y="2903"/>
                    <a:pt x="1510" y="2870"/>
                    <a:pt x="1634" y="2793"/>
                  </a:cubicBezTo>
                  <a:cubicBezTo>
                    <a:pt x="1988" y="2570"/>
                    <a:pt x="664" y="686"/>
                    <a:pt x="98" y="19"/>
                  </a:cubicBezTo>
                  <a:cubicBezTo>
                    <a:pt x="88" y="6"/>
                    <a:pt x="76" y="0"/>
                    <a:pt x="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0927925" y="615000"/>
              <a:ext cx="277000" cy="266475"/>
            </a:xfrm>
            <a:custGeom>
              <a:avLst/>
              <a:gdLst/>
              <a:ahLst/>
              <a:cxnLst/>
              <a:rect l="l" t="t" r="r" b="b"/>
              <a:pathLst>
                <a:path w="11080" h="10659" extrusionOk="0">
                  <a:moveTo>
                    <a:pt x="7826" y="1"/>
                  </a:moveTo>
                  <a:cubicBezTo>
                    <a:pt x="7797" y="1"/>
                    <a:pt x="7769" y="2"/>
                    <a:pt x="7740" y="3"/>
                  </a:cubicBezTo>
                  <a:cubicBezTo>
                    <a:pt x="6145" y="70"/>
                    <a:pt x="2307" y="3473"/>
                    <a:pt x="2307" y="3473"/>
                  </a:cubicBezTo>
                  <a:cubicBezTo>
                    <a:pt x="2307" y="3473"/>
                    <a:pt x="313" y="4163"/>
                    <a:pt x="152" y="6084"/>
                  </a:cubicBezTo>
                  <a:cubicBezTo>
                    <a:pt x="0" y="7903"/>
                    <a:pt x="2065" y="10659"/>
                    <a:pt x="3193" y="10659"/>
                  </a:cubicBezTo>
                  <a:cubicBezTo>
                    <a:pt x="3257" y="10659"/>
                    <a:pt x="3318" y="10650"/>
                    <a:pt x="3375" y="10632"/>
                  </a:cubicBezTo>
                  <a:cubicBezTo>
                    <a:pt x="4290" y="10338"/>
                    <a:pt x="3985" y="7348"/>
                    <a:pt x="3985" y="7348"/>
                  </a:cubicBezTo>
                  <a:cubicBezTo>
                    <a:pt x="3985" y="7348"/>
                    <a:pt x="5534" y="6572"/>
                    <a:pt x="5830" y="4225"/>
                  </a:cubicBezTo>
                  <a:cubicBezTo>
                    <a:pt x="5830" y="4225"/>
                    <a:pt x="6263" y="5482"/>
                    <a:pt x="6840" y="5482"/>
                  </a:cubicBezTo>
                  <a:cubicBezTo>
                    <a:pt x="6849" y="5482"/>
                    <a:pt x="6858" y="5481"/>
                    <a:pt x="6868" y="5481"/>
                  </a:cubicBezTo>
                  <a:cubicBezTo>
                    <a:pt x="7458" y="5439"/>
                    <a:pt x="8268" y="4256"/>
                    <a:pt x="8455" y="2836"/>
                  </a:cubicBezTo>
                  <a:cubicBezTo>
                    <a:pt x="8455" y="2836"/>
                    <a:pt x="9320" y="3530"/>
                    <a:pt x="10031" y="3530"/>
                  </a:cubicBezTo>
                  <a:cubicBezTo>
                    <a:pt x="10143" y="3530"/>
                    <a:pt x="10251" y="3513"/>
                    <a:pt x="10351" y="3473"/>
                  </a:cubicBezTo>
                  <a:cubicBezTo>
                    <a:pt x="11079" y="3186"/>
                    <a:pt x="9909" y="1"/>
                    <a:pt x="7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0957850" y="854225"/>
              <a:ext cx="86175" cy="74100"/>
            </a:xfrm>
            <a:custGeom>
              <a:avLst/>
              <a:gdLst/>
              <a:ahLst/>
              <a:cxnLst/>
              <a:rect l="l" t="t" r="r" b="b"/>
              <a:pathLst>
                <a:path w="3447" h="2964" extrusionOk="0">
                  <a:moveTo>
                    <a:pt x="2076" y="1"/>
                  </a:moveTo>
                  <a:cubicBezTo>
                    <a:pt x="1764" y="1"/>
                    <a:pt x="1376" y="78"/>
                    <a:pt x="993" y="356"/>
                  </a:cubicBezTo>
                  <a:cubicBezTo>
                    <a:pt x="0" y="1074"/>
                    <a:pt x="429" y="2964"/>
                    <a:pt x="2005" y="2964"/>
                  </a:cubicBezTo>
                  <a:cubicBezTo>
                    <a:pt x="2039" y="2964"/>
                    <a:pt x="2074" y="2963"/>
                    <a:pt x="2110" y="2961"/>
                  </a:cubicBezTo>
                  <a:cubicBezTo>
                    <a:pt x="2836" y="2923"/>
                    <a:pt x="3447" y="2258"/>
                    <a:pt x="3447" y="2258"/>
                  </a:cubicBezTo>
                  <a:lnTo>
                    <a:pt x="2735" y="120"/>
                  </a:lnTo>
                  <a:cubicBezTo>
                    <a:pt x="2735" y="120"/>
                    <a:pt x="2464" y="1"/>
                    <a:pt x="20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0976075" y="949850"/>
              <a:ext cx="764775" cy="774850"/>
            </a:xfrm>
            <a:custGeom>
              <a:avLst/>
              <a:gdLst/>
              <a:ahLst/>
              <a:cxnLst/>
              <a:rect l="l" t="t" r="r" b="b"/>
              <a:pathLst>
                <a:path w="30591" h="30994" extrusionOk="0">
                  <a:moveTo>
                    <a:pt x="8134" y="1"/>
                  </a:moveTo>
                  <a:cubicBezTo>
                    <a:pt x="7779" y="1"/>
                    <a:pt x="7294" y="549"/>
                    <a:pt x="5768" y="1076"/>
                  </a:cubicBezTo>
                  <a:cubicBezTo>
                    <a:pt x="4143" y="1635"/>
                    <a:pt x="2886" y="1581"/>
                    <a:pt x="2718" y="1927"/>
                  </a:cubicBezTo>
                  <a:cubicBezTo>
                    <a:pt x="2556" y="2259"/>
                    <a:pt x="3775" y="3289"/>
                    <a:pt x="3420" y="3917"/>
                  </a:cubicBezTo>
                  <a:cubicBezTo>
                    <a:pt x="3404" y="3946"/>
                    <a:pt x="3385" y="3975"/>
                    <a:pt x="3362" y="4000"/>
                  </a:cubicBezTo>
                  <a:cubicBezTo>
                    <a:pt x="3328" y="4045"/>
                    <a:pt x="3295" y="4090"/>
                    <a:pt x="3267" y="4135"/>
                  </a:cubicBezTo>
                  <a:cubicBezTo>
                    <a:pt x="0" y="9119"/>
                    <a:pt x="8456" y="23153"/>
                    <a:pt x="9163" y="24190"/>
                  </a:cubicBezTo>
                  <a:cubicBezTo>
                    <a:pt x="9870" y="25231"/>
                    <a:pt x="10884" y="28532"/>
                    <a:pt x="11239" y="29391"/>
                  </a:cubicBezTo>
                  <a:cubicBezTo>
                    <a:pt x="11432" y="29862"/>
                    <a:pt x="12905" y="30993"/>
                    <a:pt x="15368" y="30993"/>
                  </a:cubicBezTo>
                  <a:cubicBezTo>
                    <a:pt x="17379" y="30993"/>
                    <a:pt x="20051" y="30239"/>
                    <a:pt x="23226" y="27754"/>
                  </a:cubicBezTo>
                  <a:cubicBezTo>
                    <a:pt x="30288" y="22222"/>
                    <a:pt x="30591" y="17103"/>
                    <a:pt x="29213" y="16640"/>
                  </a:cubicBezTo>
                  <a:cubicBezTo>
                    <a:pt x="27840" y="16181"/>
                    <a:pt x="19128" y="5849"/>
                    <a:pt x="13406" y="2739"/>
                  </a:cubicBezTo>
                  <a:cubicBezTo>
                    <a:pt x="12183" y="2073"/>
                    <a:pt x="10971" y="1713"/>
                    <a:pt x="9829" y="1590"/>
                  </a:cubicBezTo>
                  <a:cubicBezTo>
                    <a:pt x="9781" y="1588"/>
                    <a:pt x="9732" y="1582"/>
                    <a:pt x="9684" y="1572"/>
                  </a:cubicBezTo>
                  <a:cubicBezTo>
                    <a:pt x="8745" y="1411"/>
                    <a:pt x="8555" y="84"/>
                    <a:pt x="8204" y="9"/>
                  </a:cubicBezTo>
                  <a:cubicBezTo>
                    <a:pt x="8181" y="3"/>
                    <a:pt x="8158" y="1"/>
                    <a:pt x="8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1012225" y="1180800"/>
              <a:ext cx="114925" cy="127125"/>
            </a:xfrm>
            <a:custGeom>
              <a:avLst/>
              <a:gdLst/>
              <a:ahLst/>
              <a:cxnLst/>
              <a:rect l="l" t="t" r="r" b="b"/>
              <a:pathLst>
                <a:path w="4597" h="5085" extrusionOk="0">
                  <a:moveTo>
                    <a:pt x="94" y="0"/>
                  </a:moveTo>
                  <a:cubicBezTo>
                    <a:pt x="36" y="0"/>
                    <a:pt x="0" y="88"/>
                    <a:pt x="60" y="131"/>
                  </a:cubicBezTo>
                  <a:cubicBezTo>
                    <a:pt x="1910" y="1463"/>
                    <a:pt x="3413" y="2960"/>
                    <a:pt x="4397" y="5037"/>
                  </a:cubicBezTo>
                  <a:cubicBezTo>
                    <a:pt x="4413" y="5070"/>
                    <a:pt x="4442" y="5084"/>
                    <a:pt x="4473" y="5084"/>
                  </a:cubicBezTo>
                  <a:cubicBezTo>
                    <a:pt x="4533" y="5084"/>
                    <a:pt x="4597" y="5032"/>
                    <a:pt x="4572" y="4965"/>
                  </a:cubicBezTo>
                  <a:cubicBezTo>
                    <a:pt x="3798" y="2828"/>
                    <a:pt x="2003" y="1201"/>
                    <a:pt x="130" y="12"/>
                  </a:cubicBezTo>
                  <a:cubicBezTo>
                    <a:pt x="117" y="4"/>
                    <a:pt x="105" y="0"/>
                    <a:pt x="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1066200" y="1006025"/>
              <a:ext cx="21025" cy="30875"/>
            </a:xfrm>
            <a:custGeom>
              <a:avLst/>
              <a:gdLst/>
              <a:ahLst/>
              <a:cxnLst/>
              <a:rect l="l" t="t" r="r" b="b"/>
              <a:pathLst>
                <a:path w="841" h="1235" extrusionOk="0">
                  <a:moveTo>
                    <a:pt x="46" y="1"/>
                  </a:moveTo>
                  <a:cubicBezTo>
                    <a:pt x="22" y="1"/>
                    <a:pt x="1" y="26"/>
                    <a:pt x="13" y="53"/>
                  </a:cubicBezTo>
                  <a:cubicBezTo>
                    <a:pt x="102" y="245"/>
                    <a:pt x="228" y="422"/>
                    <a:pt x="324" y="613"/>
                  </a:cubicBezTo>
                  <a:cubicBezTo>
                    <a:pt x="422" y="802"/>
                    <a:pt x="505" y="1002"/>
                    <a:pt x="615" y="1186"/>
                  </a:cubicBezTo>
                  <a:cubicBezTo>
                    <a:pt x="636" y="1220"/>
                    <a:pt x="670" y="1235"/>
                    <a:pt x="705" y="1235"/>
                  </a:cubicBezTo>
                  <a:cubicBezTo>
                    <a:pt x="772" y="1235"/>
                    <a:pt x="841" y="1180"/>
                    <a:pt x="810" y="1104"/>
                  </a:cubicBezTo>
                  <a:cubicBezTo>
                    <a:pt x="726" y="896"/>
                    <a:pt x="604" y="707"/>
                    <a:pt x="474" y="525"/>
                  </a:cubicBezTo>
                  <a:cubicBezTo>
                    <a:pt x="349" y="349"/>
                    <a:pt x="225" y="156"/>
                    <a:pt x="68" y="9"/>
                  </a:cubicBezTo>
                  <a:cubicBezTo>
                    <a:pt x="61" y="3"/>
                    <a:pt x="53" y="1"/>
                    <a:pt x="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1092175" y="1001050"/>
              <a:ext cx="16450" cy="31400"/>
            </a:xfrm>
            <a:custGeom>
              <a:avLst/>
              <a:gdLst/>
              <a:ahLst/>
              <a:cxnLst/>
              <a:rect l="l" t="t" r="r" b="b"/>
              <a:pathLst>
                <a:path w="658" h="1256" extrusionOk="0">
                  <a:moveTo>
                    <a:pt x="47" y="1"/>
                  </a:moveTo>
                  <a:cubicBezTo>
                    <a:pt x="24" y="1"/>
                    <a:pt x="1" y="32"/>
                    <a:pt x="13" y="58"/>
                  </a:cubicBezTo>
                  <a:cubicBezTo>
                    <a:pt x="111" y="268"/>
                    <a:pt x="225" y="467"/>
                    <a:pt x="309" y="684"/>
                  </a:cubicBezTo>
                  <a:cubicBezTo>
                    <a:pt x="378" y="861"/>
                    <a:pt x="421" y="1050"/>
                    <a:pt x="509" y="1220"/>
                  </a:cubicBezTo>
                  <a:cubicBezTo>
                    <a:pt x="521" y="1245"/>
                    <a:pt x="547" y="1256"/>
                    <a:pt x="573" y="1256"/>
                  </a:cubicBezTo>
                  <a:cubicBezTo>
                    <a:pt x="615" y="1256"/>
                    <a:pt x="657" y="1228"/>
                    <a:pt x="651" y="1181"/>
                  </a:cubicBezTo>
                  <a:cubicBezTo>
                    <a:pt x="600" y="778"/>
                    <a:pt x="328" y="320"/>
                    <a:pt x="71" y="13"/>
                  </a:cubicBezTo>
                  <a:cubicBezTo>
                    <a:pt x="64" y="5"/>
                    <a:pt x="56" y="1"/>
                    <a:pt x="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1115425" y="994025"/>
              <a:ext cx="19550" cy="30000"/>
            </a:xfrm>
            <a:custGeom>
              <a:avLst/>
              <a:gdLst/>
              <a:ahLst/>
              <a:cxnLst/>
              <a:rect l="l" t="t" r="r" b="b"/>
              <a:pathLst>
                <a:path w="782" h="1200" extrusionOk="0">
                  <a:moveTo>
                    <a:pt x="67" y="1"/>
                  </a:moveTo>
                  <a:cubicBezTo>
                    <a:pt x="34" y="1"/>
                    <a:pt x="1" y="26"/>
                    <a:pt x="16" y="64"/>
                  </a:cubicBezTo>
                  <a:cubicBezTo>
                    <a:pt x="91" y="247"/>
                    <a:pt x="187" y="415"/>
                    <a:pt x="283" y="588"/>
                  </a:cubicBezTo>
                  <a:cubicBezTo>
                    <a:pt x="389" y="777"/>
                    <a:pt x="475" y="983"/>
                    <a:pt x="603" y="1159"/>
                  </a:cubicBezTo>
                  <a:cubicBezTo>
                    <a:pt x="623" y="1187"/>
                    <a:pt x="652" y="1200"/>
                    <a:pt x="680" y="1200"/>
                  </a:cubicBezTo>
                  <a:cubicBezTo>
                    <a:pt x="732" y="1200"/>
                    <a:pt x="781" y="1158"/>
                    <a:pt x="765" y="1091"/>
                  </a:cubicBezTo>
                  <a:cubicBezTo>
                    <a:pt x="671" y="701"/>
                    <a:pt x="399" y="281"/>
                    <a:pt x="102" y="13"/>
                  </a:cubicBezTo>
                  <a:cubicBezTo>
                    <a:pt x="92" y="5"/>
                    <a:pt x="80" y="1"/>
                    <a:pt x="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1141450" y="984125"/>
              <a:ext cx="19075" cy="32500"/>
            </a:xfrm>
            <a:custGeom>
              <a:avLst/>
              <a:gdLst/>
              <a:ahLst/>
              <a:cxnLst/>
              <a:rect l="l" t="t" r="r" b="b"/>
              <a:pathLst>
                <a:path w="763" h="1300" extrusionOk="0">
                  <a:moveTo>
                    <a:pt x="73" y="0"/>
                  </a:moveTo>
                  <a:cubicBezTo>
                    <a:pt x="38" y="0"/>
                    <a:pt x="1" y="34"/>
                    <a:pt x="15" y="72"/>
                  </a:cubicBezTo>
                  <a:cubicBezTo>
                    <a:pt x="168" y="469"/>
                    <a:pt x="356" y="851"/>
                    <a:pt x="525" y="1243"/>
                  </a:cubicBezTo>
                  <a:cubicBezTo>
                    <a:pt x="542" y="1283"/>
                    <a:pt x="576" y="1300"/>
                    <a:pt x="612" y="1300"/>
                  </a:cubicBezTo>
                  <a:cubicBezTo>
                    <a:pt x="683" y="1300"/>
                    <a:pt x="762" y="1235"/>
                    <a:pt x="735" y="1154"/>
                  </a:cubicBezTo>
                  <a:cubicBezTo>
                    <a:pt x="596" y="744"/>
                    <a:pt x="399" y="342"/>
                    <a:pt x="110" y="16"/>
                  </a:cubicBezTo>
                  <a:cubicBezTo>
                    <a:pt x="100" y="5"/>
                    <a:pt x="87" y="0"/>
                    <a:pt x="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1162625" y="974300"/>
              <a:ext cx="14100" cy="27900"/>
            </a:xfrm>
            <a:custGeom>
              <a:avLst/>
              <a:gdLst/>
              <a:ahLst/>
              <a:cxnLst/>
              <a:rect l="l" t="t" r="r" b="b"/>
              <a:pathLst>
                <a:path w="564" h="1116" extrusionOk="0">
                  <a:moveTo>
                    <a:pt x="88" y="1"/>
                  </a:moveTo>
                  <a:cubicBezTo>
                    <a:pt x="43" y="1"/>
                    <a:pt x="0" y="49"/>
                    <a:pt x="25" y="104"/>
                  </a:cubicBezTo>
                  <a:cubicBezTo>
                    <a:pt x="105" y="280"/>
                    <a:pt x="175" y="459"/>
                    <a:pt x="236" y="642"/>
                  </a:cubicBezTo>
                  <a:cubicBezTo>
                    <a:pt x="284" y="788"/>
                    <a:pt x="302" y="948"/>
                    <a:pt x="382" y="1079"/>
                  </a:cubicBezTo>
                  <a:cubicBezTo>
                    <a:pt x="398" y="1105"/>
                    <a:pt x="421" y="1116"/>
                    <a:pt x="444" y="1116"/>
                  </a:cubicBezTo>
                  <a:cubicBezTo>
                    <a:pt x="483" y="1116"/>
                    <a:pt x="522" y="1084"/>
                    <a:pt x="527" y="1038"/>
                  </a:cubicBezTo>
                  <a:cubicBezTo>
                    <a:pt x="563" y="716"/>
                    <a:pt x="315" y="296"/>
                    <a:pt x="144" y="34"/>
                  </a:cubicBezTo>
                  <a:cubicBezTo>
                    <a:pt x="129" y="11"/>
                    <a:pt x="108" y="1"/>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1180100" y="964825"/>
              <a:ext cx="13200" cy="22750"/>
            </a:xfrm>
            <a:custGeom>
              <a:avLst/>
              <a:gdLst/>
              <a:ahLst/>
              <a:cxnLst/>
              <a:rect l="l" t="t" r="r" b="b"/>
              <a:pathLst>
                <a:path w="528" h="910" extrusionOk="0">
                  <a:moveTo>
                    <a:pt x="38" y="1"/>
                  </a:moveTo>
                  <a:cubicBezTo>
                    <a:pt x="18" y="1"/>
                    <a:pt x="1" y="25"/>
                    <a:pt x="4" y="47"/>
                  </a:cubicBezTo>
                  <a:cubicBezTo>
                    <a:pt x="36" y="212"/>
                    <a:pt x="123" y="370"/>
                    <a:pt x="176" y="531"/>
                  </a:cubicBezTo>
                  <a:cubicBezTo>
                    <a:pt x="218" y="658"/>
                    <a:pt x="238" y="802"/>
                    <a:pt x="339" y="896"/>
                  </a:cubicBezTo>
                  <a:cubicBezTo>
                    <a:pt x="348" y="905"/>
                    <a:pt x="361" y="909"/>
                    <a:pt x="374" y="909"/>
                  </a:cubicBezTo>
                  <a:cubicBezTo>
                    <a:pt x="389" y="909"/>
                    <a:pt x="404" y="903"/>
                    <a:pt x="411" y="887"/>
                  </a:cubicBezTo>
                  <a:cubicBezTo>
                    <a:pt x="528" y="621"/>
                    <a:pt x="273" y="160"/>
                    <a:pt x="56" y="7"/>
                  </a:cubicBezTo>
                  <a:cubicBezTo>
                    <a:pt x="50" y="3"/>
                    <a:pt x="44" y="1"/>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1244625" y="1174425"/>
              <a:ext cx="18725" cy="33125"/>
            </a:xfrm>
            <a:custGeom>
              <a:avLst/>
              <a:gdLst/>
              <a:ahLst/>
              <a:cxnLst/>
              <a:rect l="l" t="t" r="r" b="b"/>
              <a:pathLst>
                <a:path w="749" h="1325" extrusionOk="0">
                  <a:moveTo>
                    <a:pt x="120" y="0"/>
                  </a:moveTo>
                  <a:cubicBezTo>
                    <a:pt x="59" y="0"/>
                    <a:pt x="1" y="69"/>
                    <a:pt x="40" y="134"/>
                  </a:cubicBezTo>
                  <a:cubicBezTo>
                    <a:pt x="149" y="313"/>
                    <a:pt x="255" y="486"/>
                    <a:pt x="325" y="687"/>
                  </a:cubicBezTo>
                  <a:cubicBezTo>
                    <a:pt x="389" y="867"/>
                    <a:pt x="404" y="1068"/>
                    <a:pt x="476" y="1244"/>
                  </a:cubicBezTo>
                  <a:cubicBezTo>
                    <a:pt x="499" y="1298"/>
                    <a:pt x="543" y="1324"/>
                    <a:pt x="588" y="1324"/>
                  </a:cubicBezTo>
                  <a:cubicBezTo>
                    <a:pt x="641" y="1324"/>
                    <a:pt x="694" y="1286"/>
                    <a:pt x="702" y="1212"/>
                  </a:cubicBezTo>
                  <a:cubicBezTo>
                    <a:pt x="748" y="812"/>
                    <a:pt x="446" y="306"/>
                    <a:pt x="180" y="27"/>
                  </a:cubicBezTo>
                  <a:cubicBezTo>
                    <a:pt x="162" y="8"/>
                    <a:pt x="141"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1271900" y="1189250"/>
              <a:ext cx="15575" cy="26150"/>
            </a:xfrm>
            <a:custGeom>
              <a:avLst/>
              <a:gdLst/>
              <a:ahLst/>
              <a:cxnLst/>
              <a:rect l="l" t="t" r="r" b="b"/>
              <a:pathLst>
                <a:path w="623" h="1046" extrusionOk="0">
                  <a:moveTo>
                    <a:pt x="129" y="1"/>
                  </a:moveTo>
                  <a:cubicBezTo>
                    <a:pt x="63" y="1"/>
                    <a:pt x="1" y="66"/>
                    <a:pt x="44" y="141"/>
                  </a:cubicBezTo>
                  <a:cubicBezTo>
                    <a:pt x="195" y="407"/>
                    <a:pt x="261" y="683"/>
                    <a:pt x="371" y="961"/>
                  </a:cubicBezTo>
                  <a:cubicBezTo>
                    <a:pt x="393" y="1016"/>
                    <a:pt x="452" y="1045"/>
                    <a:pt x="506" y="1045"/>
                  </a:cubicBezTo>
                  <a:cubicBezTo>
                    <a:pt x="567" y="1045"/>
                    <a:pt x="622" y="1008"/>
                    <a:pt x="611" y="929"/>
                  </a:cubicBezTo>
                  <a:cubicBezTo>
                    <a:pt x="569" y="613"/>
                    <a:pt x="387" y="303"/>
                    <a:pt x="209" y="45"/>
                  </a:cubicBezTo>
                  <a:cubicBezTo>
                    <a:pt x="187" y="14"/>
                    <a:pt x="158" y="1"/>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1500300" y="1238425"/>
              <a:ext cx="28400" cy="19650"/>
            </a:xfrm>
            <a:custGeom>
              <a:avLst/>
              <a:gdLst/>
              <a:ahLst/>
              <a:cxnLst/>
              <a:rect l="l" t="t" r="r" b="b"/>
              <a:pathLst>
                <a:path w="1136" h="786" extrusionOk="0">
                  <a:moveTo>
                    <a:pt x="133" y="0"/>
                  </a:moveTo>
                  <a:cubicBezTo>
                    <a:pt x="50" y="0"/>
                    <a:pt x="0" y="126"/>
                    <a:pt x="85" y="188"/>
                  </a:cubicBezTo>
                  <a:cubicBezTo>
                    <a:pt x="362" y="386"/>
                    <a:pt x="645" y="652"/>
                    <a:pt x="962" y="779"/>
                  </a:cubicBezTo>
                  <a:cubicBezTo>
                    <a:pt x="975" y="784"/>
                    <a:pt x="987" y="786"/>
                    <a:pt x="999" y="786"/>
                  </a:cubicBezTo>
                  <a:cubicBezTo>
                    <a:pt x="1086" y="786"/>
                    <a:pt x="1136" y="657"/>
                    <a:pt x="1072" y="591"/>
                  </a:cubicBezTo>
                  <a:cubicBezTo>
                    <a:pt x="834" y="350"/>
                    <a:pt x="474" y="193"/>
                    <a:pt x="186" y="16"/>
                  </a:cubicBezTo>
                  <a:cubicBezTo>
                    <a:pt x="167" y="5"/>
                    <a:pt x="150" y="0"/>
                    <a:pt x="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1504350" y="1260000"/>
              <a:ext cx="15425" cy="20675"/>
            </a:xfrm>
            <a:custGeom>
              <a:avLst/>
              <a:gdLst/>
              <a:ahLst/>
              <a:cxnLst/>
              <a:rect l="l" t="t" r="r" b="b"/>
              <a:pathLst>
                <a:path w="617" h="827" extrusionOk="0">
                  <a:moveTo>
                    <a:pt x="134" y="0"/>
                  </a:moveTo>
                  <a:cubicBezTo>
                    <a:pt x="66" y="0"/>
                    <a:pt x="0" y="74"/>
                    <a:pt x="38" y="157"/>
                  </a:cubicBezTo>
                  <a:cubicBezTo>
                    <a:pt x="130" y="359"/>
                    <a:pt x="219" y="563"/>
                    <a:pt x="323" y="758"/>
                  </a:cubicBezTo>
                  <a:cubicBezTo>
                    <a:pt x="349" y="806"/>
                    <a:pt x="389" y="826"/>
                    <a:pt x="431" y="826"/>
                  </a:cubicBezTo>
                  <a:cubicBezTo>
                    <a:pt x="522" y="826"/>
                    <a:pt x="616" y="728"/>
                    <a:pt x="559" y="621"/>
                  </a:cubicBezTo>
                  <a:cubicBezTo>
                    <a:pt x="454" y="426"/>
                    <a:pt x="333" y="240"/>
                    <a:pt x="219" y="52"/>
                  </a:cubicBezTo>
                  <a:cubicBezTo>
                    <a:pt x="196" y="16"/>
                    <a:pt x="165"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11473150" y="1251925"/>
              <a:ext cx="11725" cy="30850"/>
            </a:xfrm>
            <a:custGeom>
              <a:avLst/>
              <a:gdLst/>
              <a:ahLst/>
              <a:cxnLst/>
              <a:rect l="l" t="t" r="r" b="b"/>
              <a:pathLst>
                <a:path w="469" h="1234" extrusionOk="0">
                  <a:moveTo>
                    <a:pt x="111" y="1"/>
                  </a:moveTo>
                  <a:cubicBezTo>
                    <a:pt x="56" y="1"/>
                    <a:pt x="0" y="46"/>
                    <a:pt x="22" y="112"/>
                  </a:cubicBezTo>
                  <a:cubicBezTo>
                    <a:pt x="131" y="448"/>
                    <a:pt x="192" y="754"/>
                    <a:pt x="195" y="1109"/>
                  </a:cubicBezTo>
                  <a:cubicBezTo>
                    <a:pt x="195" y="1192"/>
                    <a:pt x="258" y="1233"/>
                    <a:pt x="321" y="1233"/>
                  </a:cubicBezTo>
                  <a:cubicBezTo>
                    <a:pt x="385" y="1233"/>
                    <a:pt x="450" y="1192"/>
                    <a:pt x="453" y="1109"/>
                  </a:cubicBezTo>
                  <a:cubicBezTo>
                    <a:pt x="469" y="748"/>
                    <a:pt x="377" y="352"/>
                    <a:pt x="187" y="42"/>
                  </a:cubicBezTo>
                  <a:cubicBezTo>
                    <a:pt x="169" y="13"/>
                    <a:pt x="140" y="1"/>
                    <a:pt x="1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11242700" y="1452550"/>
              <a:ext cx="13375" cy="34400"/>
            </a:xfrm>
            <a:custGeom>
              <a:avLst/>
              <a:gdLst/>
              <a:ahLst/>
              <a:cxnLst/>
              <a:rect l="l" t="t" r="r" b="b"/>
              <a:pathLst>
                <a:path w="535" h="1376" extrusionOk="0">
                  <a:moveTo>
                    <a:pt x="140" y="0"/>
                  </a:moveTo>
                  <a:cubicBezTo>
                    <a:pt x="70" y="0"/>
                    <a:pt x="1" y="71"/>
                    <a:pt x="12" y="156"/>
                  </a:cubicBezTo>
                  <a:cubicBezTo>
                    <a:pt x="38" y="345"/>
                    <a:pt x="108" y="528"/>
                    <a:pt x="147" y="714"/>
                  </a:cubicBezTo>
                  <a:cubicBezTo>
                    <a:pt x="187" y="902"/>
                    <a:pt x="214" y="1091"/>
                    <a:pt x="259" y="1277"/>
                  </a:cubicBezTo>
                  <a:cubicBezTo>
                    <a:pt x="276" y="1345"/>
                    <a:pt x="332" y="1376"/>
                    <a:pt x="390" y="1376"/>
                  </a:cubicBezTo>
                  <a:cubicBezTo>
                    <a:pt x="461" y="1376"/>
                    <a:pt x="534" y="1327"/>
                    <a:pt x="533" y="1241"/>
                  </a:cubicBezTo>
                  <a:cubicBezTo>
                    <a:pt x="521" y="860"/>
                    <a:pt x="428" y="393"/>
                    <a:pt x="236" y="63"/>
                  </a:cubicBezTo>
                  <a:cubicBezTo>
                    <a:pt x="211" y="19"/>
                    <a:pt x="176" y="0"/>
                    <a:pt x="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11262750" y="1469725"/>
              <a:ext cx="12200" cy="16850"/>
            </a:xfrm>
            <a:custGeom>
              <a:avLst/>
              <a:gdLst/>
              <a:ahLst/>
              <a:cxnLst/>
              <a:rect l="l" t="t" r="r" b="b"/>
              <a:pathLst>
                <a:path w="488" h="674" extrusionOk="0">
                  <a:moveTo>
                    <a:pt x="161" y="0"/>
                  </a:moveTo>
                  <a:cubicBezTo>
                    <a:pt x="84" y="0"/>
                    <a:pt x="0" y="68"/>
                    <a:pt x="35" y="152"/>
                  </a:cubicBezTo>
                  <a:cubicBezTo>
                    <a:pt x="99" y="307"/>
                    <a:pt x="157" y="464"/>
                    <a:pt x="231" y="615"/>
                  </a:cubicBezTo>
                  <a:cubicBezTo>
                    <a:pt x="252" y="656"/>
                    <a:pt x="290" y="674"/>
                    <a:pt x="329" y="674"/>
                  </a:cubicBezTo>
                  <a:cubicBezTo>
                    <a:pt x="406" y="674"/>
                    <a:pt x="487" y="607"/>
                    <a:pt x="455" y="520"/>
                  </a:cubicBezTo>
                  <a:cubicBezTo>
                    <a:pt x="397" y="363"/>
                    <a:pt x="324" y="212"/>
                    <a:pt x="256" y="59"/>
                  </a:cubicBezTo>
                  <a:cubicBezTo>
                    <a:pt x="237" y="18"/>
                    <a:pt x="200" y="0"/>
                    <a:pt x="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11421950" y="1596925"/>
              <a:ext cx="23975" cy="26550"/>
            </a:xfrm>
            <a:custGeom>
              <a:avLst/>
              <a:gdLst/>
              <a:ahLst/>
              <a:cxnLst/>
              <a:rect l="l" t="t" r="r" b="b"/>
              <a:pathLst>
                <a:path w="959" h="1062" extrusionOk="0">
                  <a:moveTo>
                    <a:pt x="118" y="0"/>
                  </a:moveTo>
                  <a:cubicBezTo>
                    <a:pt x="59" y="0"/>
                    <a:pt x="0" y="48"/>
                    <a:pt x="18" y="126"/>
                  </a:cubicBezTo>
                  <a:cubicBezTo>
                    <a:pt x="101" y="489"/>
                    <a:pt x="357" y="983"/>
                    <a:pt x="761" y="1059"/>
                  </a:cubicBezTo>
                  <a:cubicBezTo>
                    <a:pt x="770" y="1060"/>
                    <a:pt x="779" y="1061"/>
                    <a:pt x="787" y="1061"/>
                  </a:cubicBezTo>
                  <a:cubicBezTo>
                    <a:pt x="892" y="1061"/>
                    <a:pt x="958" y="941"/>
                    <a:pt x="879" y="854"/>
                  </a:cubicBezTo>
                  <a:cubicBezTo>
                    <a:pt x="770" y="735"/>
                    <a:pt x="627" y="653"/>
                    <a:pt x="512" y="538"/>
                  </a:cubicBezTo>
                  <a:cubicBezTo>
                    <a:pt x="381" y="406"/>
                    <a:pt x="280" y="247"/>
                    <a:pt x="217" y="71"/>
                  </a:cubicBezTo>
                  <a:cubicBezTo>
                    <a:pt x="199" y="22"/>
                    <a:pt x="158"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11444375" y="1600325"/>
              <a:ext cx="21050" cy="34725"/>
            </a:xfrm>
            <a:custGeom>
              <a:avLst/>
              <a:gdLst/>
              <a:ahLst/>
              <a:cxnLst/>
              <a:rect l="l" t="t" r="r" b="b"/>
              <a:pathLst>
                <a:path w="842" h="1389" extrusionOk="0">
                  <a:moveTo>
                    <a:pt x="143" y="0"/>
                  </a:moveTo>
                  <a:cubicBezTo>
                    <a:pt x="66" y="0"/>
                    <a:pt x="0" y="94"/>
                    <a:pt x="71" y="164"/>
                  </a:cubicBezTo>
                  <a:cubicBezTo>
                    <a:pt x="389" y="472"/>
                    <a:pt x="497" y="831"/>
                    <a:pt x="551" y="1260"/>
                  </a:cubicBezTo>
                  <a:cubicBezTo>
                    <a:pt x="561" y="1344"/>
                    <a:pt x="627" y="1389"/>
                    <a:pt x="690" y="1389"/>
                  </a:cubicBezTo>
                  <a:cubicBezTo>
                    <a:pt x="752" y="1389"/>
                    <a:pt x="812" y="1347"/>
                    <a:pt x="817" y="1260"/>
                  </a:cubicBezTo>
                  <a:cubicBezTo>
                    <a:pt x="842" y="785"/>
                    <a:pt x="564" y="324"/>
                    <a:pt x="209" y="25"/>
                  </a:cubicBezTo>
                  <a:cubicBezTo>
                    <a:pt x="188" y="8"/>
                    <a:pt x="165" y="0"/>
                    <a:pt x="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11533300" y="1419525"/>
              <a:ext cx="30150" cy="22175"/>
            </a:xfrm>
            <a:custGeom>
              <a:avLst/>
              <a:gdLst/>
              <a:ahLst/>
              <a:cxnLst/>
              <a:rect l="l" t="t" r="r" b="b"/>
              <a:pathLst>
                <a:path w="1206" h="887" extrusionOk="0">
                  <a:moveTo>
                    <a:pt x="180" y="0"/>
                  </a:moveTo>
                  <a:cubicBezTo>
                    <a:pt x="90" y="0"/>
                    <a:pt x="1" y="96"/>
                    <a:pt x="66" y="184"/>
                  </a:cubicBezTo>
                  <a:cubicBezTo>
                    <a:pt x="275" y="464"/>
                    <a:pt x="665" y="862"/>
                    <a:pt x="1033" y="886"/>
                  </a:cubicBezTo>
                  <a:cubicBezTo>
                    <a:pt x="1036" y="886"/>
                    <a:pt x="1038" y="886"/>
                    <a:pt x="1041" y="886"/>
                  </a:cubicBezTo>
                  <a:cubicBezTo>
                    <a:pt x="1151" y="886"/>
                    <a:pt x="1206" y="733"/>
                    <a:pt x="1126" y="659"/>
                  </a:cubicBezTo>
                  <a:cubicBezTo>
                    <a:pt x="1005" y="544"/>
                    <a:pt x="838" y="494"/>
                    <a:pt x="697" y="405"/>
                  </a:cubicBezTo>
                  <a:cubicBezTo>
                    <a:pt x="534" y="299"/>
                    <a:pt x="397" y="169"/>
                    <a:pt x="261" y="34"/>
                  </a:cubicBezTo>
                  <a:cubicBezTo>
                    <a:pt x="237" y="10"/>
                    <a:pt x="208" y="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11564400" y="1425150"/>
              <a:ext cx="12375" cy="13400"/>
            </a:xfrm>
            <a:custGeom>
              <a:avLst/>
              <a:gdLst/>
              <a:ahLst/>
              <a:cxnLst/>
              <a:rect l="l" t="t" r="r" b="b"/>
              <a:pathLst>
                <a:path w="495" h="536" extrusionOk="0">
                  <a:moveTo>
                    <a:pt x="107" y="0"/>
                  </a:moveTo>
                  <a:cubicBezTo>
                    <a:pt x="53" y="0"/>
                    <a:pt x="0" y="63"/>
                    <a:pt x="35" y="120"/>
                  </a:cubicBezTo>
                  <a:cubicBezTo>
                    <a:pt x="119" y="258"/>
                    <a:pt x="221" y="385"/>
                    <a:pt x="323" y="510"/>
                  </a:cubicBezTo>
                  <a:cubicBezTo>
                    <a:pt x="338" y="528"/>
                    <a:pt x="357" y="536"/>
                    <a:pt x="376" y="536"/>
                  </a:cubicBezTo>
                  <a:cubicBezTo>
                    <a:pt x="434" y="536"/>
                    <a:pt x="494" y="467"/>
                    <a:pt x="454" y="410"/>
                  </a:cubicBezTo>
                  <a:cubicBezTo>
                    <a:pt x="364" y="276"/>
                    <a:pt x="269" y="143"/>
                    <a:pt x="160" y="24"/>
                  </a:cubicBezTo>
                  <a:cubicBezTo>
                    <a:pt x="144" y="7"/>
                    <a:pt x="126" y="0"/>
                    <a:pt x="1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11320800" y="935975"/>
              <a:ext cx="14700" cy="29450"/>
            </a:xfrm>
            <a:custGeom>
              <a:avLst/>
              <a:gdLst/>
              <a:ahLst/>
              <a:cxnLst/>
              <a:rect l="l" t="t" r="r" b="b"/>
              <a:pathLst>
                <a:path w="588" h="1178" extrusionOk="0">
                  <a:moveTo>
                    <a:pt x="423" y="0"/>
                  </a:moveTo>
                  <a:cubicBezTo>
                    <a:pt x="375" y="0"/>
                    <a:pt x="332" y="27"/>
                    <a:pt x="322" y="88"/>
                  </a:cubicBezTo>
                  <a:cubicBezTo>
                    <a:pt x="269" y="449"/>
                    <a:pt x="231" y="761"/>
                    <a:pt x="30" y="1077"/>
                  </a:cubicBezTo>
                  <a:cubicBezTo>
                    <a:pt x="1" y="1124"/>
                    <a:pt x="46" y="1177"/>
                    <a:pt x="91" y="1177"/>
                  </a:cubicBezTo>
                  <a:cubicBezTo>
                    <a:pt x="106" y="1177"/>
                    <a:pt x="121" y="1171"/>
                    <a:pt x="133" y="1157"/>
                  </a:cubicBezTo>
                  <a:cubicBezTo>
                    <a:pt x="378" y="879"/>
                    <a:pt x="587" y="502"/>
                    <a:pt x="564" y="121"/>
                  </a:cubicBezTo>
                  <a:cubicBezTo>
                    <a:pt x="559" y="48"/>
                    <a:pt x="487"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11341375" y="918275"/>
              <a:ext cx="15525" cy="31250"/>
            </a:xfrm>
            <a:custGeom>
              <a:avLst/>
              <a:gdLst/>
              <a:ahLst/>
              <a:cxnLst/>
              <a:rect l="l" t="t" r="r" b="b"/>
              <a:pathLst>
                <a:path w="621" h="1250" extrusionOk="0">
                  <a:moveTo>
                    <a:pt x="462" y="1"/>
                  </a:moveTo>
                  <a:cubicBezTo>
                    <a:pt x="424" y="1"/>
                    <a:pt x="387" y="18"/>
                    <a:pt x="368" y="60"/>
                  </a:cubicBezTo>
                  <a:cubicBezTo>
                    <a:pt x="208" y="408"/>
                    <a:pt x="106" y="777"/>
                    <a:pt x="16" y="1146"/>
                  </a:cubicBezTo>
                  <a:cubicBezTo>
                    <a:pt x="0" y="1210"/>
                    <a:pt x="49" y="1250"/>
                    <a:pt x="98" y="1250"/>
                  </a:cubicBezTo>
                  <a:cubicBezTo>
                    <a:pt x="130" y="1250"/>
                    <a:pt x="163" y="1232"/>
                    <a:pt x="177" y="1192"/>
                  </a:cubicBezTo>
                  <a:cubicBezTo>
                    <a:pt x="298" y="838"/>
                    <a:pt x="452" y="501"/>
                    <a:pt x="588" y="153"/>
                  </a:cubicBezTo>
                  <a:cubicBezTo>
                    <a:pt x="620" y="69"/>
                    <a:pt x="538"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11286050" y="721900"/>
              <a:ext cx="25725" cy="9875"/>
            </a:xfrm>
            <a:custGeom>
              <a:avLst/>
              <a:gdLst/>
              <a:ahLst/>
              <a:cxnLst/>
              <a:rect l="l" t="t" r="r" b="b"/>
              <a:pathLst>
                <a:path w="1029" h="395" extrusionOk="0">
                  <a:moveTo>
                    <a:pt x="139" y="0"/>
                  </a:moveTo>
                  <a:cubicBezTo>
                    <a:pt x="22" y="0"/>
                    <a:pt x="1" y="183"/>
                    <a:pt x="115" y="213"/>
                  </a:cubicBezTo>
                  <a:cubicBezTo>
                    <a:pt x="360" y="277"/>
                    <a:pt x="611" y="344"/>
                    <a:pt x="857" y="390"/>
                  </a:cubicBezTo>
                  <a:cubicBezTo>
                    <a:pt x="868" y="393"/>
                    <a:pt x="879" y="394"/>
                    <a:pt x="889" y="394"/>
                  </a:cubicBezTo>
                  <a:cubicBezTo>
                    <a:pt x="945" y="394"/>
                    <a:pt x="995" y="358"/>
                    <a:pt x="1010" y="301"/>
                  </a:cubicBezTo>
                  <a:cubicBezTo>
                    <a:pt x="1029" y="236"/>
                    <a:pt x="991" y="168"/>
                    <a:pt x="926" y="147"/>
                  </a:cubicBezTo>
                  <a:cubicBezTo>
                    <a:pt x="684" y="59"/>
                    <a:pt x="402" y="12"/>
                    <a:pt x="144" y="0"/>
                  </a:cubicBezTo>
                  <a:cubicBezTo>
                    <a:pt x="143" y="0"/>
                    <a:pt x="141" y="0"/>
                    <a:pt x="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11302725" y="712725"/>
              <a:ext cx="19275" cy="10400"/>
            </a:xfrm>
            <a:custGeom>
              <a:avLst/>
              <a:gdLst/>
              <a:ahLst/>
              <a:cxnLst/>
              <a:rect l="l" t="t" r="r" b="b"/>
              <a:pathLst>
                <a:path w="771" h="416" extrusionOk="0">
                  <a:moveTo>
                    <a:pt x="138" y="1"/>
                  </a:moveTo>
                  <a:cubicBezTo>
                    <a:pt x="59" y="1"/>
                    <a:pt x="1" y="114"/>
                    <a:pt x="88" y="158"/>
                  </a:cubicBezTo>
                  <a:cubicBezTo>
                    <a:pt x="251" y="239"/>
                    <a:pt x="416" y="303"/>
                    <a:pt x="570" y="399"/>
                  </a:cubicBezTo>
                  <a:cubicBezTo>
                    <a:pt x="587" y="410"/>
                    <a:pt x="605" y="415"/>
                    <a:pt x="621" y="415"/>
                  </a:cubicBezTo>
                  <a:cubicBezTo>
                    <a:pt x="710" y="415"/>
                    <a:pt x="770" y="278"/>
                    <a:pt x="675" y="222"/>
                  </a:cubicBezTo>
                  <a:cubicBezTo>
                    <a:pt x="513" y="127"/>
                    <a:pt x="339" y="36"/>
                    <a:pt x="154" y="2"/>
                  </a:cubicBezTo>
                  <a:cubicBezTo>
                    <a:pt x="149" y="1"/>
                    <a:pt x="143" y="1"/>
                    <a:pt x="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10792300" y="946575"/>
              <a:ext cx="12700" cy="26725"/>
            </a:xfrm>
            <a:custGeom>
              <a:avLst/>
              <a:gdLst/>
              <a:ahLst/>
              <a:cxnLst/>
              <a:rect l="l" t="t" r="r" b="b"/>
              <a:pathLst>
                <a:path w="508" h="1069" extrusionOk="0">
                  <a:moveTo>
                    <a:pt x="425" y="0"/>
                  </a:moveTo>
                  <a:cubicBezTo>
                    <a:pt x="404" y="0"/>
                    <a:pt x="384" y="10"/>
                    <a:pt x="372" y="33"/>
                  </a:cubicBezTo>
                  <a:cubicBezTo>
                    <a:pt x="222" y="329"/>
                    <a:pt x="110" y="656"/>
                    <a:pt x="16" y="973"/>
                  </a:cubicBezTo>
                  <a:cubicBezTo>
                    <a:pt x="0" y="1026"/>
                    <a:pt x="50" y="1069"/>
                    <a:pt x="95" y="1069"/>
                  </a:cubicBezTo>
                  <a:cubicBezTo>
                    <a:pt x="119" y="1069"/>
                    <a:pt x="141" y="1058"/>
                    <a:pt x="152" y="1031"/>
                  </a:cubicBezTo>
                  <a:cubicBezTo>
                    <a:pt x="288" y="729"/>
                    <a:pt x="419" y="407"/>
                    <a:pt x="496" y="86"/>
                  </a:cubicBezTo>
                  <a:cubicBezTo>
                    <a:pt x="507" y="38"/>
                    <a:pt x="465" y="0"/>
                    <a:pt x="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10806150" y="943800"/>
              <a:ext cx="16650" cy="24850"/>
            </a:xfrm>
            <a:custGeom>
              <a:avLst/>
              <a:gdLst/>
              <a:ahLst/>
              <a:cxnLst/>
              <a:rect l="l" t="t" r="r" b="b"/>
              <a:pathLst>
                <a:path w="666" h="994" extrusionOk="0">
                  <a:moveTo>
                    <a:pt x="558" y="1"/>
                  </a:moveTo>
                  <a:cubicBezTo>
                    <a:pt x="531" y="1"/>
                    <a:pt x="503" y="13"/>
                    <a:pt x="481" y="43"/>
                  </a:cubicBezTo>
                  <a:cubicBezTo>
                    <a:pt x="291" y="299"/>
                    <a:pt x="137" y="642"/>
                    <a:pt x="15" y="937"/>
                  </a:cubicBezTo>
                  <a:cubicBezTo>
                    <a:pt x="0" y="973"/>
                    <a:pt x="29" y="994"/>
                    <a:pt x="58" y="994"/>
                  </a:cubicBezTo>
                  <a:cubicBezTo>
                    <a:pt x="75" y="994"/>
                    <a:pt x="91" y="987"/>
                    <a:pt x="102" y="973"/>
                  </a:cubicBezTo>
                  <a:cubicBezTo>
                    <a:pt x="294" y="726"/>
                    <a:pt x="511" y="419"/>
                    <a:pt x="634" y="131"/>
                  </a:cubicBezTo>
                  <a:cubicBezTo>
                    <a:pt x="665" y="60"/>
                    <a:pt x="615" y="1"/>
                    <a:pt x="5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10813950" y="965475"/>
              <a:ext cx="9075" cy="13775"/>
            </a:xfrm>
            <a:custGeom>
              <a:avLst/>
              <a:gdLst/>
              <a:ahLst/>
              <a:cxnLst/>
              <a:rect l="l" t="t" r="r" b="b"/>
              <a:pathLst>
                <a:path w="363" h="551" extrusionOk="0">
                  <a:moveTo>
                    <a:pt x="270" y="0"/>
                  </a:moveTo>
                  <a:cubicBezTo>
                    <a:pt x="250" y="0"/>
                    <a:pt x="230" y="8"/>
                    <a:pt x="216" y="25"/>
                  </a:cubicBezTo>
                  <a:cubicBezTo>
                    <a:pt x="116" y="152"/>
                    <a:pt x="52" y="319"/>
                    <a:pt x="12" y="476"/>
                  </a:cubicBezTo>
                  <a:cubicBezTo>
                    <a:pt x="1" y="519"/>
                    <a:pt x="34" y="550"/>
                    <a:pt x="70" y="550"/>
                  </a:cubicBezTo>
                  <a:cubicBezTo>
                    <a:pt x="85" y="550"/>
                    <a:pt x="100" y="545"/>
                    <a:pt x="113" y="534"/>
                  </a:cubicBezTo>
                  <a:cubicBezTo>
                    <a:pt x="242" y="419"/>
                    <a:pt x="343" y="258"/>
                    <a:pt x="359" y="83"/>
                  </a:cubicBezTo>
                  <a:cubicBezTo>
                    <a:pt x="363" y="36"/>
                    <a:pt x="315" y="0"/>
                    <a:pt x="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10841075" y="1172750"/>
              <a:ext cx="31800" cy="14550"/>
            </a:xfrm>
            <a:custGeom>
              <a:avLst/>
              <a:gdLst/>
              <a:ahLst/>
              <a:cxnLst/>
              <a:rect l="l" t="t" r="r" b="b"/>
              <a:pathLst>
                <a:path w="1272" h="582" extrusionOk="0">
                  <a:moveTo>
                    <a:pt x="312" y="1"/>
                  </a:moveTo>
                  <a:cubicBezTo>
                    <a:pt x="206" y="1"/>
                    <a:pt x="109" y="17"/>
                    <a:pt x="33" y="51"/>
                  </a:cubicBezTo>
                  <a:cubicBezTo>
                    <a:pt x="1" y="70"/>
                    <a:pt x="1" y="115"/>
                    <a:pt x="33" y="134"/>
                  </a:cubicBezTo>
                  <a:cubicBezTo>
                    <a:pt x="204" y="217"/>
                    <a:pt x="405" y="220"/>
                    <a:pt x="583" y="302"/>
                  </a:cubicBezTo>
                  <a:cubicBezTo>
                    <a:pt x="754" y="379"/>
                    <a:pt x="890" y="523"/>
                    <a:pt x="1069" y="577"/>
                  </a:cubicBezTo>
                  <a:cubicBezTo>
                    <a:pt x="1080" y="580"/>
                    <a:pt x="1091" y="582"/>
                    <a:pt x="1103" y="582"/>
                  </a:cubicBezTo>
                  <a:cubicBezTo>
                    <a:pt x="1196" y="582"/>
                    <a:pt x="1271" y="470"/>
                    <a:pt x="1217" y="383"/>
                  </a:cubicBezTo>
                  <a:cubicBezTo>
                    <a:pt x="1074" y="159"/>
                    <a:pt x="648"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10864125" y="1161975"/>
              <a:ext cx="27250" cy="23525"/>
            </a:xfrm>
            <a:custGeom>
              <a:avLst/>
              <a:gdLst/>
              <a:ahLst/>
              <a:cxnLst/>
              <a:rect l="l" t="t" r="r" b="b"/>
              <a:pathLst>
                <a:path w="1090" h="941" extrusionOk="0">
                  <a:moveTo>
                    <a:pt x="96" y="0"/>
                  </a:moveTo>
                  <a:cubicBezTo>
                    <a:pt x="35" y="0"/>
                    <a:pt x="1" y="90"/>
                    <a:pt x="62" y="122"/>
                  </a:cubicBezTo>
                  <a:cubicBezTo>
                    <a:pt x="245" y="219"/>
                    <a:pt x="411" y="349"/>
                    <a:pt x="549" y="504"/>
                  </a:cubicBezTo>
                  <a:cubicBezTo>
                    <a:pt x="669" y="638"/>
                    <a:pt x="747" y="820"/>
                    <a:pt x="896" y="922"/>
                  </a:cubicBezTo>
                  <a:cubicBezTo>
                    <a:pt x="914" y="935"/>
                    <a:pt x="935" y="940"/>
                    <a:pt x="956" y="940"/>
                  </a:cubicBezTo>
                  <a:cubicBezTo>
                    <a:pt x="1022" y="940"/>
                    <a:pt x="1089" y="883"/>
                    <a:pt x="1085" y="813"/>
                  </a:cubicBezTo>
                  <a:cubicBezTo>
                    <a:pt x="1056" y="385"/>
                    <a:pt x="472" y="98"/>
                    <a:pt x="113" y="2"/>
                  </a:cubicBezTo>
                  <a:cubicBezTo>
                    <a:pt x="107" y="1"/>
                    <a:pt x="101" y="0"/>
                    <a:pt x="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10984575" y="1098400"/>
              <a:ext cx="36700" cy="9425"/>
            </a:xfrm>
            <a:custGeom>
              <a:avLst/>
              <a:gdLst/>
              <a:ahLst/>
              <a:cxnLst/>
              <a:rect l="l" t="t" r="r" b="b"/>
              <a:pathLst>
                <a:path w="1468" h="377" extrusionOk="0">
                  <a:moveTo>
                    <a:pt x="131" y="1"/>
                  </a:moveTo>
                  <a:cubicBezTo>
                    <a:pt x="33" y="1"/>
                    <a:pt x="0" y="142"/>
                    <a:pt x="104" y="177"/>
                  </a:cubicBezTo>
                  <a:cubicBezTo>
                    <a:pt x="344" y="256"/>
                    <a:pt x="669" y="377"/>
                    <a:pt x="962" y="377"/>
                  </a:cubicBezTo>
                  <a:cubicBezTo>
                    <a:pt x="1111" y="377"/>
                    <a:pt x="1252" y="346"/>
                    <a:pt x="1369" y="263"/>
                  </a:cubicBezTo>
                  <a:cubicBezTo>
                    <a:pt x="1468" y="195"/>
                    <a:pt x="1441" y="26"/>
                    <a:pt x="1309" y="26"/>
                  </a:cubicBezTo>
                  <a:cubicBezTo>
                    <a:pt x="1308" y="26"/>
                    <a:pt x="1307" y="26"/>
                    <a:pt x="1305" y="26"/>
                  </a:cubicBezTo>
                  <a:cubicBezTo>
                    <a:pt x="1126" y="29"/>
                    <a:pt x="954" y="83"/>
                    <a:pt x="772" y="83"/>
                  </a:cubicBezTo>
                  <a:cubicBezTo>
                    <a:pt x="769" y="83"/>
                    <a:pt x="767" y="83"/>
                    <a:pt x="764" y="83"/>
                  </a:cubicBezTo>
                  <a:cubicBezTo>
                    <a:pt x="558" y="80"/>
                    <a:pt x="354" y="42"/>
                    <a:pt x="152" y="3"/>
                  </a:cubicBezTo>
                  <a:cubicBezTo>
                    <a:pt x="145" y="1"/>
                    <a:pt x="138"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11000475" y="1116650"/>
              <a:ext cx="30275" cy="7625"/>
            </a:xfrm>
            <a:custGeom>
              <a:avLst/>
              <a:gdLst/>
              <a:ahLst/>
              <a:cxnLst/>
              <a:rect l="l" t="t" r="r" b="b"/>
              <a:pathLst>
                <a:path w="1211" h="305" extrusionOk="0">
                  <a:moveTo>
                    <a:pt x="486" y="0"/>
                  </a:moveTo>
                  <a:cubicBezTo>
                    <a:pt x="348" y="0"/>
                    <a:pt x="211" y="9"/>
                    <a:pt x="86" y="34"/>
                  </a:cubicBezTo>
                  <a:cubicBezTo>
                    <a:pt x="0" y="50"/>
                    <a:pt x="13" y="170"/>
                    <a:pt x="86" y="194"/>
                  </a:cubicBezTo>
                  <a:cubicBezTo>
                    <a:pt x="370" y="285"/>
                    <a:pt x="735" y="300"/>
                    <a:pt x="1033" y="304"/>
                  </a:cubicBezTo>
                  <a:cubicBezTo>
                    <a:pt x="1034" y="304"/>
                    <a:pt x="1035" y="304"/>
                    <a:pt x="1036" y="304"/>
                  </a:cubicBezTo>
                  <a:cubicBezTo>
                    <a:pt x="1210" y="304"/>
                    <a:pt x="1201" y="52"/>
                    <a:pt x="1033" y="35"/>
                  </a:cubicBezTo>
                  <a:cubicBezTo>
                    <a:pt x="863" y="17"/>
                    <a:pt x="673" y="0"/>
                    <a:pt x="4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11413800" y="1081775"/>
              <a:ext cx="14925" cy="34800"/>
            </a:xfrm>
            <a:custGeom>
              <a:avLst/>
              <a:gdLst/>
              <a:ahLst/>
              <a:cxnLst/>
              <a:rect l="l" t="t" r="r" b="b"/>
              <a:pathLst>
                <a:path w="597" h="1392" extrusionOk="0">
                  <a:moveTo>
                    <a:pt x="103" y="1"/>
                  </a:moveTo>
                  <a:cubicBezTo>
                    <a:pt x="52" y="1"/>
                    <a:pt x="0" y="35"/>
                    <a:pt x="3" y="98"/>
                  </a:cubicBezTo>
                  <a:cubicBezTo>
                    <a:pt x="27" y="489"/>
                    <a:pt x="152" y="1079"/>
                    <a:pt x="440" y="1366"/>
                  </a:cubicBezTo>
                  <a:cubicBezTo>
                    <a:pt x="458" y="1384"/>
                    <a:pt x="479" y="1391"/>
                    <a:pt x="499" y="1391"/>
                  </a:cubicBezTo>
                  <a:cubicBezTo>
                    <a:pt x="550" y="1391"/>
                    <a:pt x="597" y="1340"/>
                    <a:pt x="585" y="1282"/>
                  </a:cubicBezTo>
                  <a:cubicBezTo>
                    <a:pt x="544" y="1075"/>
                    <a:pt x="424" y="887"/>
                    <a:pt x="357" y="690"/>
                  </a:cubicBezTo>
                  <a:cubicBezTo>
                    <a:pt x="287" y="486"/>
                    <a:pt x="249" y="279"/>
                    <a:pt x="198" y="71"/>
                  </a:cubicBezTo>
                  <a:cubicBezTo>
                    <a:pt x="187" y="23"/>
                    <a:pt x="145" y="1"/>
                    <a:pt x="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10694825" y="1507350"/>
              <a:ext cx="2412025" cy="39625"/>
            </a:xfrm>
            <a:custGeom>
              <a:avLst/>
              <a:gdLst/>
              <a:ahLst/>
              <a:cxnLst/>
              <a:rect l="l" t="t" r="r" b="b"/>
              <a:pathLst>
                <a:path w="96481" h="1585" extrusionOk="0">
                  <a:moveTo>
                    <a:pt x="0" y="0"/>
                  </a:moveTo>
                  <a:lnTo>
                    <a:pt x="0" y="1584"/>
                  </a:lnTo>
                  <a:lnTo>
                    <a:pt x="96480" y="1584"/>
                  </a:lnTo>
                  <a:lnTo>
                    <a:pt x="96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13106825" y="1507350"/>
              <a:ext cx="183450" cy="39625"/>
            </a:xfrm>
            <a:custGeom>
              <a:avLst/>
              <a:gdLst/>
              <a:ahLst/>
              <a:cxnLst/>
              <a:rect l="l" t="t" r="r" b="b"/>
              <a:pathLst>
                <a:path w="7338" h="1585" extrusionOk="0">
                  <a:moveTo>
                    <a:pt x="0" y="0"/>
                  </a:moveTo>
                  <a:lnTo>
                    <a:pt x="0" y="1584"/>
                  </a:lnTo>
                  <a:lnTo>
                    <a:pt x="7337" y="1584"/>
                  </a:lnTo>
                  <a:lnTo>
                    <a:pt x="7337" y="0"/>
                  </a:lnTo>
                  <a:close/>
                </a:path>
              </a:pathLst>
            </a:custGeom>
            <a:solidFill>
              <a:srgbClr val="A6B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12164075" y="1546950"/>
              <a:ext cx="678900" cy="1037400"/>
            </a:xfrm>
            <a:custGeom>
              <a:avLst/>
              <a:gdLst/>
              <a:ahLst/>
              <a:cxnLst/>
              <a:rect l="l" t="t" r="r" b="b"/>
              <a:pathLst>
                <a:path w="27156" h="41496" extrusionOk="0">
                  <a:moveTo>
                    <a:pt x="1" y="0"/>
                  </a:moveTo>
                  <a:lnTo>
                    <a:pt x="1" y="41496"/>
                  </a:lnTo>
                  <a:lnTo>
                    <a:pt x="27155" y="41496"/>
                  </a:lnTo>
                  <a:lnTo>
                    <a:pt x="27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12842950" y="1546950"/>
              <a:ext cx="378400" cy="1037400"/>
            </a:xfrm>
            <a:custGeom>
              <a:avLst/>
              <a:gdLst/>
              <a:ahLst/>
              <a:cxnLst/>
              <a:rect l="l" t="t" r="r" b="b"/>
              <a:pathLst>
                <a:path w="15136" h="41496" extrusionOk="0">
                  <a:moveTo>
                    <a:pt x="0" y="0"/>
                  </a:moveTo>
                  <a:lnTo>
                    <a:pt x="0" y="41496"/>
                  </a:lnTo>
                  <a:lnTo>
                    <a:pt x="15136" y="41496"/>
                  </a:lnTo>
                  <a:lnTo>
                    <a:pt x="15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12224375" y="1708225"/>
              <a:ext cx="558300" cy="354950"/>
            </a:xfrm>
            <a:custGeom>
              <a:avLst/>
              <a:gdLst/>
              <a:ahLst/>
              <a:cxnLst/>
              <a:rect l="l" t="t" r="r" b="b"/>
              <a:pathLst>
                <a:path w="22332" h="14198" extrusionOk="0">
                  <a:moveTo>
                    <a:pt x="21878" y="454"/>
                  </a:moveTo>
                  <a:lnTo>
                    <a:pt x="21878" y="13742"/>
                  </a:lnTo>
                  <a:lnTo>
                    <a:pt x="454" y="13742"/>
                  </a:lnTo>
                  <a:lnTo>
                    <a:pt x="454" y="454"/>
                  </a:lnTo>
                  <a:close/>
                  <a:moveTo>
                    <a:pt x="1" y="0"/>
                  </a:moveTo>
                  <a:lnTo>
                    <a:pt x="1" y="14197"/>
                  </a:lnTo>
                  <a:lnTo>
                    <a:pt x="22332" y="14197"/>
                  </a:lnTo>
                  <a:lnTo>
                    <a:pt x="2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12406600" y="1810550"/>
              <a:ext cx="135200" cy="68425"/>
            </a:xfrm>
            <a:custGeom>
              <a:avLst/>
              <a:gdLst/>
              <a:ahLst/>
              <a:cxnLst/>
              <a:rect l="l" t="t" r="r" b="b"/>
              <a:pathLst>
                <a:path w="5408" h="2737" extrusionOk="0">
                  <a:moveTo>
                    <a:pt x="1" y="1"/>
                  </a:moveTo>
                  <a:lnTo>
                    <a:pt x="1" y="2737"/>
                  </a:lnTo>
                  <a:lnTo>
                    <a:pt x="5407" y="2737"/>
                  </a:lnTo>
                  <a:lnTo>
                    <a:pt x="54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12440900" y="1810050"/>
              <a:ext cx="146525" cy="69450"/>
            </a:xfrm>
            <a:custGeom>
              <a:avLst/>
              <a:gdLst/>
              <a:ahLst/>
              <a:cxnLst/>
              <a:rect l="l" t="t" r="r" b="b"/>
              <a:pathLst>
                <a:path w="5861" h="2778" extrusionOk="0">
                  <a:moveTo>
                    <a:pt x="5407" y="454"/>
                  </a:moveTo>
                  <a:lnTo>
                    <a:pt x="5407" y="2323"/>
                  </a:lnTo>
                  <a:lnTo>
                    <a:pt x="454" y="2323"/>
                  </a:lnTo>
                  <a:lnTo>
                    <a:pt x="454" y="454"/>
                  </a:lnTo>
                  <a:close/>
                  <a:moveTo>
                    <a:pt x="0" y="0"/>
                  </a:moveTo>
                  <a:lnTo>
                    <a:pt x="0" y="2777"/>
                  </a:lnTo>
                  <a:lnTo>
                    <a:pt x="5861" y="2777"/>
                  </a:lnTo>
                  <a:lnTo>
                    <a:pt x="58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12224375" y="2124050"/>
              <a:ext cx="558300" cy="354950"/>
            </a:xfrm>
            <a:custGeom>
              <a:avLst/>
              <a:gdLst/>
              <a:ahLst/>
              <a:cxnLst/>
              <a:rect l="l" t="t" r="r" b="b"/>
              <a:pathLst>
                <a:path w="22332" h="14198" extrusionOk="0">
                  <a:moveTo>
                    <a:pt x="21878" y="455"/>
                  </a:moveTo>
                  <a:lnTo>
                    <a:pt x="21878" y="13742"/>
                  </a:lnTo>
                  <a:lnTo>
                    <a:pt x="454" y="13742"/>
                  </a:lnTo>
                  <a:lnTo>
                    <a:pt x="454" y="455"/>
                  </a:lnTo>
                  <a:close/>
                  <a:moveTo>
                    <a:pt x="1" y="1"/>
                  </a:moveTo>
                  <a:lnTo>
                    <a:pt x="1" y="14198"/>
                  </a:lnTo>
                  <a:lnTo>
                    <a:pt x="22332" y="14198"/>
                  </a:lnTo>
                  <a:lnTo>
                    <a:pt x="22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12406600" y="2226400"/>
              <a:ext cx="135200" cy="68425"/>
            </a:xfrm>
            <a:custGeom>
              <a:avLst/>
              <a:gdLst/>
              <a:ahLst/>
              <a:cxnLst/>
              <a:rect l="l" t="t" r="r" b="b"/>
              <a:pathLst>
                <a:path w="5408" h="2737" extrusionOk="0">
                  <a:moveTo>
                    <a:pt x="1" y="0"/>
                  </a:moveTo>
                  <a:lnTo>
                    <a:pt x="1" y="2736"/>
                  </a:lnTo>
                  <a:lnTo>
                    <a:pt x="5407" y="2736"/>
                  </a:lnTo>
                  <a:lnTo>
                    <a:pt x="5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12440900" y="2225875"/>
              <a:ext cx="146525" cy="69450"/>
            </a:xfrm>
            <a:custGeom>
              <a:avLst/>
              <a:gdLst/>
              <a:ahLst/>
              <a:cxnLst/>
              <a:rect l="l" t="t" r="r" b="b"/>
              <a:pathLst>
                <a:path w="5861" h="2778" extrusionOk="0">
                  <a:moveTo>
                    <a:pt x="5407" y="455"/>
                  </a:moveTo>
                  <a:lnTo>
                    <a:pt x="5407" y="2324"/>
                  </a:lnTo>
                  <a:lnTo>
                    <a:pt x="454" y="2324"/>
                  </a:lnTo>
                  <a:lnTo>
                    <a:pt x="454" y="455"/>
                  </a:lnTo>
                  <a:close/>
                  <a:moveTo>
                    <a:pt x="0" y="1"/>
                  </a:moveTo>
                  <a:lnTo>
                    <a:pt x="0" y="2777"/>
                  </a:lnTo>
                  <a:lnTo>
                    <a:pt x="5861" y="2777"/>
                  </a:lnTo>
                  <a:lnTo>
                    <a:pt x="5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10773325" y="1546950"/>
              <a:ext cx="378425" cy="1037400"/>
            </a:xfrm>
            <a:custGeom>
              <a:avLst/>
              <a:gdLst/>
              <a:ahLst/>
              <a:cxnLst/>
              <a:rect l="l" t="t" r="r" b="b"/>
              <a:pathLst>
                <a:path w="15137" h="41496" extrusionOk="0">
                  <a:moveTo>
                    <a:pt x="1" y="0"/>
                  </a:moveTo>
                  <a:lnTo>
                    <a:pt x="1" y="41496"/>
                  </a:lnTo>
                  <a:lnTo>
                    <a:pt x="15136" y="41496"/>
                  </a:lnTo>
                  <a:lnTo>
                    <a:pt x="151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13165100" y="1707425"/>
              <a:ext cx="472925" cy="599475"/>
            </a:xfrm>
            <a:custGeom>
              <a:avLst/>
              <a:gdLst/>
              <a:ahLst/>
              <a:cxnLst/>
              <a:rect l="l" t="t" r="r" b="b"/>
              <a:pathLst>
                <a:path w="18917" h="23979" extrusionOk="0">
                  <a:moveTo>
                    <a:pt x="18916" y="0"/>
                  </a:moveTo>
                  <a:lnTo>
                    <a:pt x="18916" y="0"/>
                  </a:lnTo>
                  <a:cubicBezTo>
                    <a:pt x="18916" y="1"/>
                    <a:pt x="12531" y="3253"/>
                    <a:pt x="7056" y="10241"/>
                  </a:cubicBezTo>
                  <a:cubicBezTo>
                    <a:pt x="1582" y="17230"/>
                    <a:pt x="1" y="23978"/>
                    <a:pt x="1" y="23978"/>
                  </a:cubicBezTo>
                  <a:lnTo>
                    <a:pt x="1566" y="21507"/>
                  </a:lnTo>
                  <a:cubicBezTo>
                    <a:pt x="1566" y="21507"/>
                    <a:pt x="10845" y="20243"/>
                    <a:pt x="13735" y="15784"/>
                  </a:cubicBezTo>
                  <a:cubicBezTo>
                    <a:pt x="16316" y="11807"/>
                    <a:pt x="18916" y="1"/>
                    <a:pt x="18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13205825" y="1775625"/>
              <a:ext cx="380600" cy="453450"/>
            </a:xfrm>
            <a:custGeom>
              <a:avLst/>
              <a:gdLst/>
              <a:ahLst/>
              <a:cxnLst/>
              <a:rect l="l" t="t" r="r" b="b"/>
              <a:pathLst>
                <a:path w="15224" h="18138" extrusionOk="0">
                  <a:moveTo>
                    <a:pt x="15147" y="1"/>
                  </a:moveTo>
                  <a:cubicBezTo>
                    <a:pt x="15137" y="1"/>
                    <a:pt x="15127" y="4"/>
                    <a:pt x="15117" y="11"/>
                  </a:cubicBezTo>
                  <a:cubicBezTo>
                    <a:pt x="12032" y="2361"/>
                    <a:pt x="9054" y="5047"/>
                    <a:pt x="6544" y="8004"/>
                  </a:cubicBezTo>
                  <a:cubicBezTo>
                    <a:pt x="3969" y="11037"/>
                    <a:pt x="1866" y="14559"/>
                    <a:pt x="20" y="18073"/>
                  </a:cubicBezTo>
                  <a:cubicBezTo>
                    <a:pt x="1" y="18107"/>
                    <a:pt x="29" y="18137"/>
                    <a:pt x="58" y="18137"/>
                  </a:cubicBezTo>
                  <a:cubicBezTo>
                    <a:pt x="71" y="18137"/>
                    <a:pt x="85" y="18131"/>
                    <a:pt x="94" y="18115"/>
                  </a:cubicBezTo>
                  <a:cubicBezTo>
                    <a:pt x="749" y="17049"/>
                    <a:pt x="1399" y="15980"/>
                    <a:pt x="2062" y="14918"/>
                  </a:cubicBezTo>
                  <a:cubicBezTo>
                    <a:pt x="3531" y="14397"/>
                    <a:pt x="4976" y="13808"/>
                    <a:pt x="6315" y="13052"/>
                  </a:cubicBezTo>
                  <a:cubicBezTo>
                    <a:pt x="7889" y="12735"/>
                    <a:pt x="9401" y="12072"/>
                    <a:pt x="10732" y="11181"/>
                  </a:cubicBezTo>
                  <a:cubicBezTo>
                    <a:pt x="10757" y="11166"/>
                    <a:pt x="10742" y="11132"/>
                    <a:pt x="10719" y="11132"/>
                  </a:cubicBezTo>
                  <a:cubicBezTo>
                    <a:pt x="10714" y="11132"/>
                    <a:pt x="10709" y="11133"/>
                    <a:pt x="10704" y="11136"/>
                  </a:cubicBezTo>
                  <a:cubicBezTo>
                    <a:pt x="9393" y="11912"/>
                    <a:pt x="8052" y="12463"/>
                    <a:pt x="6609" y="12882"/>
                  </a:cubicBezTo>
                  <a:cubicBezTo>
                    <a:pt x="7901" y="12118"/>
                    <a:pt x="9086" y="11190"/>
                    <a:pt x="10087" y="10000"/>
                  </a:cubicBezTo>
                  <a:cubicBezTo>
                    <a:pt x="10099" y="9986"/>
                    <a:pt x="10087" y="9966"/>
                    <a:pt x="10073" y="9966"/>
                  </a:cubicBezTo>
                  <a:cubicBezTo>
                    <a:pt x="10068" y="9966"/>
                    <a:pt x="10064" y="9968"/>
                    <a:pt x="10060" y="9973"/>
                  </a:cubicBezTo>
                  <a:cubicBezTo>
                    <a:pt x="8004" y="12336"/>
                    <a:pt x="5032" y="13488"/>
                    <a:pt x="2209" y="14681"/>
                  </a:cubicBezTo>
                  <a:cubicBezTo>
                    <a:pt x="3645" y="12390"/>
                    <a:pt x="5155" y="10147"/>
                    <a:pt x="6938" y="8103"/>
                  </a:cubicBezTo>
                  <a:cubicBezTo>
                    <a:pt x="7481" y="7481"/>
                    <a:pt x="8046" y="6883"/>
                    <a:pt x="8624" y="6297"/>
                  </a:cubicBezTo>
                  <a:cubicBezTo>
                    <a:pt x="10870" y="6025"/>
                    <a:pt x="12816" y="4742"/>
                    <a:pt x="14336" y="3113"/>
                  </a:cubicBezTo>
                  <a:cubicBezTo>
                    <a:pt x="14352" y="3096"/>
                    <a:pt x="14336" y="3075"/>
                    <a:pt x="14318" y="3075"/>
                  </a:cubicBezTo>
                  <a:cubicBezTo>
                    <a:pt x="14313" y="3075"/>
                    <a:pt x="14308" y="3076"/>
                    <a:pt x="14303" y="3081"/>
                  </a:cubicBezTo>
                  <a:cubicBezTo>
                    <a:pt x="13300" y="3910"/>
                    <a:pt x="12406" y="4707"/>
                    <a:pt x="11196" y="5226"/>
                  </a:cubicBezTo>
                  <a:cubicBezTo>
                    <a:pt x="10462" y="5540"/>
                    <a:pt x="9678" y="5708"/>
                    <a:pt x="8934" y="5978"/>
                  </a:cubicBezTo>
                  <a:cubicBezTo>
                    <a:pt x="10957" y="3955"/>
                    <a:pt x="13129" y="2096"/>
                    <a:pt x="15188" y="99"/>
                  </a:cubicBezTo>
                  <a:cubicBezTo>
                    <a:pt x="15224" y="63"/>
                    <a:pt x="15189" y="1"/>
                    <a:pt x="15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12759100" y="1619275"/>
              <a:ext cx="412825" cy="724675"/>
            </a:xfrm>
            <a:custGeom>
              <a:avLst/>
              <a:gdLst/>
              <a:ahLst/>
              <a:cxnLst/>
              <a:rect l="l" t="t" r="r" b="b"/>
              <a:pathLst>
                <a:path w="16513" h="28987" extrusionOk="0">
                  <a:moveTo>
                    <a:pt x="0" y="1"/>
                  </a:moveTo>
                  <a:cubicBezTo>
                    <a:pt x="0" y="1"/>
                    <a:pt x="589" y="15009"/>
                    <a:pt x="4837" y="20022"/>
                  </a:cubicBezTo>
                  <a:cubicBezTo>
                    <a:pt x="8556" y="24413"/>
                    <a:pt x="14377" y="24740"/>
                    <a:pt x="14377" y="24740"/>
                  </a:cubicBezTo>
                  <a:lnTo>
                    <a:pt x="16513" y="28986"/>
                  </a:lnTo>
                  <a:cubicBezTo>
                    <a:pt x="16513" y="28986"/>
                    <a:pt x="13622" y="17664"/>
                    <a:pt x="9055" y="10350"/>
                  </a:cubicBezTo>
                  <a:cubicBezTo>
                    <a:pt x="5279" y="4305"/>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12784250" y="1672500"/>
              <a:ext cx="332650" cy="558050"/>
            </a:xfrm>
            <a:custGeom>
              <a:avLst/>
              <a:gdLst/>
              <a:ahLst/>
              <a:cxnLst/>
              <a:rect l="l" t="t" r="r" b="b"/>
              <a:pathLst>
                <a:path w="13306" h="22322" extrusionOk="0">
                  <a:moveTo>
                    <a:pt x="63" y="1"/>
                  </a:moveTo>
                  <a:cubicBezTo>
                    <a:pt x="31" y="1"/>
                    <a:pt x="1" y="31"/>
                    <a:pt x="25" y="65"/>
                  </a:cubicBezTo>
                  <a:cubicBezTo>
                    <a:pt x="2546" y="3558"/>
                    <a:pt x="4900" y="7161"/>
                    <a:pt x="7088" y="10870"/>
                  </a:cubicBezTo>
                  <a:cubicBezTo>
                    <a:pt x="7688" y="11895"/>
                    <a:pt x="8264" y="12930"/>
                    <a:pt x="8829" y="13971"/>
                  </a:cubicBezTo>
                  <a:cubicBezTo>
                    <a:pt x="7554" y="12835"/>
                    <a:pt x="6328" y="11651"/>
                    <a:pt x="5186" y="10380"/>
                  </a:cubicBezTo>
                  <a:cubicBezTo>
                    <a:pt x="3850" y="8893"/>
                    <a:pt x="2737" y="7271"/>
                    <a:pt x="1516" y="5696"/>
                  </a:cubicBezTo>
                  <a:cubicBezTo>
                    <a:pt x="1515" y="5694"/>
                    <a:pt x="1513" y="5693"/>
                    <a:pt x="1511" y="5693"/>
                  </a:cubicBezTo>
                  <a:cubicBezTo>
                    <a:pt x="1506" y="5693"/>
                    <a:pt x="1500" y="5701"/>
                    <a:pt x="1503" y="5706"/>
                  </a:cubicBezTo>
                  <a:cubicBezTo>
                    <a:pt x="3300" y="9156"/>
                    <a:pt x="6253" y="12291"/>
                    <a:pt x="9237" y="14735"/>
                  </a:cubicBezTo>
                  <a:cubicBezTo>
                    <a:pt x="10253" y="16634"/>
                    <a:pt x="11226" y="18554"/>
                    <a:pt x="12206" y="20475"/>
                  </a:cubicBezTo>
                  <a:cubicBezTo>
                    <a:pt x="9018" y="18266"/>
                    <a:pt x="5985" y="16060"/>
                    <a:pt x="3447" y="13082"/>
                  </a:cubicBezTo>
                  <a:cubicBezTo>
                    <a:pt x="3441" y="13076"/>
                    <a:pt x="3434" y="13073"/>
                    <a:pt x="3426" y="13073"/>
                  </a:cubicBezTo>
                  <a:cubicBezTo>
                    <a:pt x="3405" y="13073"/>
                    <a:pt x="3385" y="13097"/>
                    <a:pt x="3399" y="13119"/>
                  </a:cubicBezTo>
                  <a:cubicBezTo>
                    <a:pt x="5659" y="16418"/>
                    <a:pt x="9163" y="18803"/>
                    <a:pt x="12440" y="20995"/>
                  </a:cubicBezTo>
                  <a:cubicBezTo>
                    <a:pt x="12454" y="21003"/>
                    <a:pt x="12467" y="21008"/>
                    <a:pt x="12480" y="21011"/>
                  </a:cubicBezTo>
                  <a:cubicBezTo>
                    <a:pt x="12696" y="21435"/>
                    <a:pt x="12913" y="21858"/>
                    <a:pt x="13130" y="22281"/>
                  </a:cubicBezTo>
                  <a:cubicBezTo>
                    <a:pt x="13144" y="22309"/>
                    <a:pt x="13170" y="22321"/>
                    <a:pt x="13197" y="22321"/>
                  </a:cubicBezTo>
                  <a:cubicBezTo>
                    <a:pt x="13250" y="22321"/>
                    <a:pt x="13305" y="22276"/>
                    <a:pt x="13281" y="22217"/>
                  </a:cubicBezTo>
                  <a:cubicBezTo>
                    <a:pt x="10075" y="14291"/>
                    <a:pt x="5282" y="6787"/>
                    <a:pt x="101" y="20"/>
                  </a:cubicBezTo>
                  <a:cubicBezTo>
                    <a:pt x="91" y="6"/>
                    <a:pt x="77" y="1"/>
                    <a:pt x="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13025200" y="1414400"/>
              <a:ext cx="466675" cy="986575"/>
            </a:xfrm>
            <a:custGeom>
              <a:avLst/>
              <a:gdLst/>
              <a:ahLst/>
              <a:cxnLst/>
              <a:rect l="l" t="t" r="r" b="b"/>
              <a:pathLst>
                <a:path w="18667" h="39463" extrusionOk="0">
                  <a:moveTo>
                    <a:pt x="16585" y="0"/>
                  </a:moveTo>
                  <a:cubicBezTo>
                    <a:pt x="1" y="16366"/>
                    <a:pt x="7613" y="39462"/>
                    <a:pt x="7613" y="39462"/>
                  </a:cubicBezTo>
                  <a:lnTo>
                    <a:pt x="7083" y="31241"/>
                  </a:lnTo>
                  <a:cubicBezTo>
                    <a:pt x="12023" y="27793"/>
                    <a:pt x="16659" y="22539"/>
                    <a:pt x="17503" y="16907"/>
                  </a:cubicBezTo>
                  <a:cubicBezTo>
                    <a:pt x="18666" y="9138"/>
                    <a:pt x="16585" y="0"/>
                    <a:pt x="16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13184200" y="1549175"/>
              <a:ext cx="224375" cy="651775"/>
            </a:xfrm>
            <a:custGeom>
              <a:avLst/>
              <a:gdLst/>
              <a:ahLst/>
              <a:cxnLst/>
              <a:rect l="l" t="t" r="r" b="b"/>
              <a:pathLst>
                <a:path w="8975" h="26071" extrusionOk="0">
                  <a:moveTo>
                    <a:pt x="7881" y="0"/>
                  </a:moveTo>
                  <a:cubicBezTo>
                    <a:pt x="7867" y="0"/>
                    <a:pt x="7853" y="6"/>
                    <a:pt x="7844" y="20"/>
                  </a:cubicBezTo>
                  <a:cubicBezTo>
                    <a:pt x="2625" y="7418"/>
                    <a:pt x="0" y="16917"/>
                    <a:pt x="194" y="25953"/>
                  </a:cubicBezTo>
                  <a:cubicBezTo>
                    <a:pt x="196" y="26031"/>
                    <a:pt x="254" y="26070"/>
                    <a:pt x="313" y="26070"/>
                  </a:cubicBezTo>
                  <a:cubicBezTo>
                    <a:pt x="372" y="26070"/>
                    <a:pt x="432" y="26031"/>
                    <a:pt x="435" y="25953"/>
                  </a:cubicBezTo>
                  <a:cubicBezTo>
                    <a:pt x="514" y="24437"/>
                    <a:pt x="620" y="22932"/>
                    <a:pt x="766" y="21432"/>
                  </a:cubicBezTo>
                  <a:cubicBezTo>
                    <a:pt x="4229" y="18866"/>
                    <a:pt x="7240" y="15419"/>
                    <a:pt x="8958" y="11436"/>
                  </a:cubicBezTo>
                  <a:cubicBezTo>
                    <a:pt x="8975" y="11397"/>
                    <a:pt x="8943" y="11361"/>
                    <a:pt x="8912" y="11361"/>
                  </a:cubicBezTo>
                  <a:cubicBezTo>
                    <a:pt x="8897" y="11361"/>
                    <a:pt x="8883" y="11368"/>
                    <a:pt x="8874" y="11387"/>
                  </a:cubicBezTo>
                  <a:cubicBezTo>
                    <a:pt x="6821" y="15150"/>
                    <a:pt x="4257" y="18393"/>
                    <a:pt x="811" y="20954"/>
                  </a:cubicBezTo>
                  <a:cubicBezTo>
                    <a:pt x="1109" y="18088"/>
                    <a:pt x="1576" y="15254"/>
                    <a:pt x="2367" y="12446"/>
                  </a:cubicBezTo>
                  <a:cubicBezTo>
                    <a:pt x="2473" y="12067"/>
                    <a:pt x="2591" y="11691"/>
                    <a:pt x="2707" y="11314"/>
                  </a:cubicBezTo>
                  <a:cubicBezTo>
                    <a:pt x="4662" y="10322"/>
                    <a:pt x="6215" y="8419"/>
                    <a:pt x="7391" y="6634"/>
                  </a:cubicBezTo>
                  <a:cubicBezTo>
                    <a:pt x="7411" y="6605"/>
                    <a:pt x="7381" y="6570"/>
                    <a:pt x="7352" y="6570"/>
                  </a:cubicBezTo>
                  <a:cubicBezTo>
                    <a:pt x="7342" y="6570"/>
                    <a:pt x="7332" y="6574"/>
                    <a:pt x="7324" y="6584"/>
                  </a:cubicBezTo>
                  <a:cubicBezTo>
                    <a:pt x="6610" y="7456"/>
                    <a:pt x="5803" y="8283"/>
                    <a:pt x="4987" y="9062"/>
                  </a:cubicBezTo>
                  <a:cubicBezTo>
                    <a:pt x="4303" y="9715"/>
                    <a:pt x="3539" y="10278"/>
                    <a:pt x="2831" y="10901"/>
                  </a:cubicBezTo>
                  <a:cubicBezTo>
                    <a:pt x="4046" y="7088"/>
                    <a:pt x="5748" y="3423"/>
                    <a:pt x="7921" y="64"/>
                  </a:cubicBezTo>
                  <a:cubicBezTo>
                    <a:pt x="7942" y="31"/>
                    <a:pt x="7912" y="0"/>
                    <a:pt x="7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13389325" y="1651200"/>
              <a:ext cx="27250" cy="34200"/>
            </a:xfrm>
            <a:custGeom>
              <a:avLst/>
              <a:gdLst/>
              <a:ahLst/>
              <a:cxnLst/>
              <a:rect l="l" t="t" r="r" b="b"/>
              <a:pathLst>
                <a:path w="1090" h="1368" extrusionOk="0">
                  <a:moveTo>
                    <a:pt x="971" y="1"/>
                  </a:moveTo>
                  <a:cubicBezTo>
                    <a:pt x="951" y="1"/>
                    <a:pt x="931" y="9"/>
                    <a:pt x="914" y="28"/>
                  </a:cubicBezTo>
                  <a:cubicBezTo>
                    <a:pt x="587" y="414"/>
                    <a:pt x="321" y="859"/>
                    <a:pt x="34" y="1276"/>
                  </a:cubicBezTo>
                  <a:cubicBezTo>
                    <a:pt x="1" y="1324"/>
                    <a:pt x="44" y="1367"/>
                    <a:pt x="90" y="1367"/>
                  </a:cubicBezTo>
                  <a:cubicBezTo>
                    <a:pt x="110" y="1367"/>
                    <a:pt x="130" y="1359"/>
                    <a:pt x="145" y="1340"/>
                  </a:cubicBezTo>
                  <a:cubicBezTo>
                    <a:pt x="450" y="945"/>
                    <a:pt x="788" y="558"/>
                    <a:pt x="1051" y="133"/>
                  </a:cubicBezTo>
                  <a:cubicBezTo>
                    <a:pt x="1089" y="72"/>
                    <a:pt x="1030" y="1"/>
                    <a:pt x="971"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13313975" y="1938400"/>
              <a:ext cx="63875" cy="62825"/>
            </a:xfrm>
            <a:custGeom>
              <a:avLst/>
              <a:gdLst/>
              <a:ahLst/>
              <a:cxnLst/>
              <a:rect l="l" t="t" r="r" b="b"/>
              <a:pathLst>
                <a:path w="2555" h="2513" extrusionOk="0">
                  <a:moveTo>
                    <a:pt x="2475" y="1"/>
                  </a:moveTo>
                  <a:cubicBezTo>
                    <a:pt x="2461" y="1"/>
                    <a:pt x="2448" y="7"/>
                    <a:pt x="2436" y="21"/>
                  </a:cubicBezTo>
                  <a:cubicBezTo>
                    <a:pt x="1717" y="928"/>
                    <a:pt x="885" y="1720"/>
                    <a:pt x="14" y="2478"/>
                  </a:cubicBezTo>
                  <a:cubicBezTo>
                    <a:pt x="1" y="2490"/>
                    <a:pt x="13" y="2512"/>
                    <a:pt x="28" y="2512"/>
                  </a:cubicBezTo>
                  <a:cubicBezTo>
                    <a:pt x="31" y="2512"/>
                    <a:pt x="34" y="2511"/>
                    <a:pt x="37" y="2509"/>
                  </a:cubicBezTo>
                  <a:cubicBezTo>
                    <a:pt x="993" y="1847"/>
                    <a:pt x="1802" y="1015"/>
                    <a:pt x="2519" y="103"/>
                  </a:cubicBezTo>
                  <a:cubicBezTo>
                    <a:pt x="2554" y="59"/>
                    <a:pt x="2516" y="1"/>
                    <a:pt x="2475" y="1"/>
                  </a:cubicBezTo>
                  <a:close/>
                </a:path>
              </a:pathLst>
            </a:custGeom>
            <a:solidFill>
              <a:srgbClr val="A7B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13308175" y="2003250"/>
              <a:ext cx="175" cy="275"/>
            </a:xfrm>
            <a:custGeom>
              <a:avLst/>
              <a:gdLst/>
              <a:ahLst/>
              <a:cxnLst/>
              <a:rect l="l" t="t" r="r" b="b"/>
              <a:pathLst>
                <a:path w="7" h="11" fill="none" extrusionOk="0">
                  <a:moveTo>
                    <a:pt x="0" y="11"/>
                  </a:moveTo>
                  <a:cubicBezTo>
                    <a:pt x="6" y="9"/>
                    <a:pt x="6" y="1"/>
                    <a:pt x="0" y="1"/>
                  </a:cubicBezTo>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12901600" y="1301600"/>
              <a:ext cx="336000" cy="1083700"/>
            </a:xfrm>
            <a:custGeom>
              <a:avLst/>
              <a:gdLst/>
              <a:ahLst/>
              <a:cxnLst/>
              <a:rect l="l" t="t" r="r" b="b"/>
              <a:pathLst>
                <a:path w="13440" h="43348" extrusionOk="0">
                  <a:moveTo>
                    <a:pt x="5377" y="0"/>
                  </a:moveTo>
                  <a:cubicBezTo>
                    <a:pt x="5377" y="0"/>
                    <a:pt x="1" y="17106"/>
                    <a:pt x="2689" y="26154"/>
                  </a:cubicBezTo>
                  <a:cubicBezTo>
                    <a:pt x="4375" y="31828"/>
                    <a:pt x="10165" y="36732"/>
                    <a:pt x="10165" y="36732"/>
                  </a:cubicBezTo>
                  <a:lnTo>
                    <a:pt x="10875" y="43347"/>
                  </a:lnTo>
                  <a:cubicBezTo>
                    <a:pt x="10875" y="43347"/>
                    <a:pt x="13440" y="15506"/>
                    <a:pt x="5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13001875" y="1439200"/>
              <a:ext cx="170425" cy="792450"/>
            </a:xfrm>
            <a:custGeom>
              <a:avLst/>
              <a:gdLst/>
              <a:ahLst/>
              <a:cxnLst/>
              <a:rect l="l" t="t" r="r" b="b"/>
              <a:pathLst>
                <a:path w="6817" h="31698" extrusionOk="0">
                  <a:moveTo>
                    <a:pt x="2045" y="1"/>
                  </a:moveTo>
                  <a:cubicBezTo>
                    <a:pt x="2033" y="1"/>
                    <a:pt x="2022" y="10"/>
                    <a:pt x="2026" y="25"/>
                  </a:cubicBezTo>
                  <a:cubicBezTo>
                    <a:pt x="3417" y="4531"/>
                    <a:pt x="4348" y="9116"/>
                    <a:pt x="5016" y="13745"/>
                  </a:cubicBezTo>
                  <a:cubicBezTo>
                    <a:pt x="4322" y="12351"/>
                    <a:pt x="3542" y="11004"/>
                    <a:pt x="2880" y="9592"/>
                  </a:cubicBezTo>
                  <a:cubicBezTo>
                    <a:pt x="2116" y="7963"/>
                    <a:pt x="1494" y="6291"/>
                    <a:pt x="839" y="4619"/>
                  </a:cubicBezTo>
                  <a:cubicBezTo>
                    <a:pt x="835" y="4607"/>
                    <a:pt x="824" y="4602"/>
                    <a:pt x="814" y="4602"/>
                  </a:cubicBezTo>
                  <a:cubicBezTo>
                    <a:pt x="800" y="4602"/>
                    <a:pt x="785" y="4613"/>
                    <a:pt x="791" y="4632"/>
                  </a:cubicBezTo>
                  <a:cubicBezTo>
                    <a:pt x="1708" y="7854"/>
                    <a:pt x="3130" y="11326"/>
                    <a:pt x="5007" y="14108"/>
                  </a:cubicBezTo>
                  <a:cubicBezTo>
                    <a:pt x="5021" y="14130"/>
                    <a:pt x="5045" y="14145"/>
                    <a:pt x="5071" y="14146"/>
                  </a:cubicBezTo>
                  <a:cubicBezTo>
                    <a:pt x="5642" y="18193"/>
                    <a:pt x="6016" y="22270"/>
                    <a:pt x="6328" y="26355"/>
                  </a:cubicBezTo>
                  <a:cubicBezTo>
                    <a:pt x="3730" y="22730"/>
                    <a:pt x="876" y="19296"/>
                    <a:pt x="195" y="14724"/>
                  </a:cubicBezTo>
                  <a:cubicBezTo>
                    <a:pt x="192" y="14704"/>
                    <a:pt x="175" y="14696"/>
                    <a:pt x="158" y="14696"/>
                  </a:cubicBezTo>
                  <a:cubicBezTo>
                    <a:pt x="137" y="14696"/>
                    <a:pt x="115" y="14710"/>
                    <a:pt x="118" y="14734"/>
                  </a:cubicBezTo>
                  <a:cubicBezTo>
                    <a:pt x="551" y="18141"/>
                    <a:pt x="2166" y="21284"/>
                    <a:pt x="4176" y="24087"/>
                  </a:cubicBezTo>
                  <a:cubicBezTo>
                    <a:pt x="3666" y="23552"/>
                    <a:pt x="3138" y="23032"/>
                    <a:pt x="2665" y="22471"/>
                  </a:cubicBezTo>
                  <a:cubicBezTo>
                    <a:pt x="1620" y="21235"/>
                    <a:pt x="828" y="19883"/>
                    <a:pt x="61" y="18466"/>
                  </a:cubicBezTo>
                  <a:cubicBezTo>
                    <a:pt x="56" y="18456"/>
                    <a:pt x="47" y="18451"/>
                    <a:pt x="39" y="18451"/>
                  </a:cubicBezTo>
                  <a:cubicBezTo>
                    <a:pt x="20" y="18451"/>
                    <a:pt x="0" y="18473"/>
                    <a:pt x="10" y="18497"/>
                  </a:cubicBezTo>
                  <a:cubicBezTo>
                    <a:pt x="1212" y="21332"/>
                    <a:pt x="3357" y="23531"/>
                    <a:pt x="5404" y="25767"/>
                  </a:cubicBezTo>
                  <a:cubicBezTo>
                    <a:pt x="5415" y="25779"/>
                    <a:pt x="5430" y="25785"/>
                    <a:pt x="5445" y="25785"/>
                  </a:cubicBezTo>
                  <a:cubicBezTo>
                    <a:pt x="5453" y="25785"/>
                    <a:pt x="5461" y="25783"/>
                    <a:pt x="5468" y="25780"/>
                  </a:cubicBezTo>
                  <a:cubicBezTo>
                    <a:pt x="5765" y="26148"/>
                    <a:pt x="6064" y="26512"/>
                    <a:pt x="6367" y="26867"/>
                  </a:cubicBezTo>
                  <a:cubicBezTo>
                    <a:pt x="6486" y="28458"/>
                    <a:pt x="6600" y="30051"/>
                    <a:pt x="6706" y="31644"/>
                  </a:cubicBezTo>
                  <a:cubicBezTo>
                    <a:pt x="6709" y="31679"/>
                    <a:pt x="6737" y="31697"/>
                    <a:pt x="6764" y="31697"/>
                  </a:cubicBezTo>
                  <a:cubicBezTo>
                    <a:pt x="6791" y="31697"/>
                    <a:pt x="6816" y="31680"/>
                    <a:pt x="6815" y="31644"/>
                  </a:cubicBezTo>
                  <a:cubicBezTo>
                    <a:pt x="6620" y="20979"/>
                    <a:pt x="5416" y="10178"/>
                    <a:pt x="2064" y="15"/>
                  </a:cubicBezTo>
                  <a:cubicBezTo>
                    <a:pt x="2061" y="5"/>
                    <a:pt x="2053" y="1"/>
                    <a:pt x="2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12916475" y="2200900"/>
              <a:ext cx="533425" cy="475500"/>
            </a:xfrm>
            <a:custGeom>
              <a:avLst/>
              <a:gdLst/>
              <a:ahLst/>
              <a:cxnLst/>
              <a:rect l="l" t="t" r="r" b="b"/>
              <a:pathLst>
                <a:path w="21337" h="19020" extrusionOk="0">
                  <a:moveTo>
                    <a:pt x="124" y="0"/>
                  </a:moveTo>
                  <a:cubicBezTo>
                    <a:pt x="1" y="0"/>
                    <a:pt x="124" y="1464"/>
                    <a:pt x="398" y="3548"/>
                  </a:cubicBezTo>
                  <a:cubicBezTo>
                    <a:pt x="546" y="4686"/>
                    <a:pt x="738" y="6008"/>
                    <a:pt x="956" y="7377"/>
                  </a:cubicBezTo>
                  <a:cubicBezTo>
                    <a:pt x="1055" y="7972"/>
                    <a:pt x="1154" y="8580"/>
                    <a:pt x="1262" y="9183"/>
                  </a:cubicBezTo>
                  <a:cubicBezTo>
                    <a:pt x="1399" y="9985"/>
                    <a:pt x="1543" y="10783"/>
                    <a:pt x="1692" y="11548"/>
                  </a:cubicBezTo>
                  <a:cubicBezTo>
                    <a:pt x="2254" y="14443"/>
                    <a:pt x="2857" y="16887"/>
                    <a:pt x="3329" y="17408"/>
                  </a:cubicBezTo>
                  <a:cubicBezTo>
                    <a:pt x="4623" y="18846"/>
                    <a:pt x="8602" y="19019"/>
                    <a:pt x="10669" y="19019"/>
                  </a:cubicBezTo>
                  <a:cubicBezTo>
                    <a:pt x="12736" y="19019"/>
                    <a:pt x="16718" y="18851"/>
                    <a:pt x="18009" y="17408"/>
                  </a:cubicBezTo>
                  <a:cubicBezTo>
                    <a:pt x="18480" y="16887"/>
                    <a:pt x="19084" y="14443"/>
                    <a:pt x="19645" y="11548"/>
                  </a:cubicBezTo>
                  <a:cubicBezTo>
                    <a:pt x="19795" y="10783"/>
                    <a:pt x="19939" y="9985"/>
                    <a:pt x="20076" y="9183"/>
                  </a:cubicBezTo>
                  <a:cubicBezTo>
                    <a:pt x="20183" y="8580"/>
                    <a:pt x="20282" y="7972"/>
                    <a:pt x="20381" y="7377"/>
                  </a:cubicBezTo>
                  <a:cubicBezTo>
                    <a:pt x="20601" y="6008"/>
                    <a:pt x="20791" y="4684"/>
                    <a:pt x="20940" y="3548"/>
                  </a:cubicBezTo>
                  <a:cubicBezTo>
                    <a:pt x="21213" y="1464"/>
                    <a:pt x="21337" y="0"/>
                    <a:pt x="21213" y="0"/>
                  </a:cubicBezTo>
                  <a:close/>
                </a:path>
              </a:pathLst>
            </a:custGeom>
            <a:solidFill>
              <a:srgbClr val="F49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12916475" y="2200900"/>
              <a:ext cx="533425" cy="475525"/>
            </a:xfrm>
            <a:custGeom>
              <a:avLst/>
              <a:gdLst/>
              <a:ahLst/>
              <a:cxnLst/>
              <a:rect l="l" t="t" r="r" b="b"/>
              <a:pathLst>
                <a:path w="21337" h="19021" extrusionOk="0">
                  <a:moveTo>
                    <a:pt x="1" y="0"/>
                  </a:moveTo>
                  <a:lnTo>
                    <a:pt x="1" y="19021"/>
                  </a:lnTo>
                  <a:lnTo>
                    <a:pt x="21337" y="19021"/>
                  </a:lnTo>
                  <a:lnTo>
                    <a:pt x="21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12931525" y="2187000"/>
              <a:ext cx="503325" cy="503325"/>
            </a:xfrm>
            <a:custGeom>
              <a:avLst/>
              <a:gdLst/>
              <a:ahLst/>
              <a:cxnLst/>
              <a:rect l="l" t="t" r="r" b="b"/>
              <a:pathLst>
                <a:path w="20133" h="20133" extrusionOk="0">
                  <a:moveTo>
                    <a:pt x="10067" y="1"/>
                  </a:moveTo>
                  <a:cubicBezTo>
                    <a:pt x="7398" y="1"/>
                    <a:pt x="4837" y="1061"/>
                    <a:pt x="2949" y="2949"/>
                  </a:cubicBezTo>
                  <a:cubicBezTo>
                    <a:pt x="1061" y="4837"/>
                    <a:pt x="1" y="7397"/>
                    <a:pt x="1" y="10067"/>
                  </a:cubicBezTo>
                  <a:cubicBezTo>
                    <a:pt x="1" y="12736"/>
                    <a:pt x="1061" y="15296"/>
                    <a:pt x="2949" y="17184"/>
                  </a:cubicBezTo>
                  <a:cubicBezTo>
                    <a:pt x="4837" y="19072"/>
                    <a:pt x="7398" y="20132"/>
                    <a:pt x="10067" y="20132"/>
                  </a:cubicBezTo>
                  <a:cubicBezTo>
                    <a:pt x="12736" y="20132"/>
                    <a:pt x="15296" y="19072"/>
                    <a:pt x="17184" y="17184"/>
                  </a:cubicBezTo>
                  <a:cubicBezTo>
                    <a:pt x="19072" y="15296"/>
                    <a:pt x="20133" y="12736"/>
                    <a:pt x="20133" y="10067"/>
                  </a:cubicBezTo>
                  <a:cubicBezTo>
                    <a:pt x="20133" y="7397"/>
                    <a:pt x="19072" y="4837"/>
                    <a:pt x="17184" y="2949"/>
                  </a:cubicBezTo>
                  <a:cubicBezTo>
                    <a:pt x="15296" y="1061"/>
                    <a:pt x="12736" y="1"/>
                    <a:pt x="10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13057350" y="2312825"/>
              <a:ext cx="251675" cy="251675"/>
            </a:xfrm>
            <a:custGeom>
              <a:avLst/>
              <a:gdLst/>
              <a:ahLst/>
              <a:cxnLst/>
              <a:rect l="l" t="t" r="r" b="b"/>
              <a:pathLst>
                <a:path w="10067" h="10067" extrusionOk="0">
                  <a:moveTo>
                    <a:pt x="5034" y="1"/>
                  </a:moveTo>
                  <a:cubicBezTo>
                    <a:pt x="2254" y="1"/>
                    <a:pt x="1" y="2254"/>
                    <a:pt x="1" y="5034"/>
                  </a:cubicBezTo>
                  <a:cubicBezTo>
                    <a:pt x="1" y="7813"/>
                    <a:pt x="2254" y="10066"/>
                    <a:pt x="5034" y="10066"/>
                  </a:cubicBezTo>
                  <a:cubicBezTo>
                    <a:pt x="7813" y="10066"/>
                    <a:pt x="10067" y="7813"/>
                    <a:pt x="10067" y="5034"/>
                  </a:cubicBezTo>
                  <a:cubicBezTo>
                    <a:pt x="10067" y="2254"/>
                    <a:pt x="7813" y="1"/>
                    <a:pt x="5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12926400" y="2289600"/>
              <a:ext cx="513575" cy="95725"/>
            </a:xfrm>
            <a:custGeom>
              <a:avLst/>
              <a:gdLst/>
              <a:ahLst/>
              <a:cxnLst/>
              <a:rect l="l" t="t" r="r" b="b"/>
              <a:pathLst>
                <a:path w="20543" h="3829" extrusionOk="0">
                  <a:moveTo>
                    <a:pt x="1" y="0"/>
                  </a:moveTo>
                  <a:cubicBezTo>
                    <a:pt x="149" y="1138"/>
                    <a:pt x="341" y="2460"/>
                    <a:pt x="559" y="3829"/>
                  </a:cubicBezTo>
                  <a:lnTo>
                    <a:pt x="19984" y="3829"/>
                  </a:lnTo>
                  <a:cubicBezTo>
                    <a:pt x="20204" y="2460"/>
                    <a:pt x="20394" y="1136"/>
                    <a:pt x="205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12948000" y="2430500"/>
              <a:ext cx="470375" cy="59150"/>
            </a:xfrm>
            <a:custGeom>
              <a:avLst/>
              <a:gdLst/>
              <a:ahLst/>
              <a:cxnLst/>
              <a:rect l="l" t="t" r="r" b="b"/>
              <a:pathLst>
                <a:path w="18815" h="2366" extrusionOk="0">
                  <a:moveTo>
                    <a:pt x="1" y="1"/>
                  </a:moveTo>
                  <a:cubicBezTo>
                    <a:pt x="138" y="802"/>
                    <a:pt x="282" y="1601"/>
                    <a:pt x="431" y="2366"/>
                  </a:cubicBezTo>
                  <a:lnTo>
                    <a:pt x="18384" y="2366"/>
                  </a:lnTo>
                  <a:cubicBezTo>
                    <a:pt x="18534" y="1601"/>
                    <a:pt x="18678" y="802"/>
                    <a:pt x="18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11540450" y="1460575"/>
              <a:ext cx="448425" cy="46800"/>
            </a:xfrm>
            <a:custGeom>
              <a:avLst/>
              <a:gdLst/>
              <a:ahLst/>
              <a:cxnLst/>
              <a:rect l="l" t="t" r="r" b="b"/>
              <a:pathLst>
                <a:path w="17937" h="1872" extrusionOk="0">
                  <a:moveTo>
                    <a:pt x="17190" y="0"/>
                  </a:moveTo>
                  <a:cubicBezTo>
                    <a:pt x="17184" y="0"/>
                    <a:pt x="17179" y="1"/>
                    <a:pt x="17174" y="1"/>
                  </a:cubicBezTo>
                  <a:lnTo>
                    <a:pt x="730" y="380"/>
                  </a:lnTo>
                  <a:cubicBezTo>
                    <a:pt x="324" y="390"/>
                    <a:pt x="1" y="721"/>
                    <a:pt x="2" y="1125"/>
                  </a:cubicBezTo>
                  <a:cubicBezTo>
                    <a:pt x="2" y="1537"/>
                    <a:pt x="335" y="1871"/>
                    <a:pt x="747" y="1871"/>
                  </a:cubicBezTo>
                  <a:lnTo>
                    <a:pt x="17191" y="1871"/>
                  </a:lnTo>
                  <a:cubicBezTo>
                    <a:pt x="17603" y="1871"/>
                    <a:pt x="17936" y="1537"/>
                    <a:pt x="17936" y="1125"/>
                  </a:cubicBezTo>
                  <a:lnTo>
                    <a:pt x="17936" y="747"/>
                  </a:lnTo>
                  <a:cubicBezTo>
                    <a:pt x="17936" y="333"/>
                    <a:pt x="17600" y="0"/>
                    <a:pt x="17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11722200" y="837350"/>
              <a:ext cx="833500" cy="529175"/>
            </a:xfrm>
            <a:custGeom>
              <a:avLst/>
              <a:gdLst/>
              <a:ahLst/>
              <a:cxnLst/>
              <a:rect l="l" t="t" r="r" b="b"/>
              <a:pathLst>
                <a:path w="33340" h="21167" extrusionOk="0">
                  <a:moveTo>
                    <a:pt x="5425" y="1"/>
                  </a:moveTo>
                  <a:cubicBezTo>
                    <a:pt x="4560" y="2"/>
                    <a:pt x="3815" y="615"/>
                    <a:pt x="3648" y="1464"/>
                  </a:cubicBezTo>
                  <a:lnTo>
                    <a:pt x="219" y="19008"/>
                  </a:lnTo>
                  <a:cubicBezTo>
                    <a:pt x="1" y="20125"/>
                    <a:pt x="861" y="21167"/>
                    <a:pt x="2001" y="21167"/>
                  </a:cubicBezTo>
                  <a:lnTo>
                    <a:pt x="27915" y="21167"/>
                  </a:lnTo>
                  <a:cubicBezTo>
                    <a:pt x="27916" y="21167"/>
                    <a:pt x="27917" y="21167"/>
                    <a:pt x="27918" y="21167"/>
                  </a:cubicBezTo>
                  <a:cubicBezTo>
                    <a:pt x="28784" y="21167"/>
                    <a:pt x="29528" y="20553"/>
                    <a:pt x="29692" y="19703"/>
                  </a:cubicBezTo>
                  <a:lnTo>
                    <a:pt x="33121" y="2164"/>
                  </a:lnTo>
                  <a:cubicBezTo>
                    <a:pt x="33339" y="1042"/>
                    <a:pt x="32484" y="1"/>
                    <a:pt x="31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11760025" y="837350"/>
              <a:ext cx="795675" cy="529175"/>
            </a:xfrm>
            <a:custGeom>
              <a:avLst/>
              <a:gdLst/>
              <a:ahLst/>
              <a:cxnLst/>
              <a:rect l="l" t="t" r="r" b="b"/>
              <a:pathLst>
                <a:path w="31827" h="21167" extrusionOk="0">
                  <a:moveTo>
                    <a:pt x="5425" y="1"/>
                  </a:moveTo>
                  <a:cubicBezTo>
                    <a:pt x="4559" y="1"/>
                    <a:pt x="3815" y="615"/>
                    <a:pt x="3647" y="1464"/>
                  </a:cubicBezTo>
                  <a:lnTo>
                    <a:pt x="220" y="19008"/>
                  </a:lnTo>
                  <a:cubicBezTo>
                    <a:pt x="1" y="20125"/>
                    <a:pt x="860" y="21167"/>
                    <a:pt x="1998" y="21167"/>
                  </a:cubicBezTo>
                  <a:lnTo>
                    <a:pt x="26402" y="21167"/>
                  </a:lnTo>
                  <a:cubicBezTo>
                    <a:pt x="26403" y="21167"/>
                    <a:pt x="26404" y="21167"/>
                    <a:pt x="26405" y="21167"/>
                  </a:cubicBezTo>
                  <a:cubicBezTo>
                    <a:pt x="27271" y="21167"/>
                    <a:pt x="28015" y="20553"/>
                    <a:pt x="28179" y="19703"/>
                  </a:cubicBezTo>
                  <a:lnTo>
                    <a:pt x="31608" y="2164"/>
                  </a:lnTo>
                  <a:cubicBezTo>
                    <a:pt x="31826" y="1042"/>
                    <a:pt x="30971" y="1"/>
                    <a:pt x="29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12034300" y="1129900"/>
              <a:ext cx="324800" cy="377425"/>
            </a:xfrm>
            <a:custGeom>
              <a:avLst/>
              <a:gdLst/>
              <a:ahLst/>
              <a:cxnLst/>
              <a:rect l="l" t="t" r="r" b="b"/>
              <a:pathLst>
                <a:path w="12992" h="15097" extrusionOk="0">
                  <a:moveTo>
                    <a:pt x="8337" y="1"/>
                  </a:moveTo>
                  <a:cubicBezTo>
                    <a:pt x="8336" y="1"/>
                    <a:pt x="8335" y="1"/>
                    <a:pt x="8334" y="1"/>
                  </a:cubicBezTo>
                  <a:lnTo>
                    <a:pt x="1042" y="1"/>
                  </a:lnTo>
                  <a:cubicBezTo>
                    <a:pt x="438" y="1"/>
                    <a:pt x="0" y="576"/>
                    <a:pt x="162" y="1154"/>
                  </a:cubicBezTo>
                  <a:lnTo>
                    <a:pt x="3564" y="13580"/>
                  </a:lnTo>
                  <a:lnTo>
                    <a:pt x="3979" y="15097"/>
                  </a:lnTo>
                  <a:lnTo>
                    <a:pt x="11983" y="15097"/>
                  </a:lnTo>
                  <a:cubicBezTo>
                    <a:pt x="12568" y="15097"/>
                    <a:pt x="12991" y="14540"/>
                    <a:pt x="12837" y="13977"/>
                  </a:cubicBezTo>
                  <a:lnTo>
                    <a:pt x="9188" y="653"/>
                  </a:lnTo>
                  <a:cubicBezTo>
                    <a:pt x="9083" y="268"/>
                    <a:pt x="8734" y="1"/>
                    <a:pt x="8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12076050" y="1129900"/>
              <a:ext cx="283075" cy="377425"/>
            </a:xfrm>
            <a:custGeom>
              <a:avLst/>
              <a:gdLst/>
              <a:ahLst/>
              <a:cxnLst/>
              <a:rect l="l" t="t" r="r" b="b"/>
              <a:pathLst>
                <a:path w="11323" h="15097" extrusionOk="0">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rgbClr val="4B59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12076050" y="1129900"/>
              <a:ext cx="283075" cy="377425"/>
            </a:xfrm>
            <a:custGeom>
              <a:avLst/>
              <a:gdLst/>
              <a:ahLst/>
              <a:cxnLst/>
              <a:rect l="l" t="t" r="r" b="b"/>
              <a:pathLst>
                <a:path w="11323" h="15097" extrusionOk="0">
                  <a:moveTo>
                    <a:pt x="6667" y="1"/>
                  </a:moveTo>
                  <a:cubicBezTo>
                    <a:pt x="6666" y="1"/>
                    <a:pt x="6665" y="1"/>
                    <a:pt x="6664" y="1"/>
                  </a:cubicBezTo>
                  <a:lnTo>
                    <a:pt x="1154" y="1"/>
                  </a:lnTo>
                  <a:cubicBezTo>
                    <a:pt x="489" y="1"/>
                    <a:pt x="0" y="637"/>
                    <a:pt x="179" y="1282"/>
                  </a:cubicBezTo>
                  <a:lnTo>
                    <a:pt x="3759" y="14352"/>
                  </a:lnTo>
                  <a:cubicBezTo>
                    <a:pt x="3878" y="14792"/>
                    <a:pt x="4276" y="15097"/>
                    <a:pt x="4732" y="15097"/>
                  </a:cubicBezTo>
                  <a:cubicBezTo>
                    <a:pt x="4733" y="15097"/>
                    <a:pt x="4734" y="15097"/>
                    <a:pt x="4735" y="15097"/>
                  </a:cubicBezTo>
                  <a:lnTo>
                    <a:pt x="10313" y="15097"/>
                  </a:lnTo>
                  <a:cubicBezTo>
                    <a:pt x="10898" y="15097"/>
                    <a:pt x="11323" y="14540"/>
                    <a:pt x="11169" y="13977"/>
                  </a:cubicBezTo>
                  <a:lnTo>
                    <a:pt x="7518" y="653"/>
                  </a:lnTo>
                  <a:cubicBezTo>
                    <a:pt x="7413" y="268"/>
                    <a:pt x="7064" y="1"/>
                    <a:pt x="6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11816875" y="1469350"/>
              <a:ext cx="356325" cy="38025"/>
            </a:xfrm>
            <a:custGeom>
              <a:avLst/>
              <a:gdLst/>
              <a:ahLst/>
              <a:cxnLst/>
              <a:rect l="l" t="t" r="r" b="b"/>
              <a:pathLst>
                <a:path w="14253" h="1521" extrusionOk="0">
                  <a:moveTo>
                    <a:pt x="760" y="0"/>
                  </a:moveTo>
                  <a:cubicBezTo>
                    <a:pt x="341" y="0"/>
                    <a:pt x="0" y="341"/>
                    <a:pt x="0" y="760"/>
                  </a:cubicBezTo>
                  <a:cubicBezTo>
                    <a:pt x="0" y="1180"/>
                    <a:pt x="341" y="1520"/>
                    <a:pt x="760" y="1520"/>
                  </a:cubicBezTo>
                  <a:lnTo>
                    <a:pt x="14252" y="1520"/>
                  </a:lnTo>
                  <a:lnTo>
                    <a:pt x="13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12048850" y="970000"/>
              <a:ext cx="35700" cy="117775"/>
            </a:xfrm>
            <a:custGeom>
              <a:avLst/>
              <a:gdLst/>
              <a:ahLst/>
              <a:cxnLst/>
              <a:rect l="l" t="t" r="r" b="b"/>
              <a:pathLst>
                <a:path w="1428" h="4711" extrusionOk="0">
                  <a:moveTo>
                    <a:pt x="1108" y="0"/>
                  </a:moveTo>
                  <a:cubicBezTo>
                    <a:pt x="970" y="0"/>
                    <a:pt x="846" y="98"/>
                    <a:pt x="821" y="238"/>
                  </a:cubicBezTo>
                  <a:lnTo>
                    <a:pt x="31" y="4362"/>
                  </a:lnTo>
                  <a:cubicBezTo>
                    <a:pt x="0" y="4521"/>
                    <a:pt x="105" y="4675"/>
                    <a:pt x="265" y="4705"/>
                  </a:cubicBezTo>
                  <a:cubicBezTo>
                    <a:pt x="283" y="4709"/>
                    <a:pt x="302" y="4711"/>
                    <a:pt x="320" y="4711"/>
                  </a:cubicBezTo>
                  <a:cubicBezTo>
                    <a:pt x="458" y="4711"/>
                    <a:pt x="581" y="4613"/>
                    <a:pt x="608" y="4473"/>
                  </a:cubicBezTo>
                  <a:lnTo>
                    <a:pt x="1397" y="349"/>
                  </a:lnTo>
                  <a:cubicBezTo>
                    <a:pt x="1427" y="190"/>
                    <a:pt x="1322"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12083100" y="970000"/>
              <a:ext cx="35700" cy="117775"/>
            </a:xfrm>
            <a:custGeom>
              <a:avLst/>
              <a:gdLst/>
              <a:ahLst/>
              <a:cxnLst/>
              <a:rect l="l" t="t" r="r" b="b"/>
              <a:pathLst>
                <a:path w="1428" h="4711" extrusionOk="0">
                  <a:moveTo>
                    <a:pt x="1108" y="0"/>
                  </a:moveTo>
                  <a:cubicBezTo>
                    <a:pt x="970" y="0"/>
                    <a:pt x="846" y="98"/>
                    <a:pt x="819" y="238"/>
                  </a:cubicBezTo>
                  <a:lnTo>
                    <a:pt x="31" y="4362"/>
                  </a:lnTo>
                  <a:cubicBezTo>
                    <a:pt x="0" y="4521"/>
                    <a:pt x="105" y="4675"/>
                    <a:pt x="264" y="4705"/>
                  </a:cubicBezTo>
                  <a:cubicBezTo>
                    <a:pt x="282" y="4709"/>
                    <a:pt x="301" y="4711"/>
                    <a:pt x="319" y="4711"/>
                  </a:cubicBezTo>
                  <a:cubicBezTo>
                    <a:pt x="458" y="4711"/>
                    <a:pt x="581" y="4613"/>
                    <a:pt x="608" y="4473"/>
                  </a:cubicBezTo>
                  <a:lnTo>
                    <a:pt x="1397" y="349"/>
                  </a:lnTo>
                  <a:cubicBezTo>
                    <a:pt x="1427" y="190"/>
                    <a:pt x="1323"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12117325" y="970000"/>
              <a:ext cx="35725" cy="117775"/>
            </a:xfrm>
            <a:custGeom>
              <a:avLst/>
              <a:gdLst/>
              <a:ahLst/>
              <a:cxnLst/>
              <a:rect l="l" t="t" r="r" b="b"/>
              <a:pathLst>
                <a:path w="1429" h="4711" extrusionOk="0">
                  <a:moveTo>
                    <a:pt x="1108" y="0"/>
                  </a:moveTo>
                  <a:cubicBezTo>
                    <a:pt x="970" y="0"/>
                    <a:pt x="846" y="98"/>
                    <a:pt x="821" y="238"/>
                  </a:cubicBezTo>
                  <a:lnTo>
                    <a:pt x="31" y="4362"/>
                  </a:lnTo>
                  <a:cubicBezTo>
                    <a:pt x="0" y="4521"/>
                    <a:pt x="105" y="4675"/>
                    <a:pt x="265" y="4705"/>
                  </a:cubicBezTo>
                  <a:cubicBezTo>
                    <a:pt x="284" y="4709"/>
                    <a:pt x="302" y="4711"/>
                    <a:pt x="321" y="4711"/>
                  </a:cubicBezTo>
                  <a:cubicBezTo>
                    <a:pt x="459" y="4711"/>
                    <a:pt x="581"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12151575" y="970000"/>
              <a:ext cx="35700" cy="117775"/>
            </a:xfrm>
            <a:custGeom>
              <a:avLst/>
              <a:gdLst/>
              <a:ahLst/>
              <a:cxnLst/>
              <a:rect l="l" t="t" r="r" b="b"/>
              <a:pathLst>
                <a:path w="1428" h="4711" extrusionOk="0">
                  <a:moveTo>
                    <a:pt x="1108" y="0"/>
                  </a:moveTo>
                  <a:cubicBezTo>
                    <a:pt x="970" y="0"/>
                    <a:pt x="846" y="98"/>
                    <a:pt x="819" y="238"/>
                  </a:cubicBezTo>
                  <a:lnTo>
                    <a:pt x="31" y="4362"/>
                  </a:lnTo>
                  <a:cubicBezTo>
                    <a:pt x="0" y="4521"/>
                    <a:pt x="105" y="4675"/>
                    <a:pt x="265" y="4705"/>
                  </a:cubicBezTo>
                  <a:cubicBezTo>
                    <a:pt x="284" y="4709"/>
                    <a:pt x="302" y="4711"/>
                    <a:pt x="320" y="4711"/>
                  </a:cubicBezTo>
                  <a:cubicBezTo>
                    <a:pt x="458" y="4711"/>
                    <a:pt x="582" y="4613"/>
                    <a:pt x="608" y="4473"/>
                  </a:cubicBezTo>
                  <a:lnTo>
                    <a:pt x="1398" y="349"/>
                  </a:lnTo>
                  <a:cubicBezTo>
                    <a:pt x="1427" y="190"/>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12185825" y="970000"/>
              <a:ext cx="35700" cy="117775"/>
            </a:xfrm>
            <a:custGeom>
              <a:avLst/>
              <a:gdLst/>
              <a:ahLst/>
              <a:cxnLst/>
              <a:rect l="l" t="t" r="r" b="b"/>
              <a:pathLst>
                <a:path w="1428" h="4711" extrusionOk="0">
                  <a:moveTo>
                    <a:pt x="1109" y="0"/>
                  </a:moveTo>
                  <a:cubicBezTo>
                    <a:pt x="970" y="0"/>
                    <a:pt x="847" y="98"/>
                    <a:pt x="820" y="238"/>
                  </a:cubicBezTo>
                  <a:lnTo>
                    <a:pt x="31" y="4362"/>
                  </a:lnTo>
                  <a:cubicBezTo>
                    <a:pt x="1" y="4521"/>
                    <a:pt x="105" y="4675"/>
                    <a:pt x="265" y="4705"/>
                  </a:cubicBezTo>
                  <a:cubicBezTo>
                    <a:pt x="284" y="4709"/>
                    <a:pt x="302" y="4711"/>
                    <a:pt x="321" y="4711"/>
                  </a:cubicBezTo>
                  <a:cubicBezTo>
                    <a:pt x="458" y="4711"/>
                    <a:pt x="582" y="4613"/>
                    <a:pt x="609" y="4473"/>
                  </a:cubicBezTo>
                  <a:lnTo>
                    <a:pt x="1397" y="349"/>
                  </a:lnTo>
                  <a:cubicBezTo>
                    <a:pt x="1428" y="190"/>
                    <a:pt x="1323" y="36"/>
                    <a:pt x="1164" y="5"/>
                  </a:cubicBezTo>
                  <a:cubicBezTo>
                    <a:pt x="1146" y="2"/>
                    <a:pt x="112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12220050" y="970000"/>
              <a:ext cx="35725" cy="117775"/>
            </a:xfrm>
            <a:custGeom>
              <a:avLst/>
              <a:gdLst/>
              <a:ahLst/>
              <a:cxnLst/>
              <a:rect l="l" t="t" r="r" b="b"/>
              <a:pathLst>
                <a:path w="1429" h="4711" extrusionOk="0">
                  <a:moveTo>
                    <a:pt x="1108" y="0"/>
                  </a:moveTo>
                  <a:cubicBezTo>
                    <a:pt x="970" y="0"/>
                    <a:pt x="847" y="98"/>
                    <a:pt x="821" y="238"/>
                  </a:cubicBezTo>
                  <a:lnTo>
                    <a:pt x="31" y="4362"/>
                  </a:lnTo>
                  <a:cubicBezTo>
                    <a:pt x="0" y="4521"/>
                    <a:pt x="105" y="4675"/>
                    <a:pt x="265" y="4705"/>
                  </a:cubicBezTo>
                  <a:cubicBezTo>
                    <a:pt x="284" y="4709"/>
                    <a:pt x="303" y="4711"/>
                    <a:pt x="321" y="4711"/>
                  </a:cubicBezTo>
                  <a:cubicBezTo>
                    <a:pt x="460" y="4711"/>
                    <a:pt x="583" y="4613"/>
                    <a:pt x="610" y="4473"/>
                  </a:cubicBezTo>
                  <a:lnTo>
                    <a:pt x="1398" y="349"/>
                  </a:lnTo>
                  <a:cubicBezTo>
                    <a:pt x="1429" y="189"/>
                    <a:pt x="1324" y="36"/>
                    <a:pt x="1164" y="5"/>
                  </a:cubicBezTo>
                  <a:cubicBezTo>
                    <a:pt x="1145" y="2"/>
                    <a:pt x="1127" y="0"/>
                    <a:pt x="1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12254300" y="970000"/>
              <a:ext cx="35700" cy="117775"/>
            </a:xfrm>
            <a:custGeom>
              <a:avLst/>
              <a:gdLst/>
              <a:ahLst/>
              <a:cxnLst/>
              <a:rect l="l" t="t" r="r" b="b"/>
              <a:pathLst>
                <a:path w="1428" h="4711" extrusionOk="0">
                  <a:moveTo>
                    <a:pt x="1109" y="0"/>
                  </a:moveTo>
                  <a:cubicBezTo>
                    <a:pt x="970" y="0"/>
                    <a:pt x="847" y="98"/>
                    <a:pt x="821" y="238"/>
                  </a:cubicBezTo>
                  <a:lnTo>
                    <a:pt x="31" y="4362"/>
                  </a:lnTo>
                  <a:cubicBezTo>
                    <a:pt x="1" y="4521"/>
                    <a:pt x="105" y="4675"/>
                    <a:pt x="265" y="4705"/>
                  </a:cubicBezTo>
                  <a:cubicBezTo>
                    <a:pt x="284" y="4709"/>
                    <a:pt x="303" y="4711"/>
                    <a:pt x="321" y="4711"/>
                  </a:cubicBezTo>
                  <a:cubicBezTo>
                    <a:pt x="458" y="4711"/>
                    <a:pt x="582" y="4613"/>
                    <a:pt x="609" y="4473"/>
                  </a:cubicBezTo>
                  <a:lnTo>
                    <a:pt x="1399" y="349"/>
                  </a:lnTo>
                  <a:cubicBezTo>
                    <a:pt x="1428" y="190"/>
                    <a:pt x="1324" y="36"/>
                    <a:pt x="1164" y="5"/>
                  </a:cubicBezTo>
                  <a:cubicBezTo>
                    <a:pt x="1146" y="2"/>
                    <a:pt x="1127" y="0"/>
                    <a:pt x="1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11272625" y="1424275"/>
              <a:ext cx="276300" cy="83100"/>
            </a:xfrm>
            <a:custGeom>
              <a:avLst/>
              <a:gdLst/>
              <a:ahLst/>
              <a:cxnLst/>
              <a:rect l="l" t="t" r="r" b="b"/>
              <a:pathLst>
                <a:path w="11052" h="3324" extrusionOk="0">
                  <a:moveTo>
                    <a:pt x="5192" y="0"/>
                  </a:moveTo>
                  <a:cubicBezTo>
                    <a:pt x="4819" y="0"/>
                    <a:pt x="4452" y="47"/>
                    <a:pt x="4101" y="152"/>
                  </a:cubicBezTo>
                  <a:cubicBezTo>
                    <a:pt x="1164" y="1032"/>
                    <a:pt x="1" y="3323"/>
                    <a:pt x="805" y="3323"/>
                  </a:cubicBezTo>
                  <a:lnTo>
                    <a:pt x="10235" y="3323"/>
                  </a:lnTo>
                  <a:cubicBezTo>
                    <a:pt x="11051" y="2566"/>
                    <a:pt x="7951" y="0"/>
                    <a:pt x="5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11434450" y="1444625"/>
              <a:ext cx="41800" cy="62750"/>
            </a:xfrm>
            <a:custGeom>
              <a:avLst/>
              <a:gdLst/>
              <a:ahLst/>
              <a:cxnLst/>
              <a:rect l="l" t="t" r="r" b="b"/>
              <a:pathLst>
                <a:path w="1672" h="2510" extrusionOk="0">
                  <a:moveTo>
                    <a:pt x="1672" y="0"/>
                  </a:moveTo>
                  <a:cubicBezTo>
                    <a:pt x="1404" y="44"/>
                    <a:pt x="1138" y="151"/>
                    <a:pt x="923" y="324"/>
                  </a:cubicBezTo>
                  <a:cubicBezTo>
                    <a:pt x="702" y="493"/>
                    <a:pt x="516" y="701"/>
                    <a:pt x="373" y="940"/>
                  </a:cubicBezTo>
                  <a:cubicBezTo>
                    <a:pt x="236" y="1178"/>
                    <a:pt x="130" y="1436"/>
                    <a:pt x="75" y="1700"/>
                  </a:cubicBezTo>
                  <a:cubicBezTo>
                    <a:pt x="20" y="1965"/>
                    <a:pt x="1" y="2240"/>
                    <a:pt x="62" y="2509"/>
                  </a:cubicBezTo>
                  <a:cubicBezTo>
                    <a:pt x="309" y="2026"/>
                    <a:pt x="508" y="1587"/>
                    <a:pt x="761" y="1174"/>
                  </a:cubicBezTo>
                  <a:cubicBezTo>
                    <a:pt x="879" y="963"/>
                    <a:pt x="1023" y="774"/>
                    <a:pt x="1169" y="579"/>
                  </a:cubicBezTo>
                  <a:cubicBezTo>
                    <a:pt x="1316" y="381"/>
                    <a:pt x="1492" y="212"/>
                    <a:pt x="16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11463900" y="1452825"/>
              <a:ext cx="66075" cy="54550"/>
            </a:xfrm>
            <a:custGeom>
              <a:avLst/>
              <a:gdLst/>
              <a:ahLst/>
              <a:cxnLst/>
              <a:rect l="l" t="t" r="r" b="b"/>
              <a:pathLst>
                <a:path w="2643" h="2182" extrusionOk="0">
                  <a:moveTo>
                    <a:pt x="1" y="1"/>
                  </a:moveTo>
                  <a:lnTo>
                    <a:pt x="1" y="1"/>
                  </a:lnTo>
                  <a:cubicBezTo>
                    <a:pt x="466" y="392"/>
                    <a:pt x="946" y="695"/>
                    <a:pt x="1402" y="1025"/>
                  </a:cubicBezTo>
                  <a:cubicBezTo>
                    <a:pt x="1629" y="1180"/>
                    <a:pt x="1848" y="1351"/>
                    <a:pt x="2056" y="1533"/>
                  </a:cubicBezTo>
                  <a:cubicBezTo>
                    <a:pt x="2258" y="1716"/>
                    <a:pt x="2450" y="1905"/>
                    <a:pt x="2586" y="2181"/>
                  </a:cubicBezTo>
                  <a:cubicBezTo>
                    <a:pt x="2642" y="1871"/>
                    <a:pt x="2501" y="1549"/>
                    <a:pt x="2322" y="1298"/>
                  </a:cubicBezTo>
                  <a:cubicBezTo>
                    <a:pt x="2142" y="1042"/>
                    <a:pt x="1911" y="831"/>
                    <a:pt x="1665" y="655"/>
                  </a:cubicBezTo>
                  <a:cubicBezTo>
                    <a:pt x="1415" y="484"/>
                    <a:pt x="1151" y="335"/>
                    <a:pt x="874" y="225"/>
                  </a:cubicBezTo>
                  <a:cubicBezTo>
                    <a:pt x="596" y="113"/>
                    <a:pt x="308" y="2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41"/>
          <p:cNvSpPr/>
          <p:nvPr/>
        </p:nvSpPr>
        <p:spPr>
          <a:xfrm>
            <a:off x="6961130" y="980956"/>
            <a:ext cx="25739" cy="15413"/>
          </a:xfrm>
          <a:custGeom>
            <a:avLst/>
            <a:gdLst/>
            <a:ahLst/>
            <a:cxnLst/>
            <a:rect l="l" t="t" r="r" b="b"/>
            <a:pathLst>
              <a:path w="1366" h="818" extrusionOk="0">
                <a:moveTo>
                  <a:pt x="55" y="1"/>
                </a:moveTo>
                <a:cubicBezTo>
                  <a:pt x="27" y="1"/>
                  <a:pt x="0" y="21"/>
                  <a:pt x="7" y="59"/>
                </a:cubicBezTo>
                <a:cubicBezTo>
                  <a:pt x="74" y="528"/>
                  <a:pt x="447" y="818"/>
                  <a:pt x="857" y="818"/>
                </a:cubicBezTo>
                <a:cubicBezTo>
                  <a:pt x="1016" y="818"/>
                  <a:pt x="1181" y="774"/>
                  <a:pt x="1336" y="680"/>
                </a:cubicBezTo>
                <a:cubicBezTo>
                  <a:pt x="1365" y="662"/>
                  <a:pt x="1354" y="619"/>
                  <a:pt x="1324" y="619"/>
                </a:cubicBezTo>
                <a:cubicBezTo>
                  <a:pt x="1320" y="619"/>
                  <a:pt x="1315" y="620"/>
                  <a:pt x="1310" y="622"/>
                </a:cubicBezTo>
                <a:cubicBezTo>
                  <a:pt x="1195" y="668"/>
                  <a:pt x="1078" y="690"/>
                  <a:pt x="964" y="690"/>
                </a:cubicBezTo>
                <a:cubicBezTo>
                  <a:pt x="578" y="690"/>
                  <a:pt x="227" y="440"/>
                  <a:pt x="110" y="43"/>
                </a:cubicBezTo>
                <a:cubicBezTo>
                  <a:pt x="101" y="14"/>
                  <a:pt x="77" y="1"/>
                  <a:pt x="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1029</Words>
  <Application>Microsoft Office PowerPoint</Application>
  <PresentationFormat>On-screen Show (16:9)</PresentationFormat>
  <Paragraphs>314</Paragraphs>
  <Slides>23</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Open Sans</vt:lpstr>
      <vt:lpstr>Calibri</vt:lpstr>
      <vt:lpstr>Arial</vt:lpstr>
      <vt:lpstr>a Aha Wow</vt:lpstr>
      <vt:lpstr>Geneva</vt:lpstr>
      <vt:lpstr>Righteous</vt:lpstr>
      <vt:lpstr>Bell MT</vt:lpstr>
      <vt:lpstr>Tekton Pro</vt:lpstr>
      <vt:lpstr>a Arbei Berry</vt:lpstr>
      <vt:lpstr>TOWN HALL BUSINESS PLAN</vt:lpstr>
      <vt:lpstr>PERAMALAN OUTFLOW UANG KARTAL BANK INDONESIA DENGAN MENGGUNAKAN METODE ARIMA  (Autoregressive Integrated Moving Average)  Studi Kasus Outflow Uang Kartal Bulanan Nasional Tahun 2003-2014 </vt:lpstr>
      <vt:lpstr>AGENDA PRESENTASI</vt:lpstr>
      <vt:lpstr>01 </vt:lpstr>
      <vt:lpstr>Latar Belakang</vt:lpstr>
      <vt:lpstr>Rumusan Masalah</vt:lpstr>
      <vt:lpstr>Tinjauan Pustaka</vt:lpstr>
      <vt:lpstr>PowerPoint Presentation</vt:lpstr>
      <vt:lpstr>METODOLOGI PENELITIAN</vt:lpstr>
      <vt:lpstr>DATA</vt:lpstr>
      <vt:lpstr>TAHAP PERAMALAN DENGAN ARIMA</vt:lpstr>
      <vt:lpstr>DIAGRAM ALIR</vt:lpstr>
      <vt:lpstr>HASIL DAN PEMBAHASAN</vt:lpstr>
      <vt:lpstr>ANALISIS DESKRIPTIF</vt:lpstr>
      <vt:lpstr>IDENTIFIKASI</vt:lpstr>
      <vt:lpstr>Differencing</vt:lpstr>
      <vt:lpstr>Estimasi</vt:lpstr>
      <vt:lpstr>TABEL HASIL ESTIMASI MODEL</vt:lpstr>
      <vt:lpstr>CEK DIAGNOSTIK</vt:lpstr>
      <vt:lpstr>Peramalan</vt:lpstr>
      <vt:lpstr>Plot grafik data Xt* dan hasil peramalan</vt:lpstr>
      <vt:lpstr>Penutup</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PERAMALAN OUTFLOW UANG KARTAL BANK INDONESIA DENGAN MENGGUNAKAN METODE ARIMA</dc:title>
  <dc:creator>USER</dc:creator>
  <cp:lastModifiedBy>USER</cp:lastModifiedBy>
  <cp:revision>48</cp:revision>
  <dcterms:modified xsi:type="dcterms:W3CDTF">2022-07-02T03:38:36Z</dcterms:modified>
</cp:coreProperties>
</file>