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sp>
        <p:nvSpPr>
          <p:cNvPr id="12" name="Rectangle 11"/>
          <p:cNvSpPr/>
          <p:nvPr/>
        </p:nvSpPr>
        <p:spPr>
          <a:xfrm>
            <a:off x="7223760" y="1554480"/>
            <a:ext cx="3383280" cy="4389120"/>
          </a:xfrm>
          <a:prstGeom prst="rect">
            <a:avLst/>
          </a:prstGeom>
          <a:solidFill>
            <a:srgbClr val="F8FAFC"/>
          </a:solidFill>
          <a:ln w="12700"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108960" y="1554480"/>
            <a:ext cx="3383280" cy="4389120"/>
          </a:xfrm>
          <a:prstGeom prst="rect">
            <a:avLst/>
          </a:prstGeom>
          <a:solidFill>
            <a:srgbClr val="F8FAFC"/>
          </a:solidFill>
          <a:ln w="12700">
            <a:solidFill>
              <a:srgbClr val="E2E8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289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66CC"/>
                </a:solidFill>
              </a:defRPr>
            </a:pPr>
            <a:r>
              <a:t>SyntaxisBio Advisory Board</a:t>
            </a:r>
          </a:p>
        </p:txBody>
      </p:sp>
      <p:pic>
        <p:nvPicPr>
          <p:cNvPr id="3" name="Picture 2" descr="DavidRaymes_circul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760" y="1645920"/>
            <a:ext cx="2011680" cy="20116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00400" y="384048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334155"/>
                </a:solidFill>
              </a:defRPr>
            </a:pPr>
            <a:r>
              <a:t>David Raymes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420624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66CC"/>
                </a:solidFill>
              </a:defRPr>
            </a:pPr>
            <a:r>
              <a:t>Advisor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4663440"/>
            <a:ext cx="3200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1100">
                <a:solidFill>
                  <a:srgbClr val="64748B"/>
                </a:solidFill>
              </a:defRPr>
            </a:pPr>
            <a:r>
              <a:t>Accomplished entrepreneur, seasoned executive, and startup investor. Comprehensive experience across B2B and high-tech industries with successful M&amp;A track record.</a:t>
            </a:r>
          </a:p>
        </p:txBody>
      </p:sp>
      <p:pic>
        <p:nvPicPr>
          <p:cNvPr id="8" name="Picture 7" descr="SteveGuengerich_circul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60" y="1645920"/>
            <a:ext cx="2011680" cy="20116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5200" y="384048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334155"/>
                </a:solidFill>
              </a:defRPr>
            </a:pPr>
            <a:r>
              <a:t>Steve Guengerich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420624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66CC"/>
                </a:solidFill>
              </a:defRPr>
            </a:pPr>
            <a:r>
              <a:t>Advisor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4663440"/>
            <a:ext cx="3200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1100">
                <a:solidFill>
                  <a:srgbClr val="64748B"/>
                </a:solidFill>
              </a:defRPr>
            </a:pPr>
            <a:r>
              <a:t>Technology entrepreneur with 30+ years experience. Founding shareholder of BSG Corporation (acquired for $330M) and Senior Advisor for Innovation at UT Dallas.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400" y="6217920"/>
            <a:ext cx="10362895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4748B"/>
                </a:solidFill>
              </a:defRPr>
            </a:pPr>
            <a:r>
              <a:t>SyntaxisBio • Unclonable Cellular Identification • syntaxisbio.com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