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17" name="Rectangle 16"/>
          <p:cNvSpPr/>
          <p:nvPr/>
        </p:nvSpPr>
        <p:spPr>
          <a:xfrm>
            <a:off x="8229600" y="1554480"/>
            <a:ext cx="3108960" cy="4114800"/>
          </a:xfrm>
          <a:prstGeom prst="rect">
            <a:avLst/>
          </a:prstGeom>
          <a:solidFill>
            <a:srgbClr val="F8FAFC"/>
          </a:solidFill>
          <a:ln w="127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754880" y="1554480"/>
            <a:ext cx="3108960" cy="4114800"/>
          </a:xfrm>
          <a:prstGeom prst="rect">
            <a:avLst/>
          </a:prstGeom>
          <a:solidFill>
            <a:srgbClr val="F8FAFC"/>
          </a:solidFill>
          <a:ln w="127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280160" y="1554480"/>
            <a:ext cx="3108960" cy="4114800"/>
          </a:xfrm>
          <a:prstGeom prst="rect">
            <a:avLst/>
          </a:prstGeom>
          <a:solidFill>
            <a:srgbClr val="F8FAFC"/>
          </a:solidFill>
          <a:ln w="127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28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66CC"/>
                </a:solidFill>
              </a:defRPr>
            </a:pPr>
            <a:r>
              <a:t>SyntaxisBio Leadership Team</a:t>
            </a:r>
          </a:p>
        </p:txBody>
      </p:sp>
      <p:pic>
        <p:nvPicPr>
          <p:cNvPr id="3" name="Picture 2" descr="AlexanderPertsemlidis_circul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645920"/>
            <a:ext cx="164592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3474720"/>
            <a:ext cx="2926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334155"/>
                </a:solidFill>
              </a:defRPr>
            </a:pPr>
            <a:r>
              <a:t>Dr. Alex Pertsemlidis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840480"/>
            <a:ext cx="2926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0066CC"/>
                </a:solidFill>
              </a:defRPr>
            </a:pPr>
            <a:r>
              <a:t>Co-Founder and CEO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297680"/>
            <a:ext cx="29260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000">
                <a:solidFill>
                  <a:srgbClr val="64748B"/>
                </a:solidFill>
              </a:defRPr>
            </a:pPr>
            <a:r>
              <a:t>Expert in genomics and bioinformatics, developing computational approaches for genetic PUF analysis and validation.</a:t>
            </a:r>
          </a:p>
        </p:txBody>
      </p:sp>
      <p:pic>
        <p:nvPicPr>
          <p:cNvPr id="8" name="Picture 7" descr="LeoBleris_circul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45920"/>
            <a:ext cx="164592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6320" y="3474720"/>
            <a:ext cx="2926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334155"/>
                </a:solidFill>
              </a:defRPr>
            </a:pPr>
            <a:r>
              <a:t>Dr. Leo Bleris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20" y="3840480"/>
            <a:ext cx="2926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0066CC"/>
                </a:solidFill>
              </a:defRPr>
            </a:pPr>
            <a:r>
              <a:t>Co-Founder and CSO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4297680"/>
            <a:ext cx="29260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000">
                <a:solidFill>
                  <a:srgbClr val="64748B"/>
                </a:solidFill>
              </a:defRPr>
            </a:pPr>
            <a:r>
              <a:t>Expert in synthetic biology and genome editing, pioneering the development of genetic PUF technology for cellular identification.</a:t>
            </a:r>
          </a:p>
        </p:txBody>
      </p:sp>
      <p:pic>
        <p:nvPicPr>
          <p:cNvPr id="13" name="Picture 12" descr="YiorgosMakris_circul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120" y="1645920"/>
            <a:ext cx="1645920" cy="164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21040" y="3474720"/>
            <a:ext cx="2926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334155"/>
                </a:solidFill>
              </a:defRPr>
            </a:pPr>
            <a:r>
              <a:t>Dr. Yiorgos Makris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21040" y="3840480"/>
            <a:ext cx="2926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0066CC"/>
                </a:solidFill>
              </a:defRPr>
            </a:pPr>
            <a:r>
              <a:t>Chief Strategy Officer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1040" y="4297680"/>
            <a:ext cx="29260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000">
                <a:solidFill>
                  <a:srgbClr val="64748B"/>
                </a:solidFill>
              </a:defRPr>
            </a:pPr>
            <a:r>
              <a:t>Expert in hardware security and PUF technologies, translating semiconductor security concepts to biological systems.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6217920"/>
            <a:ext cx="1036289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748B"/>
                </a:solidFill>
              </a:defRPr>
            </a:pPr>
            <a:r>
              <a:t>SyntaxisBio • Unclonable Cellular Identification • syntaxisbio.com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