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A9E3-D0C6-4A3F-8B09-EDE6353D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A014-9F20-4A70-9FE9-DA1550B5E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90AD-B856-440B-98CC-02C8B97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E3D3-6EE6-4F5B-A2CE-373AE0AB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3B30-239B-4F8C-A151-CC5AE451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3D43-F4D6-4D3D-82C6-F796F041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92B71-B5F2-4FE8-B17E-C7A221C6B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7D49-E695-4202-B2E0-DF54458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3FF0-3B44-4D35-80CF-E5574E89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67A2-F4AD-432E-B778-E0476AC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233B3-8BFF-4B2F-A583-49BF82CB7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94A15-D077-4140-B4C2-F311644D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6128-93C9-4DFC-9500-DD15FCCB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8996-6623-4A04-9D3B-A5961611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0157-4928-492F-9C09-85660CAF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85BE-F816-40CE-9B86-5F968219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EF9F-1A57-456B-861C-F71A8B34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125F-C74C-4B0C-9B88-EB282E5A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6728-EAAE-43BC-93A2-B28BEE88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F136-1DC3-4A6D-A2DE-CCDEA927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0ADD-3E3F-49AE-A9C9-9539F719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8831-C238-45F7-9F56-96D653F5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6F7C-A7F7-4BA6-AA09-C94E4652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3E3F-7AD8-4744-A07F-F4421E2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6F2E-8031-4E61-9483-79E97D7D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E15-4263-459A-A8F0-19FBAD30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560C-FCA6-492B-81F9-ABFA5B64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BD4D-3D08-4894-816A-4FDA8E47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BF6D-161E-4278-BB80-FEA26CD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4D69-7556-446B-8ACD-BD8DAC38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5B6FB-9489-4C53-A002-40011FE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8E4E-40DE-4AA0-8A61-48C0C308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B495-29F3-45E9-8C85-95B564FF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CEC8-F952-4B96-8960-1F53127A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6DDAE-4800-49A1-9B5A-23291B666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DDD00-CFC2-46EC-8087-D9E8A3C2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13D8-26F3-4B65-8D57-9EAE5DD4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A0F0E-2CEA-4FCC-936F-06A8919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44456-9891-4695-8845-D0F9D19B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5E4-AB5B-446C-8340-D2EEACD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D12D5-6424-4C1C-85CA-9DABA499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8939B-E7E9-4B1F-8514-96B3733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10EAF-F20E-48AB-A9E6-A1D961AF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EF224-6C36-4F7D-9D2F-1F89D191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899E1-50BF-4E3F-B849-0BD39041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58CE-CEBE-41EA-83F4-FFC049DC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60B4-CB94-4FC9-9FD1-1EB1AAB3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D0BC-2DFE-44F0-A674-638C260A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F1087-AEC4-4FD6-BD26-8A044152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1075-0AF1-4409-B450-33552C12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DFDC-5B1F-4FAF-8E00-7073DF27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40EE-B5F2-4607-81ED-0B18B98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945F-EC49-42A4-937D-26C386BD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FC4D4-5865-4178-9906-5AA6A7306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9F0D-E59F-4CE5-8DBA-0D7BC5AA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7045-E92A-46B5-8E7C-25662170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1CD4-4E2F-407C-AAC4-C8DB0B5F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5BB0-A123-456E-A1FB-90C0975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8F866-DAC2-4567-8055-0B8C7847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7CF9-1FE1-4BE8-9342-D0C951FA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F968-20D5-47AE-94B5-E466436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DBF8-BD4D-426C-A0A3-354533BFD51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6650-DBC1-4D5D-B5E1-0D6E0711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CA12-9183-4900-BEC5-E40D41510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411A-3C49-4B48-AD6A-009FE00A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59A-714E-4549-94D6-B44AEF2A4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destination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6232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 destination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destination decisions</dc:title>
  <dc:creator>Sullivan, Kathryn</dc:creator>
  <cp:lastModifiedBy>Sullivan, Kathryn</cp:lastModifiedBy>
  <cp:revision>1</cp:revision>
  <dcterms:created xsi:type="dcterms:W3CDTF">2024-07-17T20:28:45Z</dcterms:created>
  <dcterms:modified xsi:type="dcterms:W3CDTF">2024-07-17T20:29:20Z</dcterms:modified>
</cp:coreProperties>
</file>