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6595-8E7A-4EC4-BD58-E7C128BF5F7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69BD-5DDD-4A92-9628-564DBEE7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E047-79A1-438E-863D-A727EA47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37EF-73E9-4612-A177-E5917584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0553-32CE-421B-8616-5DA52DFD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2966-479B-4C53-BB69-0344E06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3DBC-34F8-4271-A1E3-749CCB5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DF7-96E3-4273-8A06-EE077933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AB38D-B627-47E5-A725-E5CD183FD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9F2D-7810-4FA7-8689-C8BA1007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3B89-702C-47BC-B5D9-47039F10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F46-8ABC-4D04-8233-2A6AEC59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40665-0D54-4595-AB6C-61672683F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69817-3A07-41B8-BA11-7D4ADE7D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7979-6C68-4A0F-AD34-06C691C5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61A2-3B76-454D-81D8-DD0760DF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7BA3-5215-4A91-8616-93EFC1D2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6977-7C5A-43CA-BE20-BD1092CE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162C-5228-419B-9A31-719130F9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78CD-8EC0-4B24-B0B2-BF1C98A3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EC76-AF09-4572-8E31-265B100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3FA0-867D-4315-A279-D1E9DFE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8F2F-3546-4222-A79A-EB7A4513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F771-AFDD-4DA3-9FFB-F333BE88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1318-DB53-4C26-A7E7-4B7132F7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29A7-7C10-492D-BBC8-45E54BE6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36EE-4A3C-4FFE-AF43-8F379607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D454-D524-496B-B1F4-40BC6DB5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2E09-0587-4A71-A3F8-9B16411F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6C83-B358-4B9F-A6B9-5C9556F3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35EAF-D0F2-4A5A-9A62-E61F0069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5E8DF-9F7B-4EB7-895F-DCB01571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8636F-4A33-4819-A02F-4AB14180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1C08-A152-480D-ACDD-160F7D1E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D56E-BE38-4DDE-B873-9F088264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7556-707E-41D4-BFE1-1F1A15D7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8DE64-4D1F-40BC-A14D-5649F521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C1B2-1764-48B3-AD99-CC62A43AE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C7BDE-7F3E-4ED6-AE8A-13A2896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04E2-37E1-437F-901D-F6499927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439BB-4343-4FA1-A79D-9B7EDD80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27C-3504-4F0E-AA4C-C86412C8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42CDD-5361-4D72-9505-1A4C5C02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B479F-DE68-42EE-B4FE-56E1AB9A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9CD89-27FE-4F42-A40A-F3F8466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C22E-7647-4B3A-B146-7D71A53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19C80-D10A-450C-85D6-9CF71CC1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4B9A-D211-4103-BD17-670E35D3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6D8C-A7C9-4BF9-A3CE-13DA2FB6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0FD-11D0-42BA-8708-5265C1D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68BD3-6897-4212-AD71-4C5B6CA6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14AD-734B-4378-8DFA-C3B8A64C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7F7FC-4D9B-4ADA-BCA8-C814F4FE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5A62D-9E0D-4DF7-B8F5-3C97E5E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6A3-43F1-4AAD-8A9E-6A28DAA2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CC547-75B7-472C-84B5-961EC8F95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2399-1D11-41EA-9E36-6B7E2F6B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98FB5-D5CA-4276-8BE9-05D0711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CAAF-0566-4765-A09E-CAFDA19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2EF5-E0F3-44E7-A8C7-A96D56C8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37F95-1F36-4B6D-8CA3-77E47938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4F959-270D-4037-9E20-8B4D2BFC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F1E5-8E70-4EA2-8541-641164EC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637-1E05-43AF-B7C6-EF424379955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8759-202F-4348-93FD-EF5C2EA5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0D7B-9261-4838-BBFE-D40AEF29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5C16-ECCD-40CF-AD46-CAACD62B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10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ED3-6F10-4DB1-A731-FCC7FF9D9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(Upright Human)</a:t>
            </a:r>
            <a:br>
              <a:rPr lang="en-US" dirty="0"/>
            </a:br>
            <a:r>
              <a:rPr lang="en-US" dirty="0"/>
              <a:t>Homo Erectus : The Game*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2779-01D1-4203-9BDF-9610184C1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800" dirty="0"/>
              <a:t>*Not Historically or Logically Accurate</a:t>
            </a:r>
          </a:p>
        </p:txBody>
      </p:sp>
    </p:spTree>
    <p:extLst>
      <p:ext uri="{BB962C8B-B14F-4D97-AF65-F5344CB8AC3E}">
        <p14:creationId xmlns:p14="http://schemas.microsoft.com/office/powerpoint/2010/main" val="31342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rontosaurus with solid fill">
            <a:extLst>
              <a:ext uri="{FF2B5EF4-FFF2-40B4-BE49-F238E27FC236}">
                <a16:creationId xmlns:a16="http://schemas.microsoft.com/office/drawing/2014/main" id="{FAACD242-A63F-43FE-B245-9AB103B5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4" y="76262"/>
            <a:ext cx="970514" cy="970514"/>
          </a:xfrm>
          <a:prstGeom prst="rect">
            <a:avLst/>
          </a:prstGeom>
        </p:spPr>
      </p:pic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2B2E3655-84A4-47FC-BBC1-46D63E97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32" y="2943743"/>
            <a:ext cx="970514" cy="970514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A3030C4C-18EA-4514-A81C-3D47684A0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79" y="1867050"/>
            <a:ext cx="970514" cy="970514"/>
          </a:xfrm>
          <a:prstGeom prst="rect">
            <a:avLst/>
          </a:prstGeom>
        </p:spPr>
      </p:pic>
      <p:pic>
        <p:nvPicPr>
          <p:cNvPr id="17" name="Graphic 16" descr="Podium with solid fill">
            <a:extLst>
              <a:ext uri="{FF2B5EF4-FFF2-40B4-BE49-F238E27FC236}">
                <a16:creationId xmlns:a16="http://schemas.microsoft.com/office/drawing/2014/main" id="{004FFACA-514D-4922-A7DA-E6CA4D8A8E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20307" y="-25167"/>
            <a:ext cx="970514" cy="970514"/>
          </a:xfrm>
          <a:prstGeom prst="rect">
            <a:avLst/>
          </a:prstGeom>
        </p:spPr>
      </p:pic>
      <p:pic>
        <p:nvPicPr>
          <p:cNvPr id="19" name="Graphic 18" descr="Teacher with solid fill">
            <a:extLst>
              <a:ext uri="{FF2B5EF4-FFF2-40B4-BE49-F238E27FC236}">
                <a16:creationId xmlns:a16="http://schemas.microsoft.com/office/drawing/2014/main" id="{1E195718-98E5-44F9-BA43-1B2779470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79" y="896536"/>
            <a:ext cx="970514" cy="970514"/>
          </a:xfrm>
          <a:prstGeom prst="rect">
            <a:avLst/>
          </a:prstGeom>
        </p:spPr>
      </p:pic>
      <p:pic>
        <p:nvPicPr>
          <p:cNvPr id="21" name="Graphic 20" descr="Tyrannosaurus Rex with solid fill">
            <a:extLst>
              <a:ext uri="{FF2B5EF4-FFF2-40B4-BE49-F238E27FC236}">
                <a16:creationId xmlns:a16="http://schemas.microsoft.com/office/drawing/2014/main" id="{2DEB404E-4600-40A2-A06F-2F1262D351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21486" y="896536"/>
            <a:ext cx="970514" cy="970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5B3BD4-E424-431B-A32A-F2EFCCA789DB}"/>
              </a:ext>
            </a:extLst>
          </p:cNvPr>
          <p:cNvSpPr txBox="1"/>
          <p:nvPr/>
        </p:nvSpPr>
        <p:spPr>
          <a:xfrm>
            <a:off x="1249960" y="151002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87D37-0609-46A0-862E-A73281C4EAF5}"/>
              </a:ext>
            </a:extLst>
          </p:cNvPr>
          <p:cNvSpPr txBox="1"/>
          <p:nvPr/>
        </p:nvSpPr>
        <p:spPr>
          <a:xfrm>
            <a:off x="10566194" y="1046776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14BC1-C25A-4DA6-B66B-3DC83F53B1E7}"/>
              </a:ext>
            </a:extLst>
          </p:cNvPr>
          <p:cNvSpPr txBox="1"/>
          <p:nvPr/>
        </p:nvSpPr>
        <p:spPr>
          <a:xfrm>
            <a:off x="1166070" y="1132514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7E183-5DF0-4B9F-8A60-40470DF2909A}"/>
              </a:ext>
            </a:extLst>
          </p:cNvPr>
          <p:cNvSpPr txBox="1"/>
          <p:nvPr/>
        </p:nvSpPr>
        <p:spPr>
          <a:xfrm>
            <a:off x="1166070" y="2021747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 Erectus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DF290-17AF-4014-8A96-DB4B01EAF5AB}"/>
              </a:ext>
            </a:extLst>
          </p:cNvPr>
          <p:cNvSpPr txBox="1"/>
          <p:nvPr/>
        </p:nvSpPr>
        <p:spPr>
          <a:xfrm>
            <a:off x="1166070" y="304520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41477-60BB-4398-9C86-575C2A73BA77}"/>
              </a:ext>
            </a:extLst>
          </p:cNvPr>
          <p:cNvSpPr txBox="1"/>
          <p:nvPr/>
        </p:nvSpPr>
        <p:spPr>
          <a:xfrm>
            <a:off x="10352015" y="260059"/>
            <a:ext cx="8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C78E63-17E3-4235-9EA6-E2DD40FB4A45}"/>
              </a:ext>
            </a:extLst>
          </p:cNvPr>
          <p:cNvSpPr txBox="1"/>
          <p:nvPr/>
        </p:nvSpPr>
        <p:spPr>
          <a:xfrm>
            <a:off x="9665735" y="1719743"/>
            <a:ext cx="123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34" name="Graphic 33" descr="Muscular arm with solid fill">
            <a:extLst>
              <a:ext uri="{FF2B5EF4-FFF2-40B4-BE49-F238E27FC236}">
                <a16:creationId xmlns:a16="http://schemas.microsoft.com/office/drawing/2014/main" id="{08B50DE5-888A-47A4-AC68-DA4DE9355D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88346" y="2500136"/>
            <a:ext cx="914400" cy="914400"/>
          </a:xfrm>
          <a:prstGeom prst="rect">
            <a:avLst/>
          </a:prstGeom>
        </p:spPr>
      </p:pic>
      <p:pic>
        <p:nvPicPr>
          <p:cNvPr id="36" name="Graphic 35" descr="Open hand with plant with solid fill">
            <a:extLst>
              <a:ext uri="{FF2B5EF4-FFF2-40B4-BE49-F238E27FC236}">
                <a16:creationId xmlns:a16="http://schemas.microsoft.com/office/drawing/2014/main" id="{F2D0B8B4-CCFC-4CE3-9897-DA6D4A3812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5732" y="3734100"/>
            <a:ext cx="914400" cy="914400"/>
          </a:xfrm>
          <a:prstGeom prst="rect">
            <a:avLst/>
          </a:prstGeom>
        </p:spPr>
      </p:pic>
      <p:pic>
        <p:nvPicPr>
          <p:cNvPr id="38" name="Graphic 37" descr="Pig with solid fill">
            <a:extLst>
              <a:ext uri="{FF2B5EF4-FFF2-40B4-BE49-F238E27FC236}">
                <a16:creationId xmlns:a16="http://schemas.microsoft.com/office/drawing/2014/main" id="{8AB42DD9-A2A1-49CE-BE90-0124C6DB78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88346" y="1719743"/>
            <a:ext cx="914400" cy="914400"/>
          </a:xfrm>
          <a:prstGeom prst="rect">
            <a:avLst/>
          </a:prstGeom>
        </p:spPr>
      </p:pic>
      <p:pic>
        <p:nvPicPr>
          <p:cNvPr id="40" name="Graphic 39" descr="Fire with solid fill">
            <a:extLst>
              <a:ext uri="{FF2B5EF4-FFF2-40B4-BE49-F238E27FC236}">
                <a16:creationId xmlns:a16="http://schemas.microsoft.com/office/drawing/2014/main" id="{66DA858E-954F-4729-AB02-9E224ABCBB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56032" y="3383079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2C2386-21EC-4C4F-9CD4-3F24B6E481AA}"/>
              </a:ext>
            </a:extLst>
          </p:cNvPr>
          <p:cNvSpPr txBox="1"/>
          <p:nvPr/>
        </p:nvSpPr>
        <p:spPr>
          <a:xfrm>
            <a:off x="10142290" y="3649211"/>
            <a:ext cx="106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CECC9-EEE1-4699-8A1C-B95912F1314A}"/>
              </a:ext>
            </a:extLst>
          </p:cNvPr>
          <p:cNvSpPr txBox="1"/>
          <p:nvPr/>
        </p:nvSpPr>
        <p:spPr>
          <a:xfrm>
            <a:off x="9997710" y="277267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774AA6-EF2C-477D-A4C5-4CA112EA6D56}"/>
              </a:ext>
            </a:extLst>
          </p:cNvPr>
          <p:cNvSpPr txBox="1"/>
          <p:nvPr/>
        </p:nvSpPr>
        <p:spPr>
          <a:xfrm>
            <a:off x="908668" y="4126406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Gatherer</a:t>
            </a:r>
          </a:p>
        </p:txBody>
      </p:sp>
    </p:spTree>
    <p:extLst>
      <p:ext uri="{BB962C8B-B14F-4D97-AF65-F5344CB8AC3E}">
        <p14:creationId xmlns:p14="http://schemas.microsoft.com/office/powerpoint/2010/main" val="229458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ad with gears with solid fill">
            <a:extLst>
              <a:ext uri="{FF2B5EF4-FFF2-40B4-BE49-F238E27FC236}">
                <a16:creationId xmlns:a16="http://schemas.microsoft.com/office/drawing/2014/main" id="{1151D327-1308-41AE-BA1F-7960C391C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3259" y="0"/>
            <a:ext cx="970514" cy="970514"/>
          </a:xfrm>
          <a:prstGeom prst="rect">
            <a:avLst/>
          </a:prstGeom>
        </p:spPr>
      </p:pic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89332F14-6962-4F9A-A257-B3A3DAC6B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877" y="561519"/>
            <a:ext cx="970514" cy="970514"/>
          </a:xfrm>
          <a:prstGeom prst="rect">
            <a:avLst/>
          </a:prstGeom>
        </p:spPr>
      </p:pic>
      <p:pic>
        <p:nvPicPr>
          <p:cNvPr id="5" name="Graphic 4" descr="Teacher with solid fill">
            <a:extLst>
              <a:ext uri="{FF2B5EF4-FFF2-40B4-BE49-F238E27FC236}">
                <a16:creationId xmlns:a16="http://schemas.microsoft.com/office/drawing/2014/main" id="{145F0B2E-FBEF-46F7-B1EF-12D2366F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963" y="0"/>
            <a:ext cx="970514" cy="970514"/>
          </a:xfrm>
          <a:prstGeom prst="rect">
            <a:avLst/>
          </a:prstGeom>
        </p:spPr>
      </p:pic>
      <p:pic>
        <p:nvPicPr>
          <p:cNvPr id="6" name="Graphic 5" descr="Open hand with plant with solid fill">
            <a:extLst>
              <a:ext uri="{FF2B5EF4-FFF2-40B4-BE49-F238E27FC236}">
                <a16:creationId xmlns:a16="http://schemas.microsoft.com/office/drawing/2014/main" id="{99F6FA04-2E6D-4240-9318-056C07197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615" y="2535458"/>
            <a:ext cx="914400" cy="914400"/>
          </a:xfrm>
          <a:prstGeom prst="rect">
            <a:avLst/>
          </a:prstGeom>
        </p:spPr>
      </p:pic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C0DADACA-720B-4F37-B55A-38B9AF75E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3354" y="4236123"/>
            <a:ext cx="970514" cy="970514"/>
          </a:xfrm>
          <a:prstGeom prst="rect">
            <a:avLst/>
          </a:prstGeom>
        </p:spPr>
      </p:pic>
      <p:pic>
        <p:nvPicPr>
          <p:cNvPr id="8" name="Graphic 7" descr="Tyrannosaurus Rex with solid fill">
            <a:extLst>
              <a:ext uri="{FF2B5EF4-FFF2-40B4-BE49-F238E27FC236}">
                <a16:creationId xmlns:a16="http://schemas.microsoft.com/office/drawing/2014/main" id="{C3963F33-D27A-4725-ABE3-144F37375D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0321" y="3539747"/>
            <a:ext cx="970514" cy="970514"/>
          </a:xfrm>
          <a:prstGeom prst="rect">
            <a:avLst/>
          </a:prstGeom>
        </p:spPr>
      </p:pic>
      <p:pic>
        <p:nvPicPr>
          <p:cNvPr id="9" name="Graphic 8" descr="Muscular arm with solid fill">
            <a:extLst>
              <a:ext uri="{FF2B5EF4-FFF2-40B4-BE49-F238E27FC236}">
                <a16:creationId xmlns:a16="http://schemas.microsoft.com/office/drawing/2014/main" id="{3F07A3D1-E0AE-4A7E-8A56-806795F123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2543" y="2287491"/>
            <a:ext cx="914400" cy="914400"/>
          </a:xfrm>
          <a:prstGeom prst="rect">
            <a:avLst/>
          </a:prstGeom>
        </p:spPr>
      </p:pic>
      <p:pic>
        <p:nvPicPr>
          <p:cNvPr id="10" name="Graphic 9" descr="Pig with solid fill">
            <a:extLst>
              <a:ext uri="{FF2B5EF4-FFF2-40B4-BE49-F238E27FC236}">
                <a16:creationId xmlns:a16="http://schemas.microsoft.com/office/drawing/2014/main" id="{7C52272F-9C35-4E9A-AA16-06B76DAB9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40197" y="1758878"/>
            <a:ext cx="914400" cy="914400"/>
          </a:xfrm>
          <a:prstGeom prst="rect">
            <a:avLst/>
          </a:prstGeom>
        </p:spPr>
      </p:pic>
      <p:pic>
        <p:nvPicPr>
          <p:cNvPr id="11" name="Graphic 10" descr="Fire with solid fill">
            <a:extLst>
              <a:ext uri="{FF2B5EF4-FFF2-40B4-BE49-F238E27FC236}">
                <a16:creationId xmlns:a16="http://schemas.microsoft.com/office/drawing/2014/main" id="{D942FCBF-C9B3-4F94-8058-0BACC812C6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36154" y="137471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0702B9-1CC1-4B6C-83E4-141C40D2EF21}"/>
              </a:ext>
            </a:extLst>
          </p:cNvPr>
          <p:cNvSpPr txBox="1"/>
          <p:nvPr/>
        </p:nvSpPr>
        <p:spPr>
          <a:xfrm>
            <a:off x="5214441" y="50618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Homines</a:t>
            </a:r>
            <a:r>
              <a:rPr lang="en-US" b="1" dirty="0"/>
              <a:t> </a:t>
            </a:r>
            <a:r>
              <a:rPr lang="en-US" b="1" dirty="0" err="1"/>
              <a:t>Erecti</a:t>
            </a:r>
            <a:endParaRPr lang="en-US" dirty="0"/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CFCC60AE-549C-4D37-8F67-05CCA1119B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0409" y="1957869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3D8EA23-85C8-4611-8C99-BEB82D9AF9B2}"/>
              </a:ext>
            </a:extLst>
          </p:cNvPr>
          <p:cNvSpPr/>
          <p:nvPr/>
        </p:nvSpPr>
        <p:spPr>
          <a:xfrm rot="12617282">
            <a:off x="6511490" y="958942"/>
            <a:ext cx="1654405" cy="113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EC405-02DC-48A4-A5C8-9EB3611C59C7}"/>
              </a:ext>
            </a:extLst>
          </p:cNvPr>
          <p:cNvSpPr/>
          <p:nvPr/>
        </p:nvSpPr>
        <p:spPr>
          <a:xfrm rot="6749460">
            <a:off x="5048384" y="1598625"/>
            <a:ext cx="921507" cy="638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78BC6C4-F763-449B-BF74-F0DCED193B34}"/>
              </a:ext>
            </a:extLst>
          </p:cNvPr>
          <p:cNvSpPr/>
          <p:nvPr/>
        </p:nvSpPr>
        <p:spPr>
          <a:xfrm rot="4515996">
            <a:off x="5802287" y="1736702"/>
            <a:ext cx="1212318" cy="82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D760C0-149B-40F7-9130-6F4F2E60B1F7}"/>
              </a:ext>
            </a:extLst>
          </p:cNvPr>
          <p:cNvSpPr/>
          <p:nvPr/>
        </p:nvSpPr>
        <p:spPr>
          <a:xfrm rot="20018830">
            <a:off x="7205587" y="2368446"/>
            <a:ext cx="1023497" cy="460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DE8514-C031-4427-ACBE-7B0E9791E53D}"/>
              </a:ext>
            </a:extLst>
          </p:cNvPr>
          <p:cNvSpPr/>
          <p:nvPr/>
        </p:nvSpPr>
        <p:spPr>
          <a:xfrm rot="7757355">
            <a:off x="6830868" y="3065837"/>
            <a:ext cx="2058380" cy="8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8078D-4B9B-44B8-9D6E-2DBF7D3C23E6}"/>
              </a:ext>
            </a:extLst>
          </p:cNvPr>
          <p:cNvSpPr txBox="1"/>
          <p:nvPr/>
        </p:nvSpPr>
        <p:spPr>
          <a:xfrm rot="1854334">
            <a:off x="7583393" y="1059591"/>
            <a:ext cx="50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7A4DFD-B681-40D1-94C5-05D0E38F0889}"/>
              </a:ext>
            </a:extLst>
          </p:cNvPr>
          <p:cNvSpPr txBox="1"/>
          <p:nvPr/>
        </p:nvSpPr>
        <p:spPr>
          <a:xfrm rot="20079862">
            <a:off x="7250633" y="2152843"/>
            <a:ext cx="93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8587C-D61D-48DD-93A4-0A6A2FBC4D97}"/>
              </a:ext>
            </a:extLst>
          </p:cNvPr>
          <p:cNvSpPr txBox="1"/>
          <p:nvPr/>
        </p:nvSpPr>
        <p:spPr>
          <a:xfrm rot="19853415">
            <a:off x="4260988" y="577483"/>
            <a:ext cx="1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+Max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B2D4C-C22B-45AF-A691-4BCA949ABA24}"/>
              </a:ext>
            </a:extLst>
          </p:cNvPr>
          <p:cNvSpPr txBox="1"/>
          <p:nvPr/>
        </p:nvSpPr>
        <p:spPr>
          <a:xfrm>
            <a:off x="5685865" y="2776493"/>
            <a:ext cx="4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93F79D4-7F7C-4C5D-801D-F582AE5610FD}"/>
              </a:ext>
            </a:extLst>
          </p:cNvPr>
          <p:cNvSpPr/>
          <p:nvPr/>
        </p:nvSpPr>
        <p:spPr>
          <a:xfrm rot="4130700">
            <a:off x="4885058" y="3137495"/>
            <a:ext cx="625789" cy="63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CA7B21-DBA3-43E5-98F7-652CCCABEE49}"/>
              </a:ext>
            </a:extLst>
          </p:cNvPr>
          <p:cNvSpPr/>
          <p:nvPr/>
        </p:nvSpPr>
        <p:spPr>
          <a:xfrm>
            <a:off x="5142814" y="4431589"/>
            <a:ext cx="876177" cy="649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0DDACA2-BEE0-4358-962B-2456EDC4FAFB}"/>
              </a:ext>
            </a:extLst>
          </p:cNvPr>
          <p:cNvSpPr/>
          <p:nvPr/>
        </p:nvSpPr>
        <p:spPr>
          <a:xfrm rot="18617990">
            <a:off x="6024897" y="3324972"/>
            <a:ext cx="5374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0D2949E-8516-449E-8A1B-07CA2175475A}"/>
              </a:ext>
            </a:extLst>
          </p:cNvPr>
          <p:cNvSpPr/>
          <p:nvPr/>
        </p:nvSpPr>
        <p:spPr>
          <a:xfrm rot="20207646">
            <a:off x="4044157" y="911956"/>
            <a:ext cx="1922385" cy="6757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2442785-3AA1-42FE-A468-0C766AB9A85A}"/>
              </a:ext>
            </a:extLst>
          </p:cNvPr>
          <p:cNvSpPr/>
          <p:nvPr/>
        </p:nvSpPr>
        <p:spPr>
          <a:xfrm rot="7361062">
            <a:off x="1813493" y="1207759"/>
            <a:ext cx="1249828" cy="695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6081C7-9659-431F-B13C-CB2D94C2AE1B}"/>
              </a:ext>
            </a:extLst>
          </p:cNvPr>
          <p:cNvSpPr/>
          <p:nvPr/>
        </p:nvSpPr>
        <p:spPr>
          <a:xfrm rot="4147110">
            <a:off x="585863" y="1199186"/>
            <a:ext cx="1337116" cy="656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3FBF9CB4-282F-4200-AE63-76069BF865B1}"/>
              </a:ext>
            </a:extLst>
          </p:cNvPr>
          <p:cNvSpPr/>
          <p:nvPr/>
        </p:nvSpPr>
        <p:spPr>
          <a:xfrm rot="5400000">
            <a:off x="3596349" y="2691996"/>
            <a:ext cx="2148358" cy="13634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1567D-FC3E-4C98-8F05-1CD8E13DB729}"/>
              </a:ext>
            </a:extLst>
          </p:cNvPr>
          <p:cNvSpPr txBox="1"/>
          <p:nvPr/>
        </p:nvSpPr>
        <p:spPr>
          <a:xfrm>
            <a:off x="4342317" y="3612320"/>
            <a:ext cx="61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+5%</a:t>
            </a:r>
          </a:p>
        </p:txBody>
      </p:sp>
    </p:spTree>
    <p:extLst>
      <p:ext uri="{BB962C8B-B14F-4D97-AF65-F5344CB8AC3E}">
        <p14:creationId xmlns:p14="http://schemas.microsoft.com/office/powerpoint/2010/main" val="13171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Office PowerPoint</Application>
  <PresentationFormat>Widescreen</PresentationFormat>
  <Paragraphs>21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(Upright Human) Homo Erectus : The Game*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 Erectus: The Game*</dc:title>
  <dc:creator>Wenner, Benjamin</dc:creator>
  <cp:lastModifiedBy>Wenner, Benjamin</cp:lastModifiedBy>
  <cp:revision>7</cp:revision>
  <dcterms:created xsi:type="dcterms:W3CDTF">2024-07-18T19:37:41Z</dcterms:created>
  <dcterms:modified xsi:type="dcterms:W3CDTF">2024-07-18T20:43:46Z</dcterms:modified>
</cp:coreProperties>
</file>