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0" r:id="rId2"/>
    <p:sldId id="256" r:id="rId3"/>
    <p:sldId id="257" r:id="rId4"/>
    <p:sldId id="263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4E3DE-CB33-44ED-9846-BD97EC3A0D9D}" type="datetimeFigureOut">
              <a:rPr lang="en-US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03731-7FA4-45A8-ACB0-7738C628DF2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6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3731-7FA4-45A8-ACB0-7738C628DF2E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14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3731-7FA4-45A8-ACB0-7738C628DF2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3731-7FA4-45A8-ACB0-7738C628DF2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4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3731-7FA4-45A8-ACB0-7738C628DF2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52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3731-7FA4-45A8-ACB0-7738C628DF2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27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3731-7FA4-45A8-ACB0-7738C628DF2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24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3731-7FA4-45A8-ACB0-7738C628DF2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1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_Cosworth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868" y="2860309"/>
            <a:ext cx="9116290" cy="117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2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66881" cy="694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4_ferrari_laferrari-wallpaper-1600x9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1750"/>
            <a:ext cx="12245975" cy="692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8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sk-Brake_clip_image0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351" y="444989"/>
            <a:ext cx="7667295" cy="616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8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0413" cy="683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9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tilock_Braking_System.svg_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959" y="1835257"/>
            <a:ext cx="3846054" cy="307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5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_Cosworth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868" y="2860309"/>
            <a:ext cx="9116290" cy="117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8</cp:revision>
  <dcterms:created xsi:type="dcterms:W3CDTF">2013-07-15T20:26:40Z</dcterms:created>
  <dcterms:modified xsi:type="dcterms:W3CDTF">2016-04-29T06:37:35Z</dcterms:modified>
</cp:coreProperties>
</file>