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4E3DE-CB33-44ED-9846-BD97EC3A0D9D}" type="datetimeFigureOut">
              <a:rPr lang="en-US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3731-7FA4-45A8-ACB0-7738C628DF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6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4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Coswor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68" y="2860309"/>
            <a:ext cx="9116290" cy="11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66881" cy="694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4_ferrari_laferrari-wallpaper-1600x9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750"/>
            <a:ext cx="12245975" cy="69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0413" cy="68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tilock_Braking_System.svg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59" y="1835257"/>
            <a:ext cx="3846054" cy="30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5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Coswor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68" y="2860309"/>
            <a:ext cx="9116290" cy="11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</cp:revision>
  <dcterms:created xsi:type="dcterms:W3CDTF">2013-07-15T20:26:40Z</dcterms:created>
  <dcterms:modified xsi:type="dcterms:W3CDTF">2016-04-29T04:38:23Z</dcterms:modified>
</cp:coreProperties>
</file>