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4E3DE-CB33-44ED-9846-BD97EC3A0D9D}" type="datetimeFigureOut">
              <a:rPr lang="en-US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2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03731-7FA4-45A8-ACB0-7738C628DF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6881" cy="69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4_ferrari_laferrari-wallpaper-1600x9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750"/>
            <a:ext cx="12245975" cy="69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6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0413" cy="68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9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ilock_Braking_System.svg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9" y="1835257"/>
            <a:ext cx="3846054" cy="30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5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2013-07-15T20:26:40Z</dcterms:created>
  <dcterms:modified xsi:type="dcterms:W3CDTF">2016-04-28T19:48:20Z</dcterms:modified>
</cp:coreProperties>
</file>