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/>
    <p:restoredTop sz="94681"/>
  </p:normalViewPr>
  <p:slideViewPr>
    <p:cSldViewPr snapToGrid="0" snapToObjects="1">
      <p:cViewPr>
        <p:scale>
          <a:sx n="65" d="100"/>
          <a:sy n="65" d="100"/>
        </p:scale>
        <p:origin x="888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486F92-DD6D-5440-B02D-605576D3CBCC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7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0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70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1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1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5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2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1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5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3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86F92-DD6D-5440-B02D-605576D3CBCC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71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u="none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cfYBWEF_hF_3esmh7Fx_l2BTqRLgL-PcP52UfrvK_z-_He0w/viewfor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EFE5-EE65-034C-ABE6-D713338C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78" y="-1193800"/>
            <a:ext cx="9414428" cy="2387600"/>
          </a:xfrm>
        </p:spPr>
        <p:txBody>
          <a:bodyPr>
            <a:normAutofit/>
          </a:bodyPr>
          <a:lstStyle/>
          <a:p>
            <a:r>
              <a:rPr lang="en-US" dirty="0"/>
              <a:t>CST336 Challenge 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A3656-E414-1E49-9EEE-CE4AA34D6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6952" y="3222434"/>
            <a:ext cx="8791575" cy="919601"/>
          </a:xfrm>
        </p:spPr>
        <p:txBody>
          <a:bodyPr>
            <a:normAutofit/>
          </a:bodyPr>
          <a:lstStyle/>
          <a:p>
            <a:r>
              <a:rPr lang="en-US" sz="3600" b="1" dirty="0"/>
              <a:t>Databases/ </a:t>
            </a:r>
            <a:r>
              <a:rPr lang="en-US" sz="3600" b="1" dirty="0" err="1"/>
              <a:t>Javascript</a:t>
            </a:r>
            <a:r>
              <a:rPr lang="en-US" sz="3600" b="1" dirty="0"/>
              <a:t>/</a:t>
            </a:r>
            <a:r>
              <a:rPr lang="en-US" sz="3600" b="1" dirty="0" err="1"/>
              <a:t>php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01E53-A867-DE49-917E-EF53233DFE84}"/>
              </a:ext>
            </a:extLst>
          </p:cNvPr>
          <p:cNvSpPr/>
          <p:nvPr/>
        </p:nvSpPr>
        <p:spPr>
          <a:xfrm>
            <a:off x="2294402" y="1405077"/>
            <a:ext cx="9123876" cy="1606079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NOTE:  For Attendance, you must submit the  </a:t>
            </a:r>
          </a:p>
          <a:p>
            <a:pPr marL="1200150" indent="415925" algn="ctr"/>
            <a:r>
              <a:rPr lang="en-US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Form</a:t>
            </a:r>
            <a:r>
              <a:rPr lang="en-US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by the end of the session</a:t>
            </a:r>
          </a:p>
        </p:txBody>
      </p:sp>
    </p:spTree>
    <p:extLst>
      <p:ext uri="{BB962C8B-B14F-4D97-AF65-F5344CB8AC3E}">
        <p14:creationId xmlns:p14="http://schemas.microsoft.com/office/powerpoint/2010/main" val="206606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2769703" y="97682"/>
            <a:ext cx="719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Task:  Hangman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255009-7F26-DF49-BAB5-26EC5F6029B4}"/>
              </a:ext>
            </a:extLst>
          </p:cNvPr>
          <p:cNvGrpSpPr/>
          <p:nvPr/>
        </p:nvGrpSpPr>
        <p:grpSpPr>
          <a:xfrm>
            <a:off x="3404276" y="636944"/>
            <a:ext cx="5997778" cy="5862426"/>
            <a:chOff x="3404276" y="636944"/>
            <a:chExt cx="5997778" cy="58624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4276" y="636944"/>
              <a:ext cx="5997778" cy="586242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AF3443-D1F8-694D-8D3E-BC4D9A9F0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8133" y="2390118"/>
              <a:ext cx="1539971" cy="3571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89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997908" y="234203"/>
            <a:ext cx="220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Directions: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876873" y="880534"/>
            <a:ext cx="10449339" cy="54694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You’ll start working INDIVIDUALLY for 10 minutes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Individually, do the following: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1) Within the “practice” folder, create a new folder called “</a:t>
            </a:r>
            <a:r>
              <a:rPr lang="en-US" sz="2800" dirty="0">
                <a:solidFill>
                  <a:srgbClr val="C00000"/>
                </a:solidFill>
              </a:rPr>
              <a:t>p6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</a:p>
          <a:p>
            <a:pPr marL="857250" lvl="1" indent="-400050"/>
            <a:r>
              <a:rPr lang="en-US" sz="2800" dirty="0">
                <a:solidFill>
                  <a:schemeClr val="bg1"/>
                </a:solidFill>
              </a:rPr>
              <a:t>2) Upload all files and folders from the “hangman” folder in your local computer to the “</a:t>
            </a:r>
            <a:r>
              <a:rPr lang="en-US" sz="2800" dirty="0">
                <a:solidFill>
                  <a:srgbClr val="C00000"/>
                </a:solidFill>
              </a:rPr>
              <a:t>p6</a:t>
            </a:r>
            <a:r>
              <a:rPr lang="en-US" sz="2800" dirty="0">
                <a:solidFill>
                  <a:schemeClr val="bg1"/>
                </a:solidFill>
              </a:rPr>
              <a:t>” folder</a:t>
            </a:r>
          </a:p>
          <a:p>
            <a:pPr marL="857250" lvl="1" indent="-400050"/>
            <a:r>
              <a:rPr lang="en-US" sz="2800" dirty="0">
                <a:solidFill>
                  <a:schemeClr val="bg1"/>
                </a:solidFill>
              </a:rPr>
              <a:t>3) Upload the SQL to </a:t>
            </a:r>
            <a:r>
              <a:rPr lang="en-US" sz="2800" dirty="0" err="1">
                <a:solidFill>
                  <a:schemeClr val="bg1"/>
                </a:solidFill>
              </a:rPr>
              <a:t>myphpadmin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925513" lvl="1" indent="-468313"/>
            <a:r>
              <a:rPr lang="en-US" sz="2800" dirty="0">
                <a:solidFill>
                  <a:schemeClr val="bg1"/>
                </a:solidFill>
              </a:rPr>
              <a:t>4) Open the “</a:t>
            </a:r>
            <a:r>
              <a:rPr lang="en-US" sz="2800" dirty="0">
                <a:solidFill>
                  <a:srgbClr val="C00000"/>
                </a:solidFill>
              </a:rPr>
              <a:t>index.html</a:t>
            </a:r>
            <a:r>
              <a:rPr lang="en-US" sz="2800" dirty="0">
                <a:solidFill>
                  <a:schemeClr val="bg1"/>
                </a:solidFill>
              </a:rPr>
              <a:t>” </a:t>
            </a:r>
          </a:p>
          <a:p>
            <a:pPr marL="925513" lvl="1" indent="-468313"/>
            <a:r>
              <a:rPr lang="en-US" sz="2800" dirty="0">
                <a:solidFill>
                  <a:schemeClr val="bg1"/>
                </a:solidFill>
              </a:rPr>
              <a:t>5) Start implementing the rubric requirements. 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Do as much as you can!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997908" y="234203"/>
            <a:ext cx="220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Directions: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1569081" y="880534"/>
            <a:ext cx="9571149" cy="54694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Work in pairs for 50 minutes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In pairs, do the following:</a:t>
            </a:r>
          </a:p>
          <a:p>
            <a:pPr marL="971550" lvl="1" indent="-514350">
              <a:buAutoNum type="arabicParenR"/>
            </a:pPr>
            <a:r>
              <a:rPr lang="en-US" sz="2800" b="1" dirty="0">
                <a:solidFill>
                  <a:schemeClr val="bg1"/>
                </a:solidFill>
              </a:rPr>
              <a:t>You MUST use ONLY ONE computer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The teammate to the right must start coding for 7 minutes. The other teammate must observe and help.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After every 7 minutes, you MUST switch (the coder becomes the observer and the other way around)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BOTH of you must be engaged in the activity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Those who complete the activity in 50 minutes will get  </a:t>
            </a:r>
            <a:r>
              <a:rPr lang="en-US" sz="2800" b="1" dirty="0">
                <a:solidFill>
                  <a:schemeClr val="bg1"/>
                </a:solidFill>
              </a:rPr>
              <a:t>three extra points</a:t>
            </a:r>
            <a:r>
              <a:rPr lang="en-US" sz="2800" dirty="0">
                <a:solidFill>
                  <a:schemeClr val="bg1"/>
                </a:solidFill>
              </a:rPr>
              <a:t> in a homework assignment.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A few completers will be selected to show your work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39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997908" y="-17587"/>
            <a:ext cx="1492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Rubric: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932330" y="628744"/>
            <a:ext cx="10312400" cy="59178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           You MUST use ONLY ONE computer and SWITCH typing every 7 min.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Three Points:</a:t>
            </a:r>
            <a:endParaRPr lang="en-US" sz="2000" dirty="0">
              <a:solidFill>
                <a:srgbClr val="C00000"/>
              </a:solidFill>
            </a:endParaRPr>
          </a:p>
          <a:p>
            <a:pPr marL="344488" indent="-344488">
              <a:buAutoNum type="arabicParenR"/>
              <a:tabLst>
                <a:tab pos="173038" algn="l"/>
                <a:tab pos="2921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Upon reloading the page, a new random word is chosen using an API and the number of blanks corresponds with the </a:t>
            </a:r>
            <a:r>
              <a:rPr lang="en-US" sz="2400">
                <a:solidFill>
                  <a:schemeClr val="bg1"/>
                </a:solidFill>
              </a:rPr>
              <a:t>random word. </a:t>
            </a:r>
            <a:r>
              <a:rPr lang="en-US" sz="2400" dirty="0">
                <a:solidFill>
                  <a:schemeClr val="bg1"/>
                </a:solidFill>
              </a:rPr>
              <a:t>The word is </a:t>
            </a:r>
            <a:r>
              <a:rPr lang="en-US" sz="2400" dirty="0">
                <a:solidFill>
                  <a:srgbClr val="FF0000"/>
                </a:solidFill>
              </a:rPr>
              <a:t>not returned </a:t>
            </a:r>
            <a:r>
              <a:rPr lang="en-US" sz="2400" dirty="0">
                <a:solidFill>
                  <a:schemeClr val="bg1"/>
                </a:solidFill>
              </a:rPr>
              <a:t>from the API.</a:t>
            </a:r>
          </a:p>
          <a:p>
            <a:pPr marL="344488" indent="-344488">
              <a:buAutoNum type="arabicParenR"/>
              <a:tabLst>
                <a:tab pos="173038" algn="l"/>
                <a:tab pos="2921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Upon submitting a letter in the word, the blank is replaced with the letter, done in an ajax call to a PHP API</a:t>
            </a:r>
          </a:p>
          <a:p>
            <a:pPr marL="344488" indent="-344488">
              <a:buAutoNum type="arabicParenR"/>
              <a:tabLst>
                <a:tab pos="173038" algn="l"/>
                <a:tab pos="2921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Upon submitting a letter not in the word, a piece of the hangman is displayed</a:t>
            </a:r>
          </a:p>
          <a:p>
            <a:pPr marL="344488" indent="-344488">
              <a:buAutoNum type="arabicParenR"/>
              <a:tabLst>
                <a:tab pos="173038" algn="l"/>
                <a:tab pos="2921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When the hangman is fully drawn out there is a lose message</a:t>
            </a:r>
          </a:p>
          <a:p>
            <a:pPr marL="344488" indent="-344488">
              <a:buAutoNum type="arabicParenR"/>
              <a:tabLst>
                <a:tab pos="173038" algn="l"/>
                <a:tab pos="2921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There is a win message when the word is solved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Two Bonus Points!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chemeClr val="bg1"/>
                </a:solidFill>
              </a:rPr>
              <a:t>Upon ”Winning” or ”Losing” the input, the submit button is not displayed</a:t>
            </a:r>
            <a:endParaRPr lang="en-US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chemeClr val="bg1"/>
                </a:solidFill>
              </a:rPr>
              <a:t> Upon ”Winning” or “Losing” a button to allow for a New Word is displayed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chemeClr val="bg1"/>
                </a:solidFill>
              </a:rPr>
              <a:t> Letters the user has already guessed are displayed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rgbClr val="7030A0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13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ST336 Challenge activity&amp;quot;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257&quot;/&gt;&lt;/object&gt;&lt;object type=&quot;3&quot; unique_id=&quot;10005&quot;&gt;&lt;property id=&quot;20148&quot; value=&quot;5&quot;/&gt;&lt;property id=&quot;20300&quot; value=&quot;Slide 3&quot;/&gt;&lt;property id=&quot;20307&quot; value=&quot;258&quot;/&gt;&lt;/object&gt;&lt;object type=&quot;3&quot; unique_id=&quot;10006&quot;&gt;&lt;property id=&quot;20148&quot; value=&quot;5&quot;/&gt;&lt;property id=&quot;20300&quot; value=&quot;Slide 5&quot;/&gt;&lt;property id=&quot;20307&quot; value=&quot;259&quot;/&gt;&lt;/object&gt;&lt;object type=&quot;3&quot; unique_id=&quot;10056&quot;&gt;&lt;property id=&quot;20148&quot; value=&quot;5&quot;/&gt;&lt;property id=&quot;20300&quot; value=&quot;Slide 4&quot;/&gt;&lt;property id=&quot;20307&quot; value=&quot;260&quot;/&gt;&lt;/object&gt;&lt;object type=&quot;3&quot; unique_id=&quot;10057&quot;&gt;&lt;property id=&quot;20148&quot; value=&quot;5&quot;/&gt;&lt;property id=&quot;20300&quot; value=&quot;Slide 6&quot;/&gt;&lt;property id=&quot;20307&quot; value=&quot;261&quot;/&gt;&lt;/object&gt;&lt;/object&gt;&lt;object type=&quot;8&quot; unique_id=&quot;10012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{C6BBF4F0-D5EE-9A43-B804-D5DF13268EDE}tf10001122</Template>
  <TotalTime>4353</TotalTime>
  <Words>159</Words>
  <Application>Microsoft Macintosh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CST336 Challenge activity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CST336 Internet programming</dc:title>
  <dc:creator>Miguel Lara</dc:creator>
  <cp:lastModifiedBy>Dr. Lara</cp:lastModifiedBy>
  <cp:revision>37</cp:revision>
  <dcterms:created xsi:type="dcterms:W3CDTF">2018-09-10T04:04:36Z</dcterms:created>
  <dcterms:modified xsi:type="dcterms:W3CDTF">2019-04-08T05:43:34Z</dcterms:modified>
</cp:coreProperties>
</file>