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8" r:id="rId2"/>
    <p:sldId id="262" r:id="rId3"/>
    <p:sldId id="272" r:id="rId4"/>
    <p:sldId id="263" r:id="rId5"/>
    <p:sldId id="268" r:id="rId6"/>
    <p:sldId id="271" r:id="rId7"/>
    <p:sldId id="266" r:id="rId8"/>
    <p:sldId id="26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5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C55237-13E5-6534-3DD9-022112CBA98E}" v="36" dt="2025-07-01T07:18:04.96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pta, Manav" userId="S::manav.gupta@innovasolutions.com::0f9d25fe-aaaa-487d-959e-84c9d8684579" providerId="AD" clId="Web-{EB7A73FA-B46B-66B7-3FD9-04E85D21C65A}"/>
    <pc:docChg chg="addSld delSld modSld sldOrd">
      <pc:chgData name="Gupta, Manav" userId="S::manav.gupta@innovasolutions.com::0f9d25fe-aaaa-487d-959e-84c9d8684579" providerId="AD" clId="Web-{EB7A73FA-B46B-66B7-3FD9-04E85D21C65A}" dt="2025-06-23T09:09:42.601" v="327" actId="1076"/>
      <pc:docMkLst>
        <pc:docMk/>
      </pc:docMkLst>
      <pc:sldChg chg="addSp modSp add mod ord setBg">
        <pc:chgData name="Gupta, Manav" userId="S::manav.gupta@innovasolutions.com::0f9d25fe-aaaa-487d-959e-84c9d8684579" providerId="AD" clId="Web-{EB7A73FA-B46B-66B7-3FD9-04E85D21C65A}" dt="2025-06-23T04:59:59.532" v="190" actId="20577"/>
        <pc:sldMkLst>
          <pc:docMk/>
          <pc:sldMk cId="109857222" sldId="256"/>
        </pc:sldMkLst>
      </pc:sldChg>
      <pc:sldChg chg="modSp">
        <pc:chgData name="Gupta, Manav" userId="S::manav.gupta@innovasolutions.com::0f9d25fe-aaaa-487d-959e-84c9d8684579" providerId="AD" clId="Web-{EB7A73FA-B46B-66B7-3FD9-04E85D21C65A}" dt="2025-06-23T08:50:36.651" v="299" actId="14100"/>
        <pc:sldMkLst>
          <pc:docMk/>
          <pc:sldMk cId="0" sldId="262"/>
        </pc:sldMkLst>
        <pc:spChg chg="mod">
          <ac:chgData name="Gupta, Manav" userId="S::manav.gupta@innovasolutions.com::0f9d25fe-aaaa-487d-959e-84c9d8684579" providerId="AD" clId="Web-{EB7A73FA-B46B-66B7-3FD9-04E85D21C65A}" dt="2025-06-23T08:50:36.651" v="299" actId="14100"/>
          <ac:spMkLst>
            <pc:docMk/>
            <pc:sldMk cId="0" sldId="262"/>
            <ac:spMk id="2" creationId="{D7C622F0-CC92-FDBF-AA00-2B533266F984}"/>
          </ac:spMkLst>
        </pc:spChg>
      </pc:sldChg>
      <pc:sldChg chg="mod setBg">
        <pc:chgData name="Gupta, Manav" userId="S::manav.gupta@innovasolutions.com::0f9d25fe-aaaa-487d-959e-84c9d8684579" providerId="AD" clId="Web-{EB7A73FA-B46B-66B7-3FD9-04E85D21C65A}" dt="2025-06-23T04:47:28.495" v="4"/>
        <pc:sldMkLst>
          <pc:docMk/>
          <pc:sldMk cId="0" sldId="264"/>
        </pc:sldMkLst>
      </pc:sldChg>
      <pc:sldChg chg="delSp new del">
        <pc:chgData name="Gupta, Manav" userId="S::manav.gupta@innovasolutions.com::0f9d25fe-aaaa-487d-959e-84c9d8684579" providerId="AD" clId="Web-{EB7A73FA-B46B-66B7-3FD9-04E85D21C65A}" dt="2025-06-23T04:48:54.107" v="118"/>
        <pc:sldMkLst>
          <pc:docMk/>
          <pc:sldMk cId="397583145" sldId="265"/>
        </pc:sldMkLst>
      </pc:sldChg>
      <pc:sldChg chg="addSp delSp modSp add ord replId">
        <pc:chgData name="Gupta, Manav" userId="S::manav.gupta@innovasolutions.com::0f9d25fe-aaaa-487d-959e-84c9d8684579" providerId="AD" clId="Web-{EB7A73FA-B46B-66B7-3FD9-04E85D21C65A}" dt="2025-06-23T04:52:18.488" v="189" actId="20577"/>
        <pc:sldMkLst>
          <pc:docMk/>
          <pc:sldMk cId="2826722003" sldId="266"/>
        </pc:sldMkLst>
        <pc:spChg chg="add mod">
          <ac:chgData name="Gupta, Manav" userId="S::manav.gupta@innovasolutions.com::0f9d25fe-aaaa-487d-959e-84c9d8684579" providerId="AD" clId="Web-{EB7A73FA-B46B-66B7-3FD9-04E85D21C65A}" dt="2025-06-23T04:51:04.517" v="166" actId="1076"/>
          <ac:spMkLst>
            <pc:docMk/>
            <pc:sldMk cId="2826722003" sldId="266"/>
            <ac:spMk id="6" creationId="{35002597-5D1F-329D-96EC-ADDFA51DEDE1}"/>
          </ac:spMkLst>
        </pc:spChg>
        <pc:spChg chg="add mod">
          <ac:chgData name="Gupta, Manav" userId="S::manav.gupta@innovasolutions.com::0f9d25fe-aaaa-487d-959e-84c9d8684579" providerId="AD" clId="Web-{EB7A73FA-B46B-66B7-3FD9-04E85D21C65A}" dt="2025-06-23T04:51:43.049" v="177" actId="1076"/>
          <ac:spMkLst>
            <pc:docMk/>
            <pc:sldMk cId="2826722003" sldId="266"/>
            <ac:spMk id="8" creationId="{E2DB2F04-41B1-25BD-4944-9BD72AE25961}"/>
          </ac:spMkLst>
        </pc:spChg>
        <pc:spChg chg="mod">
          <ac:chgData name="Gupta, Manav" userId="S::manav.gupta@innovasolutions.com::0f9d25fe-aaaa-487d-959e-84c9d8684579" providerId="AD" clId="Web-{EB7A73FA-B46B-66B7-3FD9-04E85D21C65A}" dt="2025-06-23T04:49:16.920" v="148" actId="20577"/>
          <ac:spMkLst>
            <pc:docMk/>
            <pc:sldMk cId="2826722003" sldId="266"/>
            <ac:spMk id="292" creationId="{0568BC41-D897-33E9-5BAF-17ED73DBE677}"/>
          </ac:spMkLst>
        </pc:spChg>
        <pc:picChg chg="add mod">
          <ac:chgData name="Gupta, Manav" userId="S::manav.gupta@innovasolutions.com::0f9d25fe-aaaa-487d-959e-84c9d8684579" providerId="AD" clId="Web-{EB7A73FA-B46B-66B7-3FD9-04E85D21C65A}" dt="2025-06-23T04:49:40.984" v="156" actId="1076"/>
          <ac:picMkLst>
            <pc:docMk/>
            <pc:sldMk cId="2826722003" sldId="266"/>
            <ac:picMk id="4" creationId="{C65F9391-1104-8ABF-7413-62034800859D}"/>
          </ac:picMkLst>
        </pc:picChg>
        <pc:picChg chg="add mod">
          <ac:chgData name="Gupta, Manav" userId="S::manav.gupta@innovasolutions.com::0f9d25fe-aaaa-487d-959e-84c9d8684579" providerId="AD" clId="Web-{EB7A73FA-B46B-66B7-3FD9-04E85D21C65A}" dt="2025-06-23T04:51:19.424" v="169" actId="14100"/>
          <ac:picMkLst>
            <pc:docMk/>
            <pc:sldMk cId="2826722003" sldId="266"/>
            <ac:picMk id="7" creationId="{C4D6DC7E-FB7F-8A0E-0A7D-0A034AC40856}"/>
          </ac:picMkLst>
        </pc:picChg>
      </pc:sldChg>
      <pc:sldChg chg="addSp delSp modSp add replId">
        <pc:chgData name="Gupta, Manav" userId="S::manav.gupta@innovasolutions.com::0f9d25fe-aaaa-487d-959e-84c9d8684579" providerId="AD" clId="Web-{EB7A73FA-B46B-66B7-3FD9-04E85D21C65A}" dt="2025-06-23T05:04:24.118" v="258" actId="20577"/>
        <pc:sldMkLst>
          <pc:docMk/>
          <pc:sldMk cId="1632823094" sldId="267"/>
        </pc:sldMkLst>
        <pc:spChg chg="mod">
          <ac:chgData name="Gupta, Manav" userId="S::manav.gupta@innovasolutions.com::0f9d25fe-aaaa-487d-959e-84c9d8684579" providerId="AD" clId="Web-{EB7A73FA-B46B-66B7-3FD9-04E85D21C65A}" dt="2025-06-23T05:04:24.118" v="258" actId="20577"/>
          <ac:spMkLst>
            <pc:docMk/>
            <pc:sldMk cId="1632823094" sldId="267"/>
            <ac:spMk id="3" creationId="{47F59A67-4DA5-B0D4-31D1-76B4E4EAAD33}"/>
          </ac:spMkLst>
        </pc:spChg>
        <pc:spChg chg="add mod">
          <ac:chgData name="Gupta, Manav" userId="S::manav.gupta@innovasolutions.com::0f9d25fe-aaaa-487d-959e-84c9d8684579" providerId="AD" clId="Web-{EB7A73FA-B46B-66B7-3FD9-04E85D21C65A}" dt="2025-06-23T05:04:15.836" v="256" actId="20577"/>
          <ac:spMkLst>
            <pc:docMk/>
            <pc:sldMk cId="1632823094" sldId="267"/>
            <ac:spMk id="4" creationId="{4DF84E8A-0193-95E6-F83D-1E7BFA6DF3FB}"/>
          </ac:spMkLst>
        </pc:spChg>
        <pc:spChg chg="add mod">
          <ac:chgData name="Gupta, Manav" userId="S::manav.gupta@innovasolutions.com::0f9d25fe-aaaa-487d-959e-84c9d8684579" providerId="AD" clId="Web-{EB7A73FA-B46B-66B7-3FD9-04E85D21C65A}" dt="2025-06-23T05:04:19.649" v="257" actId="20577"/>
          <ac:spMkLst>
            <pc:docMk/>
            <pc:sldMk cId="1632823094" sldId="267"/>
            <ac:spMk id="5" creationId="{CC8643C2-90C8-E331-D02B-A5CE023DFA79}"/>
          </ac:spMkLst>
        </pc:spChg>
        <pc:spChg chg="mod">
          <ac:chgData name="Gupta, Manav" userId="S::manav.gupta@innovasolutions.com::0f9d25fe-aaaa-487d-959e-84c9d8684579" providerId="AD" clId="Web-{EB7A73FA-B46B-66B7-3FD9-04E85D21C65A}" dt="2025-06-23T05:00:36.846" v="207" actId="20577"/>
          <ac:spMkLst>
            <pc:docMk/>
            <pc:sldMk cId="1632823094" sldId="267"/>
            <ac:spMk id="292" creationId="{78C65000-46EB-BD38-A483-77DB8F0D6596}"/>
          </ac:spMkLst>
        </pc:spChg>
      </pc:sldChg>
      <pc:sldChg chg="new del">
        <pc:chgData name="Gupta, Manav" userId="S::manav.gupta@innovasolutions.com::0f9d25fe-aaaa-487d-959e-84c9d8684579" providerId="AD" clId="Web-{EB7A73FA-B46B-66B7-3FD9-04E85D21C65A}" dt="2025-06-23T05:00:20.736" v="192"/>
        <pc:sldMkLst>
          <pc:docMk/>
          <pc:sldMk cId="2717110838" sldId="267"/>
        </pc:sldMkLst>
      </pc:sldChg>
      <pc:sldChg chg="addSp delSp modSp add del replId">
        <pc:chgData name="Gupta, Manav" userId="S::manav.gupta@innovasolutions.com::0f9d25fe-aaaa-487d-959e-84c9d8684579" providerId="AD" clId="Web-{EB7A73FA-B46B-66B7-3FD9-04E85D21C65A}" dt="2025-06-23T05:06:22.559" v="293"/>
        <pc:sldMkLst>
          <pc:docMk/>
          <pc:sldMk cId="586791375" sldId="268"/>
        </pc:sldMkLst>
      </pc:sldChg>
      <pc:sldChg chg="addSp delSp modSp add replId">
        <pc:chgData name="Gupta, Manav" userId="S::manav.gupta@innovasolutions.com::0f9d25fe-aaaa-487d-959e-84c9d8684579" providerId="AD" clId="Web-{EB7A73FA-B46B-66B7-3FD9-04E85D21C65A}" dt="2025-06-23T09:09:42.601" v="327" actId="1076"/>
        <pc:sldMkLst>
          <pc:docMk/>
          <pc:sldMk cId="942781779" sldId="268"/>
        </pc:sldMkLst>
        <pc:spChg chg="mod">
          <ac:chgData name="Gupta, Manav" userId="S::manav.gupta@innovasolutions.com::0f9d25fe-aaaa-487d-959e-84c9d8684579" providerId="AD" clId="Web-{EB7A73FA-B46B-66B7-3FD9-04E85D21C65A}" dt="2025-06-23T09:09:39.944" v="315" actId="20577"/>
          <ac:spMkLst>
            <pc:docMk/>
            <pc:sldMk cId="942781779" sldId="268"/>
            <ac:spMk id="278" creationId="{ABBEBBDF-D295-F226-77C3-4724408EA4C7}"/>
          </ac:spMkLst>
        </pc:spChg>
        <pc:picChg chg="add mod">
          <ac:chgData name="Gupta, Manav" userId="S::manav.gupta@innovasolutions.com::0f9d25fe-aaaa-487d-959e-84c9d8684579" providerId="AD" clId="Web-{EB7A73FA-B46B-66B7-3FD9-04E85D21C65A}" dt="2025-06-23T09:09:41.757" v="323" actId="1076"/>
          <ac:picMkLst>
            <pc:docMk/>
            <pc:sldMk cId="942781779" sldId="268"/>
            <ac:picMk id="9" creationId="{E119CEDF-8146-4850-B9BC-4251C66C2898}"/>
          </ac:picMkLst>
        </pc:picChg>
      </pc:sldChg>
      <pc:sldChg chg="add del replId">
        <pc:chgData name="Gupta, Manav" userId="S::manav.gupta@innovasolutions.com::0f9d25fe-aaaa-487d-959e-84c9d8684579" providerId="AD" clId="Web-{EB7A73FA-B46B-66B7-3FD9-04E85D21C65A}" dt="2025-06-23T08:55:16.267" v="301"/>
        <pc:sldMkLst>
          <pc:docMk/>
          <pc:sldMk cId="3416301632" sldId="268"/>
        </pc:sldMkLst>
      </pc:sldChg>
      <pc:sldMasterChg chg="addSldLayout">
        <pc:chgData name="Gupta, Manav" userId="S::manav.gupta@innovasolutions.com::0f9d25fe-aaaa-487d-959e-84c9d8684579" providerId="AD" clId="Web-{EB7A73FA-B46B-66B7-3FD9-04E85D21C65A}" dt="2025-06-23T04:45:36.227" v="2"/>
        <pc:sldMasterMkLst>
          <pc:docMk/>
          <pc:sldMasterMk cId="0" sldId="2147483648"/>
        </pc:sldMasterMkLst>
        <pc:sldLayoutChg chg="add">
          <pc:chgData name="Gupta, Manav" userId="S::manav.gupta@innovasolutions.com::0f9d25fe-aaaa-487d-959e-84c9d8684579" providerId="AD" clId="Web-{EB7A73FA-B46B-66B7-3FD9-04E85D21C65A}" dt="2025-06-23T04:45:36.227" v="2"/>
          <pc:sldLayoutMkLst>
            <pc:docMk/>
            <pc:sldMasterMk cId="0" sldId="2147483648"/>
            <pc:sldLayoutMk cId="3332069356" sldId="2147483666"/>
          </pc:sldLayoutMkLst>
        </pc:sldLayoutChg>
      </pc:sldMasterChg>
    </pc:docChg>
  </pc:docChgLst>
  <pc:docChgLst>
    <pc:chgData name="Gupta, Lakshya" userId="S::lakshya.gupta@innovasolutions.com::3de46290-e7bb-4c70-b559-4f28b43f8aa3" providerId="AD" clId="Web-{E83BA823-8106-0E3E-707C-DE8F6CE7E8B3}"/>
    <pc:docChg chg="modSld">
      <pc:chgData name="Gupta, Lakshya" userId="S::lakshya.gupta@innovasolutions.com::3de46290-e7bb-4c70-b559-4f28b43f8aa3" providerId="AD" clId="Web-{E83BA823-8106-0E3E-707C-DE8F6CE7E8B3}" dt="2025-06-24T09:37:53.404" v="0" actId="14100"/>
      <pc:docMkLst>
        <pc:docMk/>
      </pc:docMkLst>
      <pc:sldChg chg="modSp">
        <pc:chgData name="Gupta, Lakshya" userId="S::lakshya.gupta@innovasolutions.com::3de46290-e7bb-4c70-b559-4f28b43f8aa3" providerId="AD" clId="Web-{E83BA823-8106-0E3E-707C-DE8F6CE7E8B3}" dt="2025-06-24T09:37:53.404" v="0" actId="14100"/>
        <pc:sldMkLst>
          <pc:docMk/>
          <pc:sldMk cId="602441633" sldId="272"/>
        </pc:sldMkLst>
        <pc:picChg chg="mod">
          <ac:chgData name="Gupta, Lakshya" userId="S::lakshya.gupta@innovasolutions.com::3de46290-e7bb-4c70-b559-4f28b43f8aa3" providerId="AD" clId="Web-{E83BA823-8106-0E3E-707C-DE8F6CE7E8B3}" dt="2025-06-24T09:37:53.404" v="0" actId="14100"/>
          <ac:picMkLst>
            <pc:docMk/>
            <pc:sldMk cId="602441633" sldId="272"/>
            <ac:picMk id="55" creationId="{79B75298-4287-1E32-4EAD-279EA07620D6}"/>
          </ac:picMkLst>
        </pc:picChg>
      </pc:sldChg>
    </pc:docChg>
  </pc:docChgLst>
  <pc:docChgLst>
    <pc:chgData name="Gupta, Lakshya" userId="S::lakshya.gupta@innovasolutions.com::3de46290-e7bb-4c70-b559-4f28b43f8aa3" providerId="AD" clId="Web-{EDB7C585-A4AA-EBE4-8A7E-CBFA85C97DBC}"/>
    <pc:docChg chg="addSld delSld modSld sldOrd">
      <pc:chgData name="Gupta, Lakshya" userId="S::lakshya.gupta@innovasolutions.com::3de46290-e7bb-4c70-b559-4f28b43f8aa3" providerId="AD" clId="Web-{EDB7C585-A4AA-EBE4-8A7E-CBFA85C97DBC}" dt="2025-06-24T06:24:52.350" v="44"/>
      <pc:docMkLst>
        <pc:docMk/>
      </pc:docMkLst>
      <pc:sldChg chg="modTransition">
        <pc:chgData name="Gupta, Lakshya" userId="S::lakshya.gupta@innovasolutions.com::3de46290-e7bb-4c70-b559-4f28b43f8aa3" providerId="AD" clId="Web-{EDB7C585-A4AA-EBE4-8A7E-CBFA85C97DBC}" dt="2025-06-24T06:24:52.350" v="44"/>
        <pc:sldMkLst>
          <pc:docMk/>
          <pc:sldMk cId="0" sldId="258"/>
        </pc:sldMkLst>
      </pc:sldChg>
      <pc:sldChg chg="modSp">
        <pc:chgData name="Gupta, Lakshya" userId="S::lakshya.gupta@innovasolutions.com::3de46290-e7bb-4c70-b559-4f28b43f8aa3" providerId="AD" clId="Web-{EDB7C585-A4AA-EBE4-8A7E-CBFA85C97DBC}" dt="2025-06-24T06:09:50.069" v="0" actId="1076"/>
        <pc:sldMkLst>
          <pc:docMk/>
          <pc:sldMk cId="0" sldId="263"/>
        </pc:sldMkLst>
        <pc:spChg chg="mod">
          <ac:chgData name="Gupta, Lakshya" userId="S::lakshya.gupta@innovasolutions.com::3de46290-e7bb-4c70-b559-4f28b43f8aa3" providerId="AD" clId="Web-{EDB7C585-A4AA-EBE4-8A7E-CBFA85C97DBC}" dt="2025-06-24T06:09:50.069" v="0" actId="1076"/>
          <ac:spMkLst>
            <pc:docMk/>
            <pc:sldMk cId="0" sldId="263"/>
            <ac:spMk id="5" creationId="{8BA3DE19-0AD7-4D1D-C6A8-696E65D47FF5}"/>
          </ac:spMkLst>
        </pc:spChg>
      </pc:sldChg>
      <pc:sldChg chg="addSp delSp modSp ord">
        <pc:chgData name="Gupta, Lakshya" userId="S::lakshya.gupta@innovasolutions.com::3de46290-e7bb-4c70-b559-4f28b43f8aa3" providerId="AD" clId="Web-{EDB7C585-A4AA-EBE4-8A7E-CBFA85C97DBC}" dt="2025-06-24T06:13:51.546" v="34" actId="1076"/>
        <pc:sldMkLst>
          <pc:docMk/>
          <pc:sldMk cId="942781779" sldId="268"/>
        </pc:sldMkLst>
        <pc:picChg chg="mod">
          <ac:chgData name="Gupta, Lakshya" userId="S::lakshya.gupta@innovasolutions.com::3de46290-e7bb-4c70-b559-4f28b43f8aa3" providerId="AD" clId="Web-{EDB7C585-A4AA-EBE4-8A7E-CBFA85C97DBC}" dt="2025-06-24T06:13:46.499" v="33" actId="1076"/>
          <ac:picMkLst>
            <pc:docMk/>
            <pc:sldMk cId="942781779" sldId="268"/>
            <ac:picMk id="9" creationId="{E119CEDF-8146-4850-B9BC-4251C66C2898}"/>
          </ac:picMkLst>
        </pc:picChg>
      </pc:sldChg>
      <pc:sldChg chg="new del">
        <pc:chgData name="Gupta, Lakshya" userId="S::lakshya.gupta@innovasolutions.com::3de46290-e7bb-4c70-b559-4f28b43f8aa3" providerId="AD" clId="Web-{EDB7C585-A4AA-EBE4-8A7E-CBFA85C97DBC}" dt="2025-06-24T06:10:36.461" v="3"/>
        <pc:sldMkLst>
          <pc:docMk/>
          <pc:sldMk cId="780632329" sldId="269"/>
        </pc:sldMkLst>
      </pc:sldChg>
      <pc:sldChg chg="addSp delSp modSp add del ord replId">
        <pc:chgData name="Gupta, Lakshya" userId="S::lakshya.gupta@innovasolutions.com::3de46290-e7bb-4c70-b559-4f28b43f8aa3" providerId="AD" clId="Web-{EDB7C585-A4AA-EBE4-8A7E-CBFA85C97DBC}" dt="2025-06-24T06:14:16.406" v="39"/>
        <pc:sldMkLst>
          <pc:docMk/>
          <pc:sldMk cId="3763339161" sldId="270"/>
        </pc:sldMkLst>
      </pc:sldChg>
      <pc:sldChg chg="add del replId">
        <pc:chgData name="Gupta, Lakshya" userId="S::lakshya.gupta@innovasolutions.com::3de46290-e7bb-4c70-b559-4f28b43f8aa3" providerId="AD" clId="Web-{EDB7C585-A4AA-EBE4-8A7E-CBFA85C97DBC}" dt="2025-06-24T06:10:59.008" v="7"/>
        <pc:sldMkLst>
          <pc:docMk/>
          <pc:sldMk cId="3413637167" sldId="271"/>
        </pc:sldMkLst>
      </pc:sldChg>
      <pc:sldChg chg="delSp modSp add replId">
        <pc:chgData name="Gupta, Lakshya" userId="S::lakshya.gupta@innovasolutions.com::3de46290-e7bb-4c70-b559-4f28b43f8aa3" providerId="AD" clId="Web-{EDB7C585-A4AA-EBE4-8A7E-CBFA85C97DBC}" dt="2025-06-24T06:19:52.464" v="41" actId="1076"/>
        <pc:sldMkLst>
          <pc:docMk/>
          <pc:sldMk cId="3871824403" sldId="271"/>
        </pc:sldMkLst>
        <pc:picChg chg="mod">
          <ac:chgData name="Gupta, Lakshya" userId="S::lakshya.gupta@innovasolutions.com::3de46290-e7bb-4c70-b559-4f28b43f8aa3" providerId="AD" clId="Web-{EDB7C585-A4AA-EBE4-8A7E-CBFA85C97DBC}" dt="2025-06-24T06:19:52.464" v="41" actId="1076"/>
          <ac:picMkLst>
            <pc:docMk/>
            <pc:sldMk cId="3871824403" sldId="271"/>
            <ac:picMk id="10" creationId="{99AB6981-E6EF-7E68-5084-C585E55A722F}"/>
          </ac:picMkLst>
        </pc:picChg>
      </pc:sldChg>
      <pc:sldChg chg="add del replId">
        <pc:chgData name="Gupta, Lakshya" userId="S::lakshya.gupta@innovasolutions.com::3de46290-e7bb-4c70-b559-4f28b43f8aa3" providerId="AD" clId="Web-{EDB7C585-A4AA-EBE4-8A7E-CBFA85C97DBC}" dt="2025-06-24T06:13:00.669" v="21"/>
        <pc:sldMkLst>
          <pc:docMk/>
          <pc:sldMk cId="4067925946" sldId="271"/>
        </pc:sldMkLst>
      </pc:sldChg>
    </pc:docChg>
  </pc:docChgLst>
  <pc:docChgLst>
    <pc:chgData name="Sethi, Devang" userId="S::devang.sethi@innovasolutions.com::82f241ac-1535-4ce8-ac13-f6f77db9de5b" providerId="AD" clId="Web-{1355DF4E-68EC-B53E-5C45-D71C7DB6C5CF}"/>
    <pc:docChg chg="addSld delSld modSld sldOrd">
      <pc:chgData name="Sethi, Devang" userId="S::devang.sethi@innovasolutions.com::82f241ac-1535-4ce8-ac13-f6f77db9de5b" providerId="AD" clId="Web-{1355DF4E-68EC-B53E-5C45-D71C7DB6C5CF}" dt="2025-06-24T08:48:40.621" v="307" actId="1076"/>
      <pc:docMkLst>
        <pc:docMk/>
      </pc:docMkLst>
      <pc:sldChg chg="del mod ord modShow">
        <pc:chgData name="Sethi, Devang" userId="S::devang.sethi@innovasolutions.com::82f241ac-1535-4ce8-ac13-f6f77db9de5b" providerId="AD" clId="Web-{1355DF4E-68EC-B53E-5C45-D71C7DB6C5CF}" dt="2025-06-24T06:30:24.531" v="177"/>
        <pc:sldMkLst>
          <pc:docMk/>
          <pc:sldMk cId="109857222" sldId="256"/>
        </pc:sldMkLst>
      </pc:sldChg>
      <pc:sldChg chg="modSp">
        <pc:chgData name="Sethi, Devang" userId="S::devang.sethi@innovasolutions.com::82f241ac-1535-4ce8-ac13-f6f77db9de5b" providerId="AD" clId="Web-{1355DF4E-68EC-B53E-5C45-D71C7DB6C5CF}" dt="2025-06-24T05:51:23.052" v="4" actId="20577"/>
        <pc:sldMkLst>
          <pc:docMk/>
          <pc:sldMk cId="0" sldId="263"/>
        </pc:sldMkLst>
        <pc:spChg chg="mod">
          <ac:chgData name="Sethi, Devang" userId="S::devang.sethi@innovasolutions.com::82f241ac-1535-4ce8-ac13-f6f77db9de5b" providerId="AD" clId="Web-{1355DF4E-68EC-B53E-5C45-D71C7DB6C5CF}" dt="2025-06-24T05:51:23.052" v="4" actId="20577"/>
          <ac:spMkLst>
            <pc:docMk/>
            <pc:sldMk cId="0" sldId="263"/>
            <ac:spMk id="4" creationId="{00B454B2-765F-2B6B-0F7A-192D88EFC64F}"/>
          </ac:spMkLst>
        </pc:spChg>
      </pc:sldChg>
      <pc:sldChg chg="modSp del">
        <pc:chgData name="Sethi, Devang" userId="S::devang.sethi@innovasolutions.com::82f241ac-1535-4ce8-ac13-f6f77db9de5b" providerId="AD" clId="Web-{1355DF4E-68EC-B53E-5C45-D71C7DB6C5CF}" dt="2025-06-24T06:30:17.609" v="176"/>
        <pc:sldMkLst>
          <pc:docMk/>
          <pc:sldMk cId="0" sldId="264"/>
        </pc:sldMkLst>
      </pc:sldChg>
      <pc:sldChg chg="delSp modSp">
        <pc:chgData name="Sethi, Devang" userId="S::devang.sethi@innovasolutions.com::82f241ac-1535-4ce8-ac13-f6f77db9de5b" providerId="AD" clId="Web-{1355DF4E-68EC-B53E-5C45-D71C7DB6C5CF}" dt="2025-06-24T05:54:11.463" v="22" actId="1076"/>
        <pc:sldMkLst>
          <pc:docMk/>
          <pc:sldMk cId="2826722003" sldId="266"/>
        </pc:sldMkLst>
        <pc:spChg chg="mod">
          <ac:chgData name="Sethi, Devang" userId="S::devang.sethi@innovasolutions.com::82f241ac-1535-4ce8-ac13-f6f77db9de5b" providerId="AD" clId="Web-{1355DF4E-68EC-B53E-5C45-D71C7DB6C5CF}" dt="2025-06-24T05:54:11.447" v="20" actId="1076"/>
          <ac:spMkLst>
            <pc:docMk/>
            <pc:sldMk cId="2826722003" sldId="266"/>
            <ac:spMk id="6" creationId="{35002597-5D1F-329D-96EC-ADDFA51DEDE1}"/>
          </ac:spMkLst>
        </pc:spChg>
        <pc:spChg chg="mod">
          <ac:chgData name="Sethi, Devang" userId="S::devang.sethi@innovasolutions.com::82f241ac-1535-4ce8-ac13-f6f77db9de5b" providerId="AD" clId="Web-{1355DF4E-68EC-B53E-5C45-D71C7DB6C5CF}" dt="2025-06-24T05:54:11.463" v="22" actId="1076"/>
          <ac:spMkLst>
            <pc:docMk/>
            <pc:sldMk cId="2826722003" sldId="266"/>
            <ac:spMk id="8" creationId="{E2DB2F04-41B1-25BD-4944-9BD72AE25961}"/>
          </ac:spMkLst>
        </pc:spChg>
        <pc:picChg chg="mod">
          <ac:chgData name="Sethi, Devang" userId="S::devang.sethi@innovasolutions.com::82f241ac-1535-4ce8-ac13-f6f77db9de5b" providerId="AD" clId="Web-{1355DF4E-68EC-B53E-5C45-D71C7DB6C5CF}" dt="2025-06-24T05:54:11.432" v="19" actId="1076"/>
          <ac:picMkLst>
            <pc:docMk/>
            <pc:sldMk cId="2826722003" sldId="266"/>
            <ac:picMk id="4" creationId="{C65F9391-1104-8ABF-7413-62034800859D}"/>
          </ac:picMkLst>
        </pc:picChg>
        <pc:picChg chg="mod">
          <ac:chgData name="Sethi, Devang" userId="S::devang.sethi@innovasolutions.com::82f241ac-1535-4ce8-ac13-f6f77db9de5b" providerId="AD" clId="Web-{1355DF4E-68EC-B53E-5C45-D71C7DB6C5CF}" dt="2025-06-24T05:54:11.463" v="21" actId="1076"/>
          <ac:picMkLst>
            <pc:docMk/>
            <pc:sldMk cId="2826722003" sldId="266"/>
            <ac:picMk id="7" creationId="{C4D6DC7E-FB7F-8A0E-0A7D-0A034AC40856}"/>
          </ac:picMkLst>
        </pc:picChg>
      </pc:sldChg>
      <pc:sldChg chg="addSp delSp modSp add ord replId">
        <pc:chgData name="Sethi, Devang" userId="S::devang.sethi@innovasolutions.com::82f241ac-1535-4ce8-ac13-f6f77db9de5b" providerId="AD" clId="Web-{1355DF4E-68EC-B53E-5C45-D71C7DB6C5CF}" dt="2025-06-24T08:48:40.621" v="307" actId="1076"/>
        <pc:sldMkLst>
          <pc:docMk/>
          <pc:sldMk cId="602441633" sldId="272"/>
        </pc:sldMkLst>
        <pc:spChg chg="add mod">
          <ac:chgData name="Sethi, Devang" userId="S::devang.sethi@innovasolutions.com::82f241ac-1535-4ce8-ac13-f6f77db9de5b" providerId="AD" clId="Web-{1355DF4E-68EC-B53E-5C45-D71C7DB6C5CF}" dt="2025-06-24T08:42:12.861" v="185" actId="14100"/>
          <ac:spMkLst>
            <pc:docMk/>
            <pc:sldMk cId="602441633" sldId="272"/>
            <ac:spMk id="2" creationId="{1890F81D-72D7-2483-204B-061627515B8F}"/>
          </ac:spMkLst>
        </pc:spChg>
        <pc:spChg chg="add mod">
          <ac:chgData name="Sethi, Devang" userId="S::devang.sethi@innovasolutions.com::82f241ac-1535-4ce8-ac13-f6f77db9de5b" providerId="AD" clId="Web-{1355DF4E-68EC-B53E-5C45-D71C7DB6C5CF}" dt="2025-06-24T08:45:17.326" v="236" actId="20577"/>
          <ac:spMkLst>
            <pc:docMk/>
            <pc:sldMk cId="602441633" sldId="272"/>
            <ac:spMk id="3" creationId="{7A03BC7C-7BD4-1043-3532-63A28C405E9E}"/>
          </ac:spMkLst>
        </pc:spChg>
        <pc:spChg chg="add mod">
          <ac:chgData name="Sethi, Devang" userId="S::devang.sethi@innovasolutions.com::82f241ac-1535-4ce8-ac13-f6f77db9de5b" providerId="AD" clId="Web-{1355DF4E-68EC-B53E-5C45-D71C7DB6C5CF}" dt="2025-06-24T08:46:55.567" v="261" actId="1076"/>
          <ac:spMkLst>
            <pc:docMk/>
            <pc:sldMk cId="602441633" sldId="272"/>
            <ac:spMk id="4" creationId="{9CABDA19-D0BA-D44F-6FEC-555D9761B5CD}"/>
          </ac:spMkLst>
        </pc:spChg>
        <pc:spChg chg="add mod">
          <ac:chgData name="Sethi, Devang" userId="S::devang.sethi@innovasolutions.com::82f241ac-1535-4ce8-ac13-f6f77db9de5b" providerId="AD" clId="Web-{1355DF4E-68EC-B53E-5C45-D71C7DB6C5CF}" dt="2025-06-24T08:47:52.852" v="296" actId="1076"/>
          <ac:spMkLst>
            <pc:docMk/>
            <pc:sldMk cId="602441633" sldId="272"/>
            <ac:spMk id="5" creationId="{5D970F83-B78B-4E89-FB73-BDC292BB4D87}"/>
          </ac:spMkLst>
        </pc:spChg>
        <pc:spChg chg="add mod">
          <ac:chgData name="Sethi, Devang" userId="S::devang.sethi@innovasolutions.com::82f241ac-1535-4ce8-ac13-f6f77db9de5b" providerId="AD" clId="Web-{1355DF4E-68EC-B53E-5C45-D71C7DB6C5CF}" dt="2025-06-24T08:48:11.259" v="301" actId="1076"/>
          <ac:spMkLst>
            <pc:docMk/>
            <pc:sldMk cId="602441633" sldId="272"/>
            <ac:spMk id="6" creationId="{B2FB2913-AB8A-ED02-7679-6009E89E335A}"/>
          </ac:spMkLst>
        </pc:spChg>
        <pc:spChg chg="add mod">
          <ac:chgData name="Sethi, Devang" userId="S::devang.sethi@innovasolutions.com::82f241ac-1535-4ce8-ac13-f6f77db9de5b" providerId="AD" clId="Web-{1355DF4E-68EC-B53E-5C45-D71C7DB6C5CF}" dt="2025-06-24T08:48:24.073" v="304" actId="1076"/>
          <ac:spMkLst>
            <pc:docMk/>
            <pc:sldMk cId="602441633" sldId="272"/>
            <ac:spMk id="7" creationId="{92B8912B-493C-91E3-B9E0-CD079F80501A}"/>
          </ac:spMkLst>
        </pc:spChg>
        <pc:spChg chg="add mod">
          <ac:chgData name="Sethi, Devang" userId="S::devang.sethi@innovasolutions.com::82f241ac-1535-4ce8-ac13-f6f77db9de5b" providerId="AD" clId="Web-{1355DF4E-68EC-B53E-5C45-D71C7DB6C5CF}" dt="2025-06-24T08:48:40.621" v="307" actId="1076"/>
          <ac:spMkLst>
            <pc:docMk/>
            <pc:sldMk cId="602441633" sldId="272"/>
            <ac:spMk id="8" creationId="{667380D0-7603-1186-A809-E2E395E5177A}"/>
          </ac:spMkLst>
        </pc:spChg>
        <pc:spChg chg="add mod">
          <ac:chgData name="Sethi, Devang" userId="S::devang.sethi@innovasolutions.com::82f241ac-1535-4ce8-ac13-f6f77db9de5b" providerId="AD" clId="Web-{1355DF4E-68EC-B53E-5C45-D71C7DB6C5CF}" dt="2025-06-24T06:25:28.443" v="104" actId="20577"/>
          <ac:spMkLst>
            <pc:docMk/>
            <pc:sldMk cId="602441633" sldId="272"/>
            <ac:spMk id="57" creationId="{1C8399DA-7B01-2A70-DA9C-6B4498A6AFF1}"/>
          </ac:spMkLst>
        </pc:spChg>
        <pc:spChg chg="add del mod">
          <ac:chgData name="Sethi, Devang" userId="S::devang.sethi@innovasolutions.com::82f241ac-1535-4ce8-ac13-f6f77db9de5b" providerId="AD" clId="Web-{1355DF4E-68EC-B53E-5C45-D71C7DB6C5CF}" dt="2025-06-24T06:23:41.268" v="73" actId="1076"/>
          <ac:spMkLst>
            <pc:docMk/>
            <pc:sldMk cId="602441633" sldId="272"/>
            <ac:spMk id="58" creationId="{6030D8A7-AD0C-EFDD-F881-81B98C2B26A2}"/>
          </ac:spMkLst>
        </pc:spChg>
        <pc:spChg chg="add mod">
          <ac:chgData name="Sethi, Devang" userId="S::devang.sethi@innovasolutions.com::82f241ac-1535-4ce8-ac13-f6f77db9de5b" providerId="AD" clId="Web-{1355DF4E-68EC-B53E-5C45-D71C7DB6C5CF}" dt="2025-06-24T06:26:27.758" v="119"/>
          <ac:spMkLst>
            <pc:docMk/>
            <pc:sldMk cId="602441633" sldId="272"/>
            <ac:spMk id="59" creationId="{3F599E9B-313D-2D73-223D-FE0FDBC55D9D}"/>
          </ac:spMkLst>
        </pc:spChg>
        <pc:spChg chg="mod">
          <ac:chgData name="Sethi, Devang" userId="S::devang.sethi@innovasolutions.com::82f241ac-1535-4ce8-ac13-f6f77db9de5b" providerId="AD" clId="Web-{1355DF4E-68EC-B53E-5C45-D71C7DB6C5CF}" dt="2025-06-24T06:23:52.815" v="83" actId="1076"/>
          <ac:spMkLst>
            <pc:docMk/>
            <pc:sldMk cId="602441633" sldId="272"/>
            <ac:spMk id="60" creationId="{E92AA092-EEA8-EAEC-44B0-A3DA157C2816}"/>
          </ac:spMkLst>
        </pc:spChg>
        <pc:spChg chg="add mod">
          <ac:chgData name="Sethi, Devang" userId="S::devang.sethi@innovasolutions.com::82f241ac-1535-4ce8-ac13-f6f77db9de5b" providerId="AD" clId="Web-{1355DF4E-68EC-B53E-5C45-D71C7DB6C5CF}" dt="2025-06-24T06:28:15.949" v="161" actId="1076"/>
          <ac:spMkLst>
            <pc:docMk/>
            <pc:sldMk cId="602441633" sldId="272"/>
            <ac:spMk id="61" creationId="{129692CE-A614-5458-31D5-DC95FA754E68}"/>
          </ac:spMkLst>
        </pc:spChg>
        <pc:picChg chg="add mod">
          <ac:chgData name="Sethi, Devang" userId="S::devang.sethi@innovasolutions.com::82f241ac-1535-4ce8-ac13-f6f77db9de5b" providerId="AD" clId="Web-{1355DF4E-68EC-B53E-5C45-D71C7DB6C5CF}" dt="2025-06-24T06:24:56.067" v="92" actId="1076"/>
          <ac:picMkLst>
            <pc:docMk/>
            <pc:sldMk cId="602441633" sldId="272"/>
            <ac:picMk id="55" creationId="{79B75298-4287-1E32-4EAD-279EA07620D6}"/>
          </ac:picMkLst>
        </pc:picChg>
        <pc:cxnChg chg="add mod">
          <ac:chgData name="Sethi, Devang" userId="S::devang.sethi@innovasolutions.com::82f241ac-1535-4ce8-ac13-f6f77db9de5b" providerId="AD" clId="Web-{1355DF4E-68EC-B53E-5C45-D71C7DB6C5CF}" dt="2025-06-24T08:45:28.186" v="237" actId="1076"/>
          <ac:cxnSpMkLst>
            <pc:docMk/>
            <pc:sldMk cId="602441633" sldId="272"/>
            <ac:cxnSpMk id="62" creationId="{B57458D1-01EA-77DD-5018-AD491C025ACB}"/>
          </ac:cxnSpMkLst>
        </pc:cxnChg>
      </pc:sldChg>
      <pc:sldChg chg="add del replId">
        <pc:chgData name="Sethi, Devang" userId="S::devang.sethi@innovasolutions.com::82f241ac-1535-4ce8-ac13-f6f77db9de5b" providerId="AD" clId="Web-{1355DF4E-68EC-B53E-5C45-D71C7DB6C5CF}" dt="2025-06-24T08:47:18.381" v="265"/>
        <pc:sldMkLst>
          <pc:docMk/>
          <pc:sldMk cId="571844592" sldId="273"/>
        </pc:sldMkLst>
      </pc:sldChg>
      <pc:sldChg chg="add del replId">
        <pc:chgData name="Sethi, Devang" userId="S::devang.sethi@innovasolutions.com::82f241ac-1535-4ce8-ac13-f6f77db9de5b" providerId="AD" clId="Web-{1355DF4E-68EC-B53E-5C45-D71C7DB6C5CF}" dt="2025-06-24T08:47:10.505" v="263"/>
        <pc:sldMkLst>
          <pc:docMk/>
          <pc:sldMk cId="2559099746" sldId="273"/>
        </pc:sldMkLst>
      </pc:sldChg>
    </pc:docChg>
  </pc:docChgLst>
  <pc:docChgLst>
    <pc:chgData name="Gupta, Manav" userId="S::manav.gupta@innovasolutions.com::0f9d25fe-aaaa-487d-959e-84c9d8684579" providerId="AD" clId="Web-{7B05238D-1D0A-4868-29D8-A11D7B1E6B03}"/>
    <pc:docChg chg="addSld delSld modSld">
      <pc:chgData name="Gupta, Manav" userId="S::manav.gupta@innovasolutions.com::0f9d25fe-aaaa-487d-959e-84c9d8684579" providerId="AD" clId="Web-{7B05238D-1D0A-4868-29D8-A11D7B1E6B03}" dt="2025-06-25T07:24:35.549" v="1099" actId="1076"/>
      <pc:docMkLst>
        <pc:docMk/>
      </pc:docMkLst>
      <pc:sldChg chg="del">
        <pc:chgData name="Gupta, Manav" userId="S::manav.gupta@innovasolutions.com::0f9d25fe-aaaa-487d-959e-84c9d8684579" providerId="AD" clId="Web-{7B05238D-1D0A-4868-29D8-A11D7B1E6B03}" dt="2025-06-22T10:45:11.777" v="94"/>
        <pc:sldMkLst>
          <pc:docMk/>
          <pc:sldMk cId="109857222" sldId="256"/>
        </pc:sldMkLst>
      </pc:sldChg>
      <pc:sldChg chg="del">
        <pc:chgData name="Gupta, Manav" userId="S::manav.gupta@innovasolutions.com::0f9d25fe-aaaa-487d-959e-84c9d8684579" providerId="AD" clId="Web-{7B05238D-1D0A-4868-29D8-A11D7B1E6B03}" dt="2025-06-22T10:45:09.887" v="93"/>
        <pc:sldMkLst>
          <pc:docMk/>
          <pc:sldMk cId="0" sldId="257"/>
        </pc:sldMkLst>
      </pc:sldChg>
      <pc:sldChg chg="modSp">
        <pc:chgData name="Gupta, Manav" userId="S::manav.gupta@innovasolutions.com::0f9d25fe-aaaa-487d-959e-84c9d8684579" providerId="AD" clId="Web-{7B05238D-1D0A-4868-29D8-A11D7B1E6B03}" dt="2025-06-22T10:45:25.668" v="96" actId="20577"/>
        <pc:sldMkLst>
          <pc:docMk/>
          <pc:sldMk cId="0" sldId="258"/>
        </pc:sldMkLst>
        <pc:spChg chg="mod">
          <ac:chgData name="Gupta, Manav" userId="S::manav.gupta@innovasolutions.com::0f9d25fe-aaaa-487d-959e-84c9d8684579" providerId="AD" clId="Web-{7B05238D-1D0A-4868-29D8-A11D7B1E6B03}" dt="2025-06-22T10:40:08.344" v="43" actId="1076"/>
          <ac:spMkLst>
            <pc:docMk/>
            <pc:sldMk cId="0" sldId="258"/>
            <ac:spMk id="186" creationId="{00000000-0000-0000-0000-000000000000}"/>
          </ac:spMkLst>
        </pc:spChg>
        <pc:spChg chg="mod">
          <ac:chgData name="Gupta, Manav" userId="S::manav.gupta@innovasolutions.com::0f9d25fe-aaaa-487d-959e-84c9d8684579" providerId="AD" clId="Web-{7B05238D-1D0A-4868-29D8-A11D7B1E6B03}" dt="2025-06-22T10:45:25.668" v="96" actId="20577"/>
          <ac:spMkLst>
            <pc:docMk/>
            <pc:sldMk cId="0" sldId="258"/>
            <ac:spMk id="188" creationId="{00000000-0000-0000-0000-000000000000}"/>
          </ac:spMkLst>
        </pc:spChg>
      </pc:sldChg>
      <pc:sldChg chg="del">
        <pc:chgData name="Gupta, Manav" userId="S::manav.gupta@innovasolutions.com::0f9d25fe-aaaa-487d-959e-84c9d8684579" providerId="AD" clId="Web-{7B05238D-1D0A-4868-29D8-A11D7B1E6B03}" dt="2025-06-22T10:40:22.610" v="45"/>
        <pc:sldMkLst>
          <pc:docMk/>
          <pc:sldMk cId="0" sldId="259"/>
        </pc:sldMkLst>
      </pc:sldChg>
      <pc:sldChg chg="del">
        <pc:chgData name="Gupta, Manav" userId="S::manav.gupta@innovasolutions.com::0f9d25fe-aaaa-487d-959e-84c9d8684579" providerId="AD" clId="Web-{7B05238D-1D0A-4868-29D8-A11D7B1E6B03}" dt="2025-06-22T10:40:20.485" v="44"/>
        <pc:sldMkLst>
          <pc:docMk/>
          <pc:sldMk cId="0" sldId="260"/>
        </pc:sldMkLst>
      </pc:sldChg>
      <pc:sldChg chg="del">
        <pc:chgData name="Gupta, Manav" userId="S::manav.gupta@innovasolutions.com::0f9d25fe-aaaa-487d-959e-84c9d8684579" providerId="AD" clId="Web-{7B05238D-1D0A-4868-29D8-A11D7B1E6B03}" dt="2025-06-22T10:40:25.892" v="46"/>
        <pc:sldMkLst>
          <pc:docMk/>
          <pc:sldMk cId="0" sldId="261"/>
        </pc:sldMkLst>
      </pc:sldChg>
      <pc:sldChg chg="addSp modSp">
        <pc:chgData name="Gupta, Manav" userId="S::manav.gupta@innovasolutions.com::0f9d25fe-aaaa-487d-959e-84c9d8684579" providerId="AD" clId="Web-{7B05238D-1D0A-4868-29D8-A11D7B1E6B03}" dt="2025-06-22T11:15:25.255" v="970"/>
        <pc:sldMkLst>
          <pc:docMk/>
          <pc:sldMk cId="0" sldId="262"/>
        </pc:sldMkLst>
        <pc:spChg chg="add mod">
          <ac:chgData name="Gupta, Manav" userId="S::manav.gupta@innovasolutions.com::0f9d25fe-aaaa-487d-959e-84c9d8684579" providerId="AD" clId="Web-{7B05238D-1D0A-4868-29D8-A11D7B1E6B03}" dt="2025-06-22T11:15:25.255" v="970"/>
          <ac:spMkLst>
            <pc:docMk/>
            <pc:sldMk cId="0" sldId="262"/>
            <ac:spMk id="2" creationId="{D7C622F0-CC92-FDBF-AA00-2B533266F984}"/>
          </ac:spMkLst>
        </pc:spChg>
        <pc:spChg chg="mod">
          <ac:chgData name="Gupta, Manav" userId="S::manav.gupta@innovasolutions.com::0f9d25fe-aaaa-487d-959e-84c9d8684579" providerId="AD" clId="Web-{7B05238D-1D0A-4868-29D8-A11D7B1E6B03}" dt="2025-06-22T11:15:25.224" v="965"/>
          <ac:spMkLst>
            <pc:docMk/>
            <pc:sldMk cId="0" sldId="262"/>
            <ac:spMk id="261" creationId="{00000000-0000-0000-0000-000000000000}"/>
          </ac:spMkLst>
        </pc:spChg>
        <pc:spChg chg="mod">
          <ac:chgData name="Gupta, Manav" userId="S::manav.gupta@innovasolutions.com::0f9d25fe-aaaa-487d-959e-84c9d8684579" providerId="AD" clId="Web-{7B05238D-1D0A-4868-29D8-A11D7B1E6B03}" dt="2025-06-22T11:15:25.224" v="966"/>
          <ac:spMkLst>
            <pc:docMk/>
            <pc:sldMk cId="0" sldId="262"/>
            <ac:spMk id="262" creationId="{00000000-0000-0000-0000-000000000000}"/>
          </ac:spMkLst>
        </pc:spChg>
        <pc:spChg chg="mod">
          <ac:chgData name="Gupta, Manav" userId="S::manav.gupta@innovasolutions.com::0f9d25fe-aaaa-487d-959e-84c9d8684579" providerId="AD" clId="Web-{7B05238D-1D0A-4868-29D8-A11D7B1E6B03}" dt="2025-06-22T11:15:25.224" v="967"/>
          <ac:spMkLst>
            <pc:docMk/>
            <pc:sldMk cId="0" sldId="262"/>
            <ac:spMk id="264" creationId="{00000000-0000-0000-0000-000000000000}"/>
          </ac:spMkLst>
        </pc:spChg>
        <pc:spChg chg="mod">
          <ac:chgData name="Gupta, Manav" userId="S::manav.gupta@innovasolutions.com::0f9d25fe-aaaa-487d-959e-84c9d8684579" providerId="AD" clId="Web-{7B05238D-1D0A-4868-29D8-A11D7B1E6B03}" dt="2025-06-22T11:15:25.224" v="968"/>
          <ac:spMkLst>
            <pc:docMk/>
            <pc:sldMk cId="0" sldId="262"/>
            <ac:spMk id="265" creationId="{00000000-0000-0000-0000-000000000000}"/>
          </ac:spMkLst>
        </pc:spChg>
        <pc:spChg chg="mod">
          <ac:chgData name="Gupta, Manav" userId="S::manav.gupta@innovasolutions.com::0f9d25fe-aaaa-487d-959e-84c9d8684579" providerId="AD" clId="Web-{7B05238D-1D0A-4868-29D8-A11D7B1E6B03}" dt="2025-06-22T11:15:25.240" v="969"/>
          <ac:spMkLst>
            <pc:docMk/>
            <pc:sldMk cId="0" sldId="262"/>
            <ac:spMk id="266" creationId="{00000000-0000-0000-0000-000000000000}"/>
          </ac:spMkLst>
        </pc:spChg>
        <pc:grpChg chg="mod">
          <ac:chgData name="Gupta, Manav" userId="S::manav.gupta@innovasolutions.com::0f9d25fe-aaaa-487d-959e-84c9d8684579" providerId="AD" clId="Web-{7B05238D-1D0A-4868-29D8-A11D7B1E6B03}" dt="2025-06-22T10:42:26.912" v="80" actId="14100"/>
          <ac:grpSpMkLst>
            <pc:docMk/>
            <pc:sldMk cId="0" sldId="262"/>
            <ac:grpSpMk id="263" creationId="{00000000-0000-0000-0000-000000000000}"/>
          </ac:grpSpMkLst>
        </pc:grpChg>
      </pc:sldChg>
      <pc:sldChg chg="addSp delSp modSp">
        <pc:chgData name="Gupta, Manav" userId="S::manav.gupta@innovasolutions.com::0f9d25fe-aaaa-487d-959e-84c9d8684579" providerId="AD" clId="Web-{7B05238D-1D0A-4868-29D8-A11D7B1E6B03}" dt="2025-06-22T11:15:16.020" v="964"/>
        <pc:sldMkLst>
          <pc:docMk/>
          <pc:sldMk cId="0" sldId="263"/>
        </pc:sldMkLst>
        <pc:spChg chg="add mod">
          <ac:chgData name="Gupta, Manav" userId="S::manav.gupta@innovasolutions.com::0f9d25fe-aaaa-487d-959e-84c9d8684579" providerId="AD" clId="Web-{7B05238D-1D0A-4868-29D8-A11D7B1E6B03}" dt="2025-06-22T11:15:15.895" v="960"/>
          <ac:spMkLst>
            <pc:docMk/>
            <pc:sldMk cId="0" sldId="263"/>
            <ac:spMk id="4" creationId="{00B454B2-765F-2B6B-0F7A-192D88EFC64F}"/>
          </ac:spMkLst>
        </pc:spChg>
        <pc:spChg chg="add mod">
          <ac:chgData name="Gupta, Manav" userId="S::manav.gupta@innovasolutions.com::0f9d25fe-aaaa-487d-959e-84c9d8684579" providerId="AD" clId="Web-{7B05238D-1D0A-4868-29D8-A11D7B1E6B03}" dt="2025-06-22T11:15:15.895" v="961"/>
          <ac:spMkLst>
            <pc:docMk/>
            <pc:sldMk cId="0" sldId="263"/>
            <ac:spMk id="5" creationId="{8BA3DE19-0AD7-4D1D-C6A8-696E65D47FF5}"/>
          </ac:spMkLst>
        </pc:spChg>
        <pc:spChg chg="add mod">
          <ac:chgData name="Gupta, Manav" userId="S::manav.gupta@innovasolutions.com::0f9d25fe-aaaa-487d-959e-84c9d8684579" providerId="AD" clId="Web-{7B05238D-1D0A-4868-29D8-A11D7B1E6B03}" dt="2025-06-22T11:15:15.895" v="962"/>
          <ac:spMkLst>
            <pc:docMk/>
            <pc:sldMk cId="0" sldId="263"/>
            <ac:spMk id="6" creationId="{BDDFBE59-3B14-DADC-6F39-37FA4FECD272}"/>
          </ac:spMkLst>
        </pc:spChg>
        <pc:spChg chg="add mod">
          <ac:chgData name="Gupta, Manav" userId="S::manav.gupta@innovasolutions.com::0f9d25fe-aaaa-487d-959e-84c9d8684579" providerId="AD" clId="Web-{7B05238D-1D0A-4868-29D8-A11D7B1E6B03}" dt="2025-06-22T11:15:15.911" v="963"/>
          <ac:spMkLst>
            <pc:docMk/>
            <pc:sldMk cId="0" sldId="263"/>
            <ac:spMk id="7" creationId="{E627D5D7-BB4B-929D-2A9A-10EB735FADA4}"/>
          </ac:spMkLst>
        </pc:spChg>
        <pc:spChg chg="add mod">
          <ac:chgData name="Gupta, Manav" userId="S::manav.gupta@innovasolutions.com::0f9d25fe-aaaa-487d-959e-84c9d8684579" providerId="AD" clId="Web-{7B05238D-1D0A-4868-29D8-A11D7B1E6B03}" dt="2025-06-22T11:15:16.020" v="964"/>
          <ac:spMkLst>
            <pc:docMk/>
            <pc:sldMk cId="0" sldId="263"/>
            <ac:spMk id="8" creationId="{933F74B0-EF2D-2C6D-1A9D-F8BAB0007CC1}"/>
          </ac:spMkLst>
        </pc:spChg>
        <pc:spChg chg="mod">
          <ac:chgData name="Gupta, Manav" userId="S::manav.gupta@innovasolutions.com::0f9d25fe-aaaa-487d-959e-84c9d8684579" providerId="AD" clId="Web-{7B05238D-1D0A-4868-29D8-A11D7B1E6B03}" dt="2025-06-22T11:15:15.895" v="955"/>
          <ac:spMkLst>
            <pc:docMk/>
            <pc:sldMk cId="0" sldId="263"/>
            <ac:spMk id="268" creationId="{00000000-0000-0000-0000-000000000000}"/>
          </ac:spMkLst>
        </pc:spChg>
        <pc:spChg chg="mod">
          <ac:chgData name="Gupta, Manav" userId="S::manav.gupta@innovasolutions.com::0f9d25fe-aaaa-487d-959e-84c9d8684579" providerId="AD" clId="Web-{7B05238D-1D0A-4868-29D8-A11D7B1E6B03}" dt="2025-06-22T11:15:15.895" v="956"/>
          <ac:spMkLst>
            <pc:docMk/>
            <pc:sldMk cId="0" sldId="263"/>
            <ac:spMk id="269" creationId="{00000000-0000-0000-0000-000000000000}"/>
          </ac:spMkLst>
        </pc:spChg>
        <pc:spChg chg="mod">
          <ac:chgData name="Gupta, Manav" userId="S::manav.gupta@innovasolutions.com::0f9d25fe-aaaa-487d-959e-84c9d8684579" providerId="AD" clId="Web-{7B05238D-1D0A-4868-29D8-A11D7B1E6B03}" dt="2025-06-22T11:15:15.895" v="957"/>
          <ac:spMkLst>
            <pc:docMk/>
            <pc:sldMk cId="0" sldId="263"/>
            <ac:spMk id="270" creationId="{00000000-0000-0000-0000-000000000000}"/>
          </ac:spMkLst>
        </pc:spChg>
        <pc:spChg chg="mod">
          <ac:chgData name="Gupta, Manav" userId="S::manav.gupta@innovasolutions.com::0f9d25fe-aaaa-487d-959e-84c9d8684579" providerId="AD" clId="Web-{7B05238D-1D0A-4868-29D8-A11D7B1E6B03}" dt="2025-06-22T11:15:15.895" v="958"/>
          <ac:spMkLst>
            <pc:docMk/>
            <pc:sldMk cId="0" sldId="263"/>
            <ac:spMk id="278" creationId="{00000000-0000-0000-0000-000000000000}"/>
          </ac:spMkLst>
        </pc:spChg>
        <pc:spChg chg="mod">
          <ac:chgData name="Gupta, Manav" userId="S::manav.gupta@innovasolutions.com::0f9d25fe-aaaa-487d-959e-84c9d8684579" providerId="AD" clId="Web-{7B05238D-1D0A-4868-29D8-A11D7B1E6B03}" dt="2025-06-22T11:15:15.895" v="959"/>
          <ac:spMkLst>
            <pc:docMk/>
            <pc:sldMk cId="0" sldId="263"/>
            <ac:spMk id="279" creationId="{00000000-0000-0000-0000-000000000000}"/>
          </ac:spMkLst>
        </pc:spChg>
      </pc:sldChg>
      <pc:sldChg chg="addSp delSp modSp">
        <pc:chgData name="Gupta, Manav" userId="S::manav.gupta@innovasolutions.com::0f9d25fe-aaaa-487d-959e-84c9d8684579" providerId="AD" clId="Web-{7B05238D-1D0A-4868-29D8-A11D7B1E6B03}" dt="2025-06-22T11:16:04.460" v="976" actId="1076"/>
        <pc:sldMkLst>
          <pc:docMk/>
          <pc:sldMk cId="0" sldId="264"/>
        </pc:sldMkLst>
      </pc:sldChg>
      <pc:sldChg chg="addSp delSp modSp del addAnim delAnim">
        <pc:chgData name="Gupta, Manav" userId="S::manav.gupta@innovasolutions.com::0f9d25fe-aaaa-487d-959e-84c9d8684579" providerId="AD" clId="Web-{7B05238D-1D0A-4868-29D8-A11D7B1E6B03}" dt="2025-06-22T11:17:02.837" v="1092"/>
        <pc:sldMkLst>
          <pc:docMk/>
          <pc:sldMk cId="0" sldId="265"/>
        </pc:sldMkLst>
      </pc:sldChg>
      <pc:sldChg chg="del">
        <pc:chgData name="Gupta, Manav" userId="S::manav.gupta@innovasolutions.com::0f9d25fe-aaaa-487d-959e-84c9d8684579" providerId="AD" clId="Web-{7B05238D-1D0A-4868-29D8-A11D7B1E6B03}" dt="2025-06-22T11:16:57.665" v="1089"/>
        <pc:sldMkLst>
          <pc:docMk/>
          <pc:sldMk cId="2826722003" sldId="266"/>
        </pc:sldMkLst>
      </pc:sldChg>
      <pc:sldChg chg="modSp del">
        <pc:chgData name="Gupta, Manav" userId="S::manav.gupta@innovasolutions.com::0f9d25fe-aaaa-487d-959e-84c9d8684579" providerId="AD" clId="Web-{7B05238D-1D0A-4868-29D8-A11D7B1E6B03}" dt="2025-06-25T07:24:35.549" v="1099" actId="1076"/>
        <pc:sldMkLst>
          <pc:docMk/>
          <pc:sldMk cId="1632823094" sldId="267"/>
        </pc:sldMkLst>
        <pc:spChg chg="mod">
          <ac:chgData name="Gupta, Manav" userId="S::manav.gupta@innovasolutions.com::0f9d25fe-aaaa-487d-959e-84c9d8684579" providerId="AD" clId="Web-{7B05238D-1D0A-4868-29D8-A11D7B1E6B03}" dt="2025-06-23T07:17:54.292" v="1096" actId="20577"/>
          <ac:spMkLst>
            <pc:docMk/>
            <pc:sldMk cId="1632823094" sldId="267"/>
            <ac:spMk id="3" creationId="{47F59A67-4DA5-B0D4-31D1-76B4E4EAAD33}"/>
          </ac:spMkLst>
        </pc:spChg>
        <pc:spChg chg="mod">
          <ac:chgData name="Gupta, Manav" userId="S::manav.gupta@innovasolutions.com::0f9d25fe-aaaa-487d-959e-84c9d8684579" providerId="AD" clId="Web-{7B05238D-1D0A-4868-29D8-A11D7B1E6B03}" dt="2025-06-25T07:24:35.549" v="1099" actId="1076"/>
          <ac:spMkLst>
            <pc:docMk/>
            <pc:sldMk cId="1632823094" sldId="267"/>
            <ac:spMk id="5" creationId="{CC8643C2-90C8-E331-D02B-A5CE023DFA79}"/>
          </ac:spMkLst>
        </pc:spChg>
      </pc:sldChg>
      <pc:sldChg chg="new del">
        <pc:chgData name="Gupta, Manav" userId="S::manav.gupta@innovasolutions.com::0f9d25fe-aaaa-487d-959e-84c9d8684579" providerId="AD" clId="Web-{7B05238D-1D0A-4868-29D8-A11D7B1E6B03}" dt="2025-06-23T08:49:41.006" v="1098"/>
        <pc:sldMkLst>
          <pc:docMk/>
          <pc:sldMk cId="219587362" sldId="268"/>
        </pc:sldMkLst>
      </pc:sldChg>
      <pc:sldChg chg="del">
        <pc:chgData name="Gupta, Manav" userId="S::manav.gupta@innovasolutions.com::0f9d25fe-aaaa-487d-959e-84c9d8684579" providerId="AD" clId="Web-{7B05238D-1D0A-4868-29D8-A11D7B1E6B03}" dt="2025-06-22T11:16:59.540" v="1090"/>
        <pc:sldMkLst>
          <pc:docMk/>
          <pc:sldMk cId="586791375" sldId="268"/>
        </pc:sldMkLst>
      </pc:sldChg>
      <pc:sldChg chg="del">
        <pc:chgData name="Gupta, Manav" userId="S::manav.gupta@innovasolutions.com::0f9d25fe-aaaa-487d-959e-84c9d8684579" providerId="AD" clId="Web-{7B05238D-1D0A-4868-29D8-A11D7B1E6B03}" dt="2025-06-22T11:17:01.024" v="1091"/>
        <pc:sldMkLst>
          <pc:docMk/>
          <pc:sldMk cId="0" sldId="269"/>
        </pc:sldMkLst>
      </pc:sldChg>
    </pc:docChg>
  </pc:docChgLst>
  <pc:docChgLst>
    <pc:chgData name="Sethi, Devang" userId="S::devang.sethi@innovasolutions.com::82f241ac-1535-4ce8-ac13-f6f77db9de5b" providerId="AD" clId="Web-{D945B8CA-03A7-7CE7-45BD-57313BEC6D8E}"/>
    <pc:docChg chg="modSld">
      <pc:chgData name="Sethi, Devang" userId="S::devang.sethi@innovasolutions.com::82f241ac-1535-4ce8-ac13-f6f77db9de5b" providerId="AD" clId="Web-{D945B8CA-03A7-7CE7-45BD-57313BEC6D8E}" dt="2025-06-23T09:48:20.537" v="8" actId="20577"/>
      <pc:docMkLst>
        <pc:docMk/>
      </pc:docMkLst>
      <pc:sldChg chg="modSp">
        <pc:chgData name="Sethi, Devang" userId="S::devang.sethi@innovasolutions.com::82f241ac-1535-4ce8-ac13-f6f77db9de5b" providerId="AD" clId="Web-{D945B8CA-03A7-7CE7-45BD-57313BEC6D8E}" dt="2025-06-23T09:48:20.537" v="8" actId="20577"/>
        <pc:sldMkLst>
          <pc:docMk/>
          <pc:sldMk cId="109857222" sldId="256"/>
        </pc:sldMkLst>
      </pc:sldChg>
    </pc:docChg>
  </pc:docChgLst>
  <pc:docChgLst>
    <pc:chgData name="Sethi, Devang" userId="S::devang.sethi@innovasolutions.com::82f241ac-1535-4ce8-ac13-f6f77db9de5b" providerId="AD" clId="Web-{6038196E-A7F5-2854-07AA-AA9AB010FA11}"/>
    <pc:docChg chg="addSld delSld">
      <pc:chgData name="Sethi, Devang" userId="S::devang.sethi@innovasolutions.com::82f241ac-1535-4ce8-ac13-f6f77db9de5b" providerId="AD" clId="Web-{6038196E-A7F5-2854-07AA-AA9AB010FA11}" dt="2025-06-23T05:02:47.204" v="1"/>
      <pc:docMkLst>
        <pc:docMk/>
      </pc:docMkLst>
      <pc:sldChg chg="new del">
        <pc:chgData name="Sethi, Devang" userId="S::devang.sethi@innovasolutions.com::82f241ac-1535-4ce8-ac13-f6f77db9de5b" providerId="AD" clId="Web-{6038196E-A7F5-2854-07AA-AA9AB010FA11}" dt="2025-06-23T05:02:47.204" v="1"/>
        <pc:sldMkLst>
          <pc:docMk/>
          <pc:sldMk cId="4251655110" sldId="268"/>
        </pc:sldMkLst>
      </pc:sldChg>
    </pc:docChg>
  </pc:docChgLst>
  <pc:docChgLst>
    <pc:chgData name="Tamanna" userId="S::tamanna1@innovasolutions.com::9e262e9d-3590-48db-abfe-9f0b05c68cf9" providerId="AD" clId="Web-{4AC55237-13E5-6534-3DD9-022112CBA98E}"/>
    <pc:docChg chg="modSld">
      <pc:chgData name="Tamanna" userId="S::tamanna1@innovasolutions.com::9e262e9d-3590-48db-abfe-9f0b05c68cf9" providerId="AD" clId="Web-{4AC55237-13E5-6534-3DD9-022112CBA98E}" dt="2025-07-01T07:18:04.963" v="27" actId="1076"/>
      <pc:docMkLst>
        <pc:docMk/>
      </pc:docMkLst>
      <pc:sldChg chg="addSp delSp modSp">
        <pc:chgData name="Tamanna" userId="S::tamanna1@innovasolutions.com::9e262e9d-3590-48db-abfe-9f0b05c68cf9" providerId="AD" clId="Web-{4AC55237-13E5-6534-3DD9-022112CBA98E}" dt="2025-07-01T07:18:04.963" v="27" actId="1076"/>
        <pc:sldMkLst>
          <pc:docMk/>
          <pc:sldMk cId="942781779" sldId="268"/>
        </pc:sldMkLst>
        <pc:spChg chg="add mod">
          <ac:chgData name="Tamanna" userId="S::tamanna1@innovasolutions.com::9e262e9d-3590-48db-abfe-9f0b05c68cf9" providerId="AD" clId="Web-{4AC55237-13E5-6534-3DD9-022112CBA98E}" dt="2025-07-01T07:18:04.963" v="27" actId="1076"/>
          <ac:spMkLst>
            <pc:docMk/>
            <pc:sldMk cId="942781779" sldId="268"/>
            <ac:spMk id="4" creationId="{036C1599-7EE5-7CF6-E74D-99B033C9C109}"/>
          </ac:spMkLst>
        </pc:spChg>
        <pc:spChg chg="mod">
          <ac:chgData name="Tamanna" userId="S::tamanna1@innovasolutions.com::9e262e9d-3590-48db-abfe-9f0b05c68cf9" providerId="AD" clId="Web-{4AC55237-13E5-6534-3DD9-022112CBA98E}" dt="2025-07-01T07:16:50.758" v="9" actId="1076"/>
          <ac:spMkLst>
            <pc:docMk/>
            <pc:sldMk cId="942781779" sldId="268"/>
            <ac:spMk id="278" creationId="{ABBEBBDF-D295-F226-77C3-4724408EA4C7}"/>
          </ac:spMkLst>
        </pc:spChg>
        <pc:picChg chg="add mod">
          <ac:chgData name="Tamanna" userId="S::tamanna1@innovasolutions.com::9e262e9d-3590-48db-abfe-9f0b05c68cf9" providerId="AD" clId="Web-{4AC55237-13E5-6534-3DD9-022112CBA98E}" dt="2025-07-01T07:17:19.587" v="12" actId="14100"/>
          <ac:picMkLst>
            <pc:docMk/>
            <pc:sldMk cId="942781779" sldId="268"/>
            <ac:picMk id="2" creationId="{62FFCD8E-D332-4D7B-6B1C-1BDF11860387}"/>
          </ac:picMkLst>
        </pc:picChg>
        <pc:picChg chg="del">
          <ac:chgData name="Tamanna" userId="S::tamanna1@innovasolutions.com::9e262e9d-3590-48db-abfe-9f0b05c68cf9" providerId="AD" clId="Web-{4AC55237-13E5-6534-3DD9-022112CBA98E}" dt="2025-07-01T07:16:00.273" v="0"/>
          <ac:picMkLst>
            <pc:docMk/>
            <pc:sldMk cId="942781779" sldId="268"/>
            <ac:picMk id="3" creationId="{5DE302AE-3611-2C45-26A2-DA3E4280C27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10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10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11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salad with fried rice, boiled eggs and chopsticks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Bowl with salmon cakes, salad and houmo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Bowl of pappardelle pasta with parsley butter, roasted hazelnuts and shaved parmesan chees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 and chopsticks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5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5"/>
            <a:ext cx="18288000" cy="331152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11" indent="0" algn="ctr">
              <a:buNone/>
              <a:defRPr sz="4000"/>
            </a:lvl2pPr>
            <a:lvl3pPr marL="1828823" indent="0" algn="ctr">
              <a:buNone/>
              <a:defRPr sz="3600"/>
            </a:lvl3pPr>
            <a:lvl4pPr marL="2743234" indent="0" algn="ctr">
              <a:buNone/>
              <a:defRPr sz="3200"/>
            </a:lvl4pPr>
            <a:lvl5pPr marL="3657646" indent="0" algn="ctr">
              <a:buNone/>
              <a:defRPr sz="3200"/>
            </a:lvl5pPr>
            <a:lvl6pPr marL="4572057" indent="0" algn="ctr">
              <a:buNone/>
              <a:defRPr sz="3200"/>
            </a:lvl6pPr>
            <a:lvl7pPr marL="5486469" indent="0" algn="ctr">
              <a:buNone/>
              <a:defRPr sz="3200"/>
            </a:lvl7pPr>
            <a:lvl8pPr marL="6400880" indent="0" algn="ctr">
              <a:buNone/>
              <a:defRPr sz="3200"/>
            </a:lvl8pPr>
            <a:lvl9pPr marL="7315291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69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Bowl of pappardelle pasta with parsley butter, roasted hazelnuts and shaved parmesan cheese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ircle"/>
          <p:cNvSpPr/>
          <p:nvPr/>
        </p:nvSpPr>
        <p:spPr>
          <a:xfrm>
            <a:off x="-1685934" y="-1923681"/>
            <a:ext cx="5424101" cy="5424101"/>
          </a:xfrm>
          <a:prstGeom prst="ellipse">
            <a:avLst/>
          </a:prstGeom>
          <a:solidFill>
            <a:srgbClr val="C1BAA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4" name="Circle"/>
          <p:cNvSpPr/>
          <p:nvPr/>
        </p:nvSpPr>
        <p:spPr>
          <a:xfrm>
            <a:off x="4013818" y="2797246"/>
            <a:ext cx="2540001" cy="2540001"/>
          </a:xfrm>
          <a:prstGeom prst="ellipse">
            <a:avLst/>
          </a:prstGeom>
          <a:solidFill>
            <a:srgbClr val="C1BAA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5" name="Circle"/>
          <p:cNvSpPr/>
          <p:nvPr/>
        </p:nvSpPr>
        <p:spPr>
          <a:xfrm>
            <a:off x="19871802" y="9229007"/>
            <a:ext cx="5424101" cy="5424102"/>
          </a:xfrm>
          <a:prstGeom prst="ellipse">
            <a:avLst/>
          </a:prstGeom>
          <a:solidFill>
            <a:srgbClr val="C1BAA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6" name="FLEET…"/>
          <p:cNvSpPr txBox="1">
            <a:spLocks noGrp="1"/>
          </p:cNvSpPr>
          <p:nvPr>
            <p:ph type="ctrTitle"/>
          </p:nvPr>
        </p:nvSpPr>
        <p:spPr>
          <a:xfrm>
            <a:off x="1206498" y="6398903"/>
            <a:ext cx="21971004" cy="4648201"/>
          </a:xfrm>
          <a:prstGeom prst="rect">
            <a:avLst/>
          </a:prstGeom>
        </p:spPr>
        <p:txBody>
          <a:bodyPr/>
          <a:lstStyle/>
          <a:p>
            <a:pPr defTabSz="2218888">
              <a:defRPr sz="16380" spc="-327"/>
            </a:pPr>
            <a:r>
              <a:rPr lang="en-US" sz="9600"/>
              <a:t>ETL Pipeline for</a:t>
            </a:r>
            <a:br>
              <a:rPr lang="en-US" sz="9600"/>
            </a:br>
            <a:r>
              <a:rPr lang="en-US" sz="9600"/>
              <a:t>Synthea Database</a:t>
            </a:r>
          </a:p>
        </p:txBody>
      </p:sp>
      <p:sp>
        <p:nvSpPr>
          <p:cNvPr id="187" name="Line"/>
          <p:cNvSpPr/>
          <p:nvPr/>
        </p:nvSpPr>
        <p:spPr>
          <a:xfrm>
            <a:off x="1609985" y="1137963"/>
            <a:ext cx="4050592" cy="1"/>
          </a:xfrm>
          <a:prstGeom prst="line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188" name="Team 5"/>
          <p:cNvSpPr txBox="1"/>
          <p:nvPr/>
        </p:nvSpPr>
        <p:spPr>
          <a:xfrm>
            <a:off x="1560060" y="1252019"/>
            <a:ext cx="2757165" cy="850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/>
            </a:lvl1pPr>
          </a:lstStyle>
          <a:p>
            <a:r>
              <a:rPr lang="en-US" sz="5400"/>
              <a:t>Group 2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roup"/>
          <p:cNvGrpSpPr/>
          <p:nvPr/>
        </p:nvGrpSpPr>
        <p:grpSpPr>
          <a:xfrm>
            <a:off x="1029369" y="8379020"/>
            <a:ext cx="4711227" cy="1745615"/>
            <a:chOff x="0" y="26563"/>
            <a:chExt cx="17980882" cy="1745615"/>
          </a:xfrm>
        </p:grpSpPr>
        <p:sp>
          <p:nvSpPr>
            <p:cNvPr id="261" name="Understanding the Customer’s Needs"/>
            <p:cNvSpPr txBox="1"/>
            <p:nvPr/>
          </p:nvSpPr>
          <p:spPr>
            <a:xfrm>
              <a:off x="0" y="1004788"/>
              <a:ext cx="391801" cy="7673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/>
              </a:lvl1pPr>
            </a:lstStyle>
            <a:p>
              <a:endParaRPr lang="en-US" b="0">
                <a:latin typeface="Arial Nova"/>
              </a:endParaRPr>
            </a:p>
          </p:txBody>
        </p:sp>
        <p:sp>
          <p:nvSpPr>
            <p:cNvPr id="262" name="The problem —"/>
            <p:cNvSpPr txBox="1"/>
            <p:nvPr/>
          </p:nvSpPr>
          <p:spPr>
            <a:xfrm>
              <a:off x="0" y="26563"/>
              <a:ext cx="17980882" cy="7673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/>
              </a:lvl1pPr>
            </a:lstStyle>
            <a:p>
              <a:r>
                <a:rPr>
                  <a:latin typeface="Arial Nova"/>
                </a:rPr>
                <a:t>The problem — </a:t>
              </a:r>
            </a:p>
          </p:txBody>
        </p:sp>
      </p:grpSp>
      <p:sp>
        <p:nvSpPr>
          <p:cNvPr id="264" name="Circle"/>
          <p:cNvSpPr/>
          <p:nvPr/>
        </p:nvSpPr>
        <p:spPr>
          <a:xfrm>
            <a:off x="-1685934" y="-1923681"/>
            <a:ext cx="5424101" cy="5424101"/>
          </a:xfrm>
          <a:prstGeom prst="ellipse">
            <a:avLst/>
          </a:prstGeom>
          <a:solidFill>
            <a:srgbClr val="C1BAA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Arial Nova"/>
            </a:endParaRPr>
          </a:p>
        </p:txBody>
      </p:sp>
      <p:sp>
        <p:nvSpPr>
          <p:cNvPr id="265" name="Circle"/>
          <p:cNvSpPr/>
          <p:nvPr/>
        </p:nvSpPr>
        <p:spPr>
          <a:xfrm>
            <a:off x="4013818" y="2797246"/>
            <a:ext cx="2540001" cy="2540001"/>
          </a:xfrm>
          <a:prstGeom prst="ellipse">
            <a:avLst/>
          </a:prstGeom>
          <a:solidFill>
            <a:srgbClr val="C1BAA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Arial Nova"/>
            </a:endParaRPr>
          </a:p>
        </p:txBody>
      </p:sp>
      <p:sp>
        <p:nvSpPr>
          <p:cNvPr id="266" name="Circle"/>
          <p:cNvSpPr/>
          <p:nvPr/>
        </p:nvSpPr>
        <p:spPr>
          <a:xfrm>
            <a:off x="19871802" y="9229007"/>
            <a:ext cx="5424101" cy="5424102"/>
          </a:xfrm>
          <a:prstGeom prst="ellipse">
            <a:avLst/>
          </a:prstGeom>
          <a:solidFill>
            <a:srgbClr val="C1BAA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Arial Nov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C622F0-CC92-FDBF-AA00-2B533266F984}"/>
              </a:ext>
            </a:extLst>
          </p:cNvPr>
          <p:cNvSpPr txBox="1"/>
          <p:nvPr/>
        </p:nvSpPr>
        <p:spPr>
          <a:xfrm>
            <a:off x="1032705" y="8786348"/>
            <a:ext cx="19859249" cy="26740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 Nova"/>
                <a:ea typeface="+mn-lt"/>
                <a:cs typeface="+mn-lt"/>
              </a:rPr>
              <a:t>Raw Synthea healthcare data is complex and not optimized for analysis. To simplify insights and reporting, we built dimensional data marts for key domains like patients, Clinician, and Transaction.</a:t>
            </a:r>
            <a:endParaRPr lang="en-US">
              <a:latin typeface="Arial Nova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D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CAD6F8-4A37-6869-F021-E2AA7278E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ircle">
            <a:extLst>
              <a:ext uri="{FF2B5EF4-FFF2-40B4-BE49-F238E27FC236}">
                <a16:creationId xmlns:a16="http://schemas.microsoft.com/office/drawing/2014/main" id="{6030D8A7-AD0C-EFDD-F881-81B98C2B26A2}"/>
              </a:ext>
            </a:extLst>
          </p:cNvPr>
          <p:cNvSpPr/>
          <p:nvPr/>
        </p:nvSpPr>
        <p:spPr>
          <a:xfrm>
            <a:off x="-2881109" y="-1979705"/>
            <a:ext cx="5424101" cy="5424101"/>
          </a:xfrm>
          <a:prstGeom prst="ellipse">
            <a:avLst/>
          </a:prstGeom>
          <a:solidFill>
            <a:srgbClr val="C1BAA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60" name="Circle">
            <a:extLst>
              <a:ext uri="{FF2B5EF4-FFF2-40B4-BE49-F238E27FC236}">
                <a16:creationId xmlns:a16="http://schemas.microsoft.com/office/drawing/2014/main" id="{E92AA092-EEA8-EAEC-44B0-A3DA157C2816}"/>
              </a:ext>
            </a:extLst>
          </p:cNvPr>
          <p:cNvSpPr/>
          <p:nvPr/>
        </p:nvSpPr>
        <p:spPr>
          <a:xfrm>
            <a:off x="20861556" y="10181413"/>
            <a:ext cx="5424101" cy="5424102"/>
          </a:xfrm>
          <a:prstGeom prst="ellipse">
            <a:avLst/>
          </a:prstGeom>
          <a:solidFill>
            <a:srgbClr val="C1BAA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886BFBE-97C8-8349-3EA4-207ACD12F779}"/>
              </a:ext>
            </a:extLst>
          </p:cNvPr>
          <p:cNvSpPr txBox="1"/>
          <p:nvPr/>
        </p:nvSpPr>
        <p:spPr>
          <a:xfrm>
            <a:off x="9178309" y="86239"/>
            <a:ext cx="7315200" cy="15594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243840" tIns="121920" rIns="243840" bIns="1219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3733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3733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3733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3733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3733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3733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3733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3733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3733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sz="8533" b="1">
                <a:latin typeface="Vidaloka"/>
              </a:rPr>
              <a:t>Data Flow</a:t>
            </a:r>
          </a:p>
        </p:txBody>
      </p:sp>
      <p:pic>
        <p:nvPicPr>
          <p:cNvPr id="55" name="Picture 5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9B75298-4287-1E32-4EAD-279EA0762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66" y="2417029"/>
            <a:ext cx="24111649" cy="920163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C8399DA-7B01-2A70-DA9C-6B4498A6AFF1}"/>
              </a:ext>
            </a:extLst>
          </p:cNvPr>
          <p:cNvSpPr txBox="1"/>
          <p:nvPr/>
        </p:nvSpPr>
        <p:spPr>
          <a:xfrm>
            <a:off x="20582751" y="8889205"/>
            <a:ext cx="2743200" cy="8320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1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F599E9B-313D-2D73-223D-FE0FDBC55D9D}"/>
              </a:ext>
            </a:extLst>
          </p:cNvPr>
          <p:cNvSpPr txBox="1"/>
          <p:nvPr/>
        </p:nvSpPr>
        <p:spPr>
          <a:xfrm>
            <a:off x="21287073" y="8096198"/>
            <a:ext cx="2743200" cy="10120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400" b="1" err="1"/>
              <a:t>PowerBi</a:t>
            </a:r>
            <a:endParaRPr lang="en-US" sz="2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9692CE-A614-5458-31D5-DC95FA754E68}"/>
              </a:ext>
            </a:extLst>
          </p:cNvPr>
          <p:cNvSpPr txBox="1"/>
          <p:nvPr/>
        </p:nvSpPr>
        <p:spPr>
          <a:xfrm>
            <a:off x="8865" y="1298633"/>
            <a:ext cx="6329082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./</a:t>
            </a:r>
            <a:r>
              <a:rPr lang="en-US" sz="3200" err="1"/>
              <a:t>run_synthea</a:t>
            </a:r>
            <a:r>
              <a:rPr lang="en-US" sz="3200"/>
              <a:t> –p 1000</a:t>
            </a:r>
            <a:endParaRPr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57458D1-01EA-77DD-5018-AD491C025ACB}"/>
              </a:ext>
            </a:extLst>
          </p:cNvPr>
          <p:cNvCxnSpPr/>
          <p:nvPr/>
        </p:nvCxnSpPr>
        <p:spPr>
          <a:xfrm flipH="1">
            <a:off x="1024697" y="2430414"/>
            <a:ext cx="4481" cy="10264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890F81D-72D7-2483-204B-061627515B8F}"/>
              </a:ext>
            </a:extLst>
          </p:cNvPr>
          <p:cNvSpPr/>
          <p:nvPr/>
        </p:nvSpPr>
        <p:spPr>
          <a:xfrm>
            <a:off x="6334088" y="6400800"/>
            <a:ext cx="9249364" cy="5411140"/>
          </a:xfrm>
          <a:prstGeom prst="rect">
            <a:avLst/>
          </a:prstGeom>
          <a:noFill/>
          <a:ln w="28575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03BC7C-7BD4-1043-3532-63A28C405E9E}"/>
              </a:ext>
            </a:extLst>
          </p:cNvPr>
          <p:cNvSpPr txBox="1"/>
          <p:nvPr/>
        </p:nvSpPr>
        <p:spPr>
          <a:xfrm>
            <a:off x="6337657" y="11550264"/>
            <a:ext cx="9234309" cy="10674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Glue Workflow</a:t>
            </a:r>
            <a:endParaRPr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ABDA19-D0BA-D44F-6FEC-555D9761B5CD}"/>
              </a:ext>
            </a:extLst>
          </p:cNvPr>
          <p:cNvSpPr txBox="1"/>
          <p:nvPr/>
        </p:nvSpPr>
        <p:spPr>
          <a:xfrm>
            <a:off x="11463645" y="1622352"/>
            <a:ext cx="2743200" cy="9566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On Failure</a:t>
            </a:r>
            <a:endParaRPr 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70F83-B78B-4E89-FB73-BDC292BB4D87}"/>
              </a:ext>
            </a:extLst>
          </p:cNvPr>
          <p:cNvSpPr txBox="1"/>
          <p:nvPr/>
        </p:nvSpPr>
        <p:spPr>
          <a:xfrm>
            <a:off x="7652502" y="5381859"/>
            <a:ext cx="2743200" cy="101207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On Success</a:t>
            </a:r>
            <a:endParaRPr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B2913-AB8A-ED02-7679-6009E89E335A}"/>
              </a:ext>
            </a:extLst>
          </p:cNvPr>
          <p:cNvSpPr txBox="1"/>
          <p:nvPr/>
        </p:nvSpPr>
        <p:spPr>
          <a:xfrm>
            <a:off x="8703190" y="6650703"/>
            <a:ext cx="1539052" cy="13444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On Success</a:t>
            </a:r>
            <a:endParaRPr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B8912B-493C-91E3-B9E0-CD079F80501A}"/>
              </a:ext>
            </a:extLst>
          </p:cNvPr>
          <p:cNvSpPr txBox="1"/>
          <p:nvPr/>
        </p:nvSpPr>
        <p:spPr>
          <a:xfrm>
            <a:off x="11948040" y="6651193"/>
            <a:ext cx="1539052" cy="13444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On Success</a:t>
            </a:r>
            <a:endParaRPr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7380D0-7603-1186-A809-E2E395E5177A}"/>
              </a:ext>
            </a:extLst>
          </p:cNvPr>
          <p:cNvSpPr txBox="1"/>
          <p:nvPr/>
        </p:nvSpPr>
        <p:spPr>
          <a:xfrm>
            <a:off x="8854197" y="3763639"/>
            <a:ext cx="1539052" cy="13444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On Success</a:t>
            </a:r>
            <a:endParaRPr lang="en-US" sz="2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244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ircle"/>
          <p:cNvSpPr/>
          <p:nvPr/>
        </p:nvSpPr>
        <p:spPr>
          <a:xfrm>
            <a:off x="-1685934" y="-1923681"/>
            <a:ext cx="5424101" cy="5424101"/>
          </a:xfrm>
          <a:prstGeom prst="ellipse">
            <a:avLst/>
          </a:prstGeom>
          <a:solidFill>
            <a:srgbClr val="C1BAA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Arial Nova"/>
            </a:endParaRPr>
          </a:p>
        </p:txBody>
      </p:sp>
      <p:sp>
        <p:nvSpPr>
          <p:cNvPr id="269" name="Circle"/>
          <p:cNvSpPr/>
          <p:nvPr/>
        </p:nvSpPr>
        <p:spPr>
          <a:xfrm>
            <a:off x="4013818" y="2797246"/>
            <a:ext cx="2540001" cy="2540001"/>
          </a:xfrm>
          <a:prstGeom prst="ellipse">
            <a:avLst/>
          </a:prstGeom>
          <a:solidFill>
            <a:srgbClr val="C1BAA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Arial Nova"/>
            </a:endParaRPr>
          </a:p>
        </p:txBody>
      </p:sp>
      <p:sp>
        <p:nvSpPr>
          <p:cNvPr id="270" name="Circle"/>
          <p:cNvSpPr/>
          <p:nvPr/>
        </p:nvSpPr>
        <p:spPr>
          <a:xfrm>
            <a:off x="19871802" y="9229007"/>
            <a:ext cx="5424101" cy="5424102"/>
          </a:xfrm>
          <a:prstGeom prst="ellipse">
            <a:avLst/>
          </a:prstGeom>
          <a:solidFill>
            <a:srgbClr val="C1BAA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Arial Nova"/>
            </a:endParaRPr>
          </a:p>
        </p:txBody>
      </p:sp>
      <p:grpSp>
        <p:nvGrpSpPr>
          <p:cNvPr id="280" name="Group"/>
          <p:cNvGrpSpPr/>
          <p:nvPr/>
        </p:nvGrpSpPr>
        <p:grpSpPr>
          <a:xfrm>
            <a:off x="1439872" y="1050455"/>
            <a:ext cx="7633500" cy="1318103"/>
            <a:chOff x="0" y="0"/>
            <a:chExt cx="7633500" cy="1318101"/>
          </a:xfrm>
        </p:grpSpPr>
        <p:sp>
          <p:nvSpPr>
            <p:cNvPr id="278" name="Understanding The Customer Needs"/>
            <p:cNvSpPr txBox="1"/>
            <p:nvPr/>
          </p:nvSpPr>
          <p:spPr>
            <a:xfrm>
              <a:off x="0" y="550712"/>
              <a:ext cx="7633500" cy="7673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/>
              </a:lvl1pPr>
            </a:lstStyle>
            <a:p>
              <a:r>
                <a:rPr lang="en-US">
                  <a:latin typeface="Arial Nova"/>
                </a:rPr>
                <a:t>Implementation Summary</a:t>
              </a:r>
            </a:p>
          </p:txBody>
        </p:sp>
        <p:sp>
          <p:nvSpPr>
            <p:cNvPr id="279" name="Line"/>
            <p:cNvSpPr/>
            <p:nvPr/>
          </p:nvSpPr>
          <p:spPr>
            <a:xfrm>
              <a:off x="49924" y="0"/>
              <a:ext cx="4050592" cy="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>
                <a:latin typeface="Arial Nov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0B454B2-765F-2B6B-0F7A-192D88EFC64F}"/>
              </a:ext>
            </a:extLst>
          </p:cNvPr>
          <p:cNvSpPr txBox="1"/>
          <p:nvPr/>
        </p:nvSpPr>
        <p:spPr>
          <a:xfrm>
            <a:off x="1144461" y="3185579"/>
            <a:ext cx="22089655" cy="23647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4000" b="1">
                <a:latin typeface="Arial Nova"/>
              </a:rPr>
              <a:t>Initial Cleaning</a:t>
            </a:r>
            <a:r>
              <a:rPr lang="en-US" sz="4000">
                <a:latin typeface="Arial Nova"/>
              </a:rPr>
              <a:t> - Source to Raw (Glue Job 1) -  Minor data cleaning is performed  </a:t>
            </a:r>
            <a:endParaRPr lang="en-US"/>
          </a:p>
          <a:p>
            <a:pPr marL="685800" indent="-685800">
              <a:buFont typeface="Arial"/>
              <a:buChar char="•"/>
            </a:pPr>
            <a:endParaRPr lang="en-US" sz="4000">
              <a:latin typeface="Arial Nov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A3DE19-0AD7-4D1D-C6A8-696E65D47FF5}"/>
              </a:ext>
            </a:extLst>
          </p:cNvPr>
          <p:cNvSpPr txBox="1"/>
          <p:nvPr/>
        </p:nvSpPr>
        <p:spPr>
          <a:xfrm>
            <a:off x="2091050" y="4365540"/>
            <a:ext cx="12772038" cy="32880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3500">
                <a:latin typeface="Arial Nova"/>
                <a:cs typeface="Segoe UI"/>
              </a:rPr>
              <a:t> Removed unnamed columns</a:t>
            </a:r>
            <a:endParaRPr lang="en-US" sz="3500">
              <a:latin typeface="Arial Nova"/>
            </a:endParaRPr>
          </a:p>
          <a:p>
            <a:pPr marL="685800" indent="-685800">
              <a:buFont typeface="Arial"/>
              <a:buChar char="•"/>
            </a:pPr>
            <a:r>
              <a:rPr lang="en-US" sz="3500">
                <a:latin typeface="Arial Nova"/>
                <a:cs typeface="Segoe UI"/>
              </a:rPr>
              <a:t> Handling extra commas</a:t>
            </a:r>
          </a:p>
          <a:p>
            <a:pPr marL="685800" indent="-685800">
              <a:buFont typeface="Arial"/>
              <a:buChar char="•"/>
            </a:pPr>
            <a:r>
              <a:rPr lang="en-US" sz="3500">
                <a:latin typeface="Arial Nova"/>
                <a:cs typeface="Segoe UI"/>
              </a:rPr>
              <a:t> Moving clean data to raw.</a:t>
            </a:r>
            <a:endParaRPr lang="en-US" sz="3500">
              <a:latin typeface="Arial Nov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DFBE59-3B14-DADC-6F39-37FA4FECD272}"/>
              </a:ext>
            </a:extLst>
          </p:cNvPr>
          <p:cNvSpPr txBox="1"/>
          <p:nvPr/>
        </p:nvSpPr>
        <p:spPr>
          <a:xfrm>
            <a:off x="1298623" y="8000067"/>
            <a:ext cx="21792577" cy="12336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685800" indent="-685800">
              <a:buFont typeface="Arial"/>
              <a:buChar char="•"/>
            </a:pPr>
            <a:r>
              <a:rPr lang="en-US" sz="4000" b="1">
                <a:latin typeface="Arial Nova"/>
              </a:rPr>
              <a:t>Deep Cleaning</a:t>
            </a:r>
            <a:r>
              <a:rPr lang="en-US" sz="4000">
                <a:latin typeface="Arial Nova"/>
              </a:rPr>
              <a:t> – Raw To Staging (Glue job 2) - Major data cleaning is performed.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27D5D7-BB4B-929D-2A9A-10EB735FADA4}"/>
              </a:ext>
            </a:extLst>
          </p:cNvPr>
          <p:cNvSpPr txBox="1"/>
          <p:nvPr/>
        </p:nvSpPr>
        <p:spPr>
          <a:xfrm>
            <a:off x="2069035" y="9229478"/>
            <a:ext cx="12803303" cy="43499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3500">
                <a:latin typeface="Arial Nova"/>
              </a:rPr>
              <a:t>Remove duplicates, replace null with none.</a:t>
            </a:r>
            <a:endParaRPr lang="en-US">
              <a:latin typeface="Arial Nova"/>
            </a:endParaRPr>
          </a:p>
          <a:p>
            <a:pPr marL="457200" indent="-457200">
              <a:buFont typeface="Arial"/>
              <a:buChar char="•"/>
            </a:pPr>
            <a:r>
              <a:rPr lang="en-US" sz="3500">
                <a:latin typeface="Arial Nova"/>
              </a:rPr>
              <a:t>Casting columns to correct data type.</a:t>
            </a:r>
          </a:p>
          <a:p>
            <a:pPr marL="457200" indent="-457200">
              <a:buFont typeface="Arial"/>
              <a:buChar char="•"/>
            </a:pPr>
            <a:r>
              <a:rPr lang="en-US" sz="3500">
                <a:latin typeface="Arial Nova"/>
              </a:rPr>
              <a:t>Standardizing and trimming column names</a:t>
            </a:r>
          </a:p>
          <a:p>
            <a:pPr marL="457200" indent="-457200">
              <a:buFont typeface="Arial"/>
              <a:buChar char="•"/>
            </a:pPr>
            <a:endParaRPr lang="en-US" sz="3500">
              <a:latin typeface="Arial Nov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3F74B0-EF2D-2C6D-1A9D-F8BAB0007CC1}"/>
              </a:ext>
            </a:extLst>
          </p:cNvPr>
          <p:cNvSpPr txBox="1"/>
          <p:nvPr/>
        </p:nvSpPr>
        <p:spPr>
          <a:xfrm>
            <a:off x="12700295" y="9237508"/>
            <a:ext cx="8391718" cy="37728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,Sans-Serif"/>
              <a:buChar char="•"/>
            </a:pPr>
            <a:r>
              <a:rPr lang="en-US" sz="3500">
                <a:latin typeface="Arial Nova"/>
                <a:cs typeface="Arial"/>
              </a:rPr>
              <a:t>Formatting phone numbers.</a:t>
            </a:r>
          </a:p>
          <a:p>
            <a:pPr marL="457200" indent="-457200">
              <a:buFont typeface="Arial,Sans-Serif"/>
              <a:buChar char="•"/>
            </a:pPr>
            <a:r>
              <a:rPr lang="en-US" sz="3500">
                <a:latin typeface="Arial Nova"/>
                <a:cs typeface="Arial"/>
              </a:rPr>
              <a:t>Splitting multi valued columns.</a:t>
            </a:r>
          </a:p>
          <a:p>
            <a:pPr marL="457200" indent="-457200">
              <a:buFont typeface="Arial,Sans-Serif"/>
              <a:buChar char="•"/>
            </a:pPr>
            <a:r>
              <a:rPr lang="en-US" sz="3500">
                <a:latin typeface="Arial Nova"/>
                <a:cs typeface="Arial"/>
              </a:rPr>
              <a:t>Converting CSV to Parquet format for Optimization.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D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A56F50-ADBD-95AF-4931-537A245E0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ircle">
            <a:extLst>
              <a:ext uri="{FF2B5EF4-FFF2-40B4-BE49-F238E27FC236}">
                <a16:creationId xmlns:a16="http://schemas.microsoft.com/office/drawing/2014/main" id="{57F9B90B-6938-E396-6772-16655D864EA2}"/>
              </a:ext>
            </a:extLst>
          </p:cNvPr>
          <p:cNvSpPr/>
          <p:nvPr/>
        </p:nvSpPr>
        <p:spPr>
          <a:xfrm>
            <a:off x="-1685934" y="-1923681"/>
            <a:ext cx="5424101" cy="5424101"/>
          </a:xfrm>
          <a:prstGeom prst="ellipse">
            <a:avLst/>
          </a:prstGeom>
          <a:solidFill>
            <a:srgbClr val="C1BAA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Arial Nova"/>
            </a:endParaRPr>
          </a:p>
        </p:txBody>
      </p:sp>
      <p:sp>
        <p:nvSpPr>
          <p:cNvPr id="269" name="Circle">
            <a:extLst>
              <a:ext uri="{FF2B5EF4-FFF2-40B4-BE49-F238E27FC236}">
                <a16:creationId xmlns:a16="http://schemas.microsoft.com/office/drawing/2014/main" id="{9FC865E0-A953-BDCF-20D3-74AE5AB2B7BC}"/>
              </a:ext>
            </a:extLst>
          </p:cNvPr>
          <p:cNvSpPr/>
          <p:nvPr/>
        </p:nvSpPr>
        <p:spPr>
          <a:xfrm>
            <a:off x="4013818" y="2797246"/>
            <a:ext cx="2540001" cy="2540001"/>
          </a:xfrm>
          <a:prstGeom prst="ellipse">
            <a:avLst/>
          </a:prstGeom>
          <a:solidFill>
            <a:srgbClr val="C1BAA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Arial Nova"/>
            </a:endParaRPr>
          </a:p>
        </p:txBody>
      </p:sp>
      <p:sp>
        <p:nvSpPr>
          <p:cNvPr id="270" name="Circle">
            <a:extLst>
              <a:ext uri="{FF2B5EF4-FFF2-40B4-BE49-F238E27FC236}">
                <a16:creationId xmlns:a16="http://schemas.microsoft.com/office/drawing/2014/main" id="{C5213E03-1404-1071-3252-C40D02B415B8}"/>
              </a:ext>
            </a:extLst>
          </p:cNvPr>
          <p:cNvSpPr/>
          <p:nvPr/>
        </p:nvSpPr>
        <p:spPr>
          <a:xfrm>
            <a:off x="19871802" y="9229007"/>
            <a:ext cx="5424101" cy="5424102"/>
          </a:xfrm>
          <a:prstGeom prst="ellipse">
            <a:avLst/>
          </a:prstGeom>
          <a:solidFill>
            <a:srgbClr val="C1BAA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Arial Nova"/>
            </a:endParaRPr>
          </a:p>
        </p:txBody>
      </p:sp>
      <p:grpSp>
        <p:nvGrpSpPr>
          <p:cNvPr id="280" name="Group">
            <a:extLst>
              <a:ext uri="{FF2B5EF4-FFF2-40B4-BE49-F238E27FC236}">
                <a16:creationId xmlns:a16="http://schemas.microsoft.com/office/drawing/2014/main" id="{2754257E-0483-B4B1-08AF-8A155F7071E4}"/>
              </a:ext>
            </a:extLst>
          </p:cNvPr>
          <p:cNvGrpSpPr/>
          <p:nvPr/>
        </p:nvGrpSpPr>
        <p:grpSpPr>
          <a:xfrm>
            <a:off x="1439872" y="1050455"/>
            <a:ext cx="4100516" cy="866476"/>
            <a:chOff x="0" y="0"/>
            <a:chExt cx="4100516" cy="866475"/>
          </a:xfrm>
        </p:grpSpPr>
        <p:sp>
          <p:nvSpPr>
            <p:cNvPr id="278" name="Understanding The Customer Needs">
              <a:extLst>
                <a:ext uri="{FF2B5EF4-FFF2-40B4-BE49-F238E27FC236}">
                  <a16:creationId xmlns:a16="http://schemas.microsoft.com/office/drawing/2014/main" id="{ABBEBBDF-D295-F226-77C3-4724408EA4C7}"/>
                </a:ext>
              </a:extLst>
            </p:cNvPr>
            <p:cNvSpPr txBox="1"/>
            <p:nvPr/>
          </p:nvSpPr>
          <p:spPr>
            <a:xfrm>
              <a:off x="0" y="99086"/>
              <a:ext cx="3258905" cy="7673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/>
              </a:lvl1pPr>
            </a:lstStyle>
            <a:p>
              <a:r>
                <a:rPr lang="en-US">
                  <a:latin typeface="Arial Nova"/>
                </a:rPr>
                <a:t>Data marts</a:t>
              </a:r>
            </a:p>
          </p:txBody>
        </p:sp>
        <p:sp>
          <p:nvSpPr>
            <p:cNvPr id="279" name="Line">
              <a:extLst>
                <a:ext uri="{FF2B5EF4-FFF2-40B4-BE49-F238E27FC236}">
                  <a16:creationId xmlns:a16="http://schemas.microsoft.com/office/drawing/2014/main" id="{B11672A2-F2C1-AF16-341A-5CED1C085672}"/>
                </a:ext>
              </a:extLst>
            </p:cNvPr>
            <p:cNvSpPr/>
            <p:nvPr/>
          </p:nvSpPr>
          <p:spPr>
            <a:xfrm>
              <a:off x="49924" y="0"/>
              <a:ext cx="4050592" cy="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>
                <a:latin typeface="Arial Nova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119CEDF-8146-4850-B9BC-4251C66C2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8294" y="942738"/>
            <a:ext cx="8894291" cy="11810227"/>
          </a:xfrm>
          <a:prstGeom prst="rect">
            <a:avLst/>
          </a:prstGeom>
        </p:spPr>
      </p:pic>
      <p:pic>
        <p:nvPicPr>
          <p:cNvPr id="2" name="Picture 1" descr="A diagram of a medical procedure&#10;&#10;AI-generated content may be incorrect.">
            <a:extLst>
              <a:ext uri="{FF2B5EF4-FFF2-40B4-BE49-F238E27FC236}">
                <a16:creationId xmlns:a16="http://schemas.microsoft.com/office/drawing/2014/main" id="{62FFCD8E-D332-4D7B-6B1C-1BDF11860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034" y="1926220"/>
            <a:ext cx="13376186" cy="110711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6C1599-7EE5-7CF6-E74D-99B033C9C109}"/>
              </a:ext>
            </a:extLst>
          </p:cNvPr>
          <p:cNvSpPr txBox="1"/>
          <p:nvPr/>
        </p:nvSpPr>
        <p:spPr>
          <a:xfrm>
            <a:off x="14909359" y="1049707"/>
            <a:ext cx="3690550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Transaction</a:t>
            </a:r>
            <a:endParaRPr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781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D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56FCA9-8876-737D-6906-EDE50190D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ircle">
            <a:extLst>
              <a:ext uri="{FF2B5EF4-FFF2-40B4-BE49-F238E27FC236}">
                <a16:creationId xmlns:a16="http://schemas.microsoft.com/office/drawing/2014/main" id="{174853D7-5C7C-9FF7-8508-D9C8C0399817}"/>
              </a:ext>
            </a:extLst>
          </p:cNvPr>
          <p:cNvSpPr/>
          <p:nvPr/>
        </p:nvSpPr>
        <p:spPr>
          <a:xfrm>
            <a:off x="-1685934" y="-1923681"/>
            <a:ext cx="5424101" cy="5424101"/>
          </a:xfrm>
          <a:prstGeom prst="ellipse">
            <a:avLst/>
          </a:prstGeom>
          <a:solidFill>
            <a:srgbClr val="C1BAA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Arial Nova"/>
            </a:endParaRPr>
          </a:p>
        </p:txBody>
      </p:sp>
      <p:sp>
        <p:nvSpPr>
          <p:cNvPr id="269" name="Circle">
            <a:extLst>
              <a:ext uri="{FF2B5EF4-FFF2-40B4-BE49-F238E27FC236}">
                <a16:creationId xmlns:a16="http://schemas.microsoft.com/office/drawing/2014/main" id="{67AE308F-11C8-D9FC-BE97-1528748E1185}"/>
              </a:ext>
            </a:extLst>
          </p:cNvPr>
          <p:cNvSpPr/>
          <p:nvPr/>
        </p:nvSpPr>
        <p:spPr>
          <a:xfrm>
            <a:off x="4013818" y="2797246"/>
            <a:ext cx="2540001" cy="2540001"/>
          </a:xfrm>
          <a:prstGeom prst="ellipse">
            <a:avLst/>
          </a:prstGeom>
          <a:solidFill>
            <a:srgbClr val="C1BAA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Arial Nova"/>
            </a:endParaRPr>
          </a:p>
        </p:txBody>
      </p:sp>
      <p:sp>
        <p:nvSpPr>
          <p:cNvPr id="270" name="Circle">
            <a:extLst>
              <a:ext uri="{FF2B5EF4-FFF2-40B4-BE49-F238E27FC236}">
                <a16:creationId xmlns:a16="http://schemas.microsoft.com/office/drawing/2014/main" id="{22B7A316-6156-45B1-9873-7B190C2E821E}"/>
              </a:ext>
            </a:extLst>
          </p:cNvPr>
          <p:cNvSpPr/>
          <p:nvPr/>
        </p:nvSpPr>
        <p:spPr>
          <a:xfrm>
            <a:off x="19871802" y="9229007"/>
            <a:ext cx="5424101" cy="5424102"/>
          </a:xfrm>
          <a:prstGeom prst="ellipse">
            <a:avLst/>
          </a:prstGeom>
          <a:solidFill>
            <a:srgbClr val="C1BAA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>
              <a:latin typeface="Arial Nova"/>
            </a:endParaRPr>
          </a:p>
        </p:txBody>
      </p:sp>
      <p:grpSp>
        <p:nvGrpSpPr>
          <p:cNvPr id="280" name="Group">
            <a:extLst>
              <a:ext uri="{FF2B5EF4-FFF2-40B4-BE49-F238E27FC236}">
                <a16:creationId xmlns:a16="http://schemas.microsoft.com/office/drawing/2014/main" id="{3D7972D0-AFB1-81D6-0E1A-5F4F7CE01EA6}"/>
              </a:ext>
            </a:extLst>
          </p:cNvPr>
          <p:cNvGrpSpPr/>
          <p:nvPr/>
        </p:nvGrpSpPr>
        <p:grpSpPr>
          <a:xfrm>
            <a:off x="1439872" y="1050455"/>
            <a:ext cx="4100516" cy="1318103"/>
            <a:chOff x="0" y="0"/>
            <a:chExt cx="4100516" cy="1318101"/>
          </a:xfrm>
        </p:grpSpPr>
        <p:sp>
          <p:nvSpPr>
            <p:cNvPr id="278" name="Understanding The Customer Needs">
              <a:extLst>
                <a:ext uri="{FF2B5EF4-FFF2-40B4-BE49-F238E27FC236}">
                  <a16:creationId xmlns:a16="http://schemas.microsoft.com/office/drawing/2014/main" id="{E1D664F2-1A27-6D5D-E97D-EE7324CAEC8E}"/>
                </a:ext>
              </a:extLst>
            </p:cNvPr>
            <p:cNvSpPr txBox="1"/>
            <p:nvPr/>
          </p:nvSpPr>
          <p:spPr>
            <a:xfrm>
              <a:off x="0" y="550712"/>
              <a:ext cx="3258905" cy="7673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/>
              </a:lvl1pPr>
            </a:lstStyle>
            <a:p>
              <a:r>
                <a:rPr lang="en-US">
                  <a:latin typeface="Arial Nova"/>
                </a:rPr>
                <a:t>Data marts</a:t>
              </a:r>
            </a:p>
          </p:txBody>
        </p:sp>
        <p:sp>
          <p:nvSpPr>
            <p:cNvPr id="279" name="Line">
              <a:extLst>
                <a:ext uri="{FF2B5EF4-FFF2-40B4-BE49-F238E27FC236}">
                  <a16:creationId xmlns:a16="http://schemas.microsoft.com/office/drawing/2014/main" id="{D0D44707-B9C5-E04A-077F-A404F7DDC821}"/>
                </a:ext>
              </a:extLst>
            </p:cNvPr>
            <p:cNvSpPr/>
            <p:nvPr/>
          </p:nvSpPr>
          <p:spPr>
            <a:xfrm>
              <a:off x="49924" y="0"/>
              <a:ext cx="4050592" cy="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>
                <a:latin typeface="Arial Nova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99AB6981-E6EF-7E68-5084-C585E55A7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379" y="2371999"/>
            <a:ext cx="14053629" cy="1032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24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D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01042B-133E-869E-2A92-8D2C04350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ircle">
            <a:extLst>
              <a:ext uri="{FF2B5EF4-FFF2-40B4-BE49-F238E27FC236}">
                <a16:creationId xmlns:a16="http://schemas.microsoft.com/office/drawing/2014/main" id="{F4F6B30A-2E46-D271-0575-3D94A5440272}"/>
              </a:ext>
            </a:extLst>
          </p:cNvPr>
          <p:cNvSpPr/>
          <p:nvPr/>
        </p:nvSpPr>
        <p:spPr>
          <a:xfrm>
            <a:off x="4013818" y="2797246"/>
            <a:ext cx="2540001" cy="2540001"/>
          </a:xfrm>
          <a:prstGeom prst="ellipse">
            <a:avLst/>
          </a:prstGeom>
          <a:solidFill>
            <a:srgbClr val="C1BAA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7" name="Rounded Rectangle">
            <a:extLst>
              <a:ext uri="{FF2B5EF4-FFF2-40B4-BE49-F238E27FC236}">
                <a16:creationId xmlns:a16="http://schemas.microsoft.com/office/drawing/2014/main" id="{A24BDD0A-7A71-953E-8C8E-DE932FB53233}"/>
              </a:ext>
            </a:extLst>
          </p:cNvPr>
          <p:cNvSpPr/>
          <p:nvPr/>
        </p:nvSpPr>
        <p:spPr>
          <a:xfrm>
            <a:off x="11975031" y="5764067"/>
            <a:ext cx="433938" cy="227568"/>
          </a:xfrm>
          <a:prstGeom prst="roundRect">
            <a:avLst>
              <a:gd name="adj" fmla="val 50000"/>
            </a:avLst>
          </a:prstGeom>
          <a:solidFill>
            <a:srgbClr val="E7E5D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E7E5D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0" name="Circle">
            <a:extLst>
              <a:ext uri="{FF2B5EF4-FFF2-40B4-BE49-F238E27FC236}">
                <a16:creationId xmlns:a16="http://schemas.microsoft.com/office/drawing/2014/main" id="{C052D864-D3D3-CB55-469C-BEB46DF52D76}"/>
              </a:ext>
            </a:extLst>
          </p:cNvPr>
          <p:cNvSpPr/>
          <p:nvPr/>
        </p:nvSpPr>
        <p:spPr>
          <a:xfrm>
            <a:off x="-1685934" y="-1923681"/>
            <a:ext cx="5424101" cy="5424101"/>
          </a:xfrm>
          <a:prstGeom prst="ellipse">
            <a:avLst/>
          </a:prstGeom>
          <a:solidFill>
            <a:srgbClr val="C1BAA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1" name="Circle">
            <a:extLst>
              <a:ext uri="{FF2B5EF4-FFF2-40B4-BE49-F238E27FC236}">
                <a16:creationId xmlns:a16="http://schemas.microsoft.com/office/drawing/2014/main" id="{E960B9D5-FE3B-A2DF-2E36-D3AA9FC36E79}"/>
              </a:ext>
            </a:extLst>
          </p:cNvPr>
          <p:cNvSpPr/>
          <p:nvPr/>
        </p:nvSpPr>
        <p:spPr>
          <a:xfrm>
            <a:off x="19871802" y="9229007"/>
            <a:ext cx="5424101" cy="5424102"/>
          </a:xfrm>
          <a:prstGeom prst="ellipse">
            <a:avLst/>
          </a:prstGeom>
          <a:solidFill>
            <a:srgbClr val="C1BAA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grpSp>
        <p:nvGrpSpPr>
          <p:cNvPr id="294" name="Group">
            <a:extLst>
              <a:ext uri="{FF2B5EF4-FFF2-40B4-BE49-F238E27FC236}">
                <a16:creationId xmlns:a16="http://schemas.microsoft.com/office/drawing/2014/main" id="{761D5BF7-C072-2CF1-BF09-355E07B83D88}"/>
              </a:ext>
            </a:extLst>
          </p:cNvPr>
          <p:cNvGrpSpPr/>
          <p:nvPr/>
        </p:nvGrpSpPr>
        <p:grpSpPr>
          <a:xfrm>
            <a:off x="1439871" y="1050455"/>
            <a:ext cx="4100516" cy="1318103"/>
            <a:chOff x="0" y="0"/>
            <a:chExt cx="4100516" cy="1318101"/>
          </a:xfrm>
        </p:grpSpPr>
        <p:sp>
          <p:nvSpPr>
            <p:cNvPr id="292" name="Fleet Management Portal">
              <a:extLst>
                <a:ext uri="{FF2B5EF4-FFF2-40B4-BE49-F238E27FC236}">
                  <a16:creationId xmlns:a16="http://schemas.microsoft.com/office/drawing/2014/main" id="{0568BC41-D897-33E9-5BAF-17ED73DBE677}"/>
                </a:ext>
              </a:extLst>
            </p:cNvPr>
            <p:cNvSpPr txBox="1"/>
            <p:nvPr/>
          </p:nvSpPr>
          <p:spPr>
            <a:xfrm>
              <a:off x="0" y="550712"/>
              <a:ext cx="3071354" cy="7673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/>
              </a:lvl1pPr>
            </a:lstStyle>
            <a:p>
              <a:r>
                <a:rPr lang="en-US">
                  <a:latin typeface="Arial Nova"/>
                </a:rPr>
                <a:t>Working...</a:t>
              </a:r>
              <a:endParaRPr lang="en-US"/>
            </a:p>
          </p:txBody>
        </p:sp>
        <p:sp>
          <p:nvSpPr>
            <p:cNvPr id="293" name="Line">
              <a:extLst>
                <a:ext uri="{FF2B5EF4-FFF2-40B4-BE49-F238E27FC236}">
                  <a16:creationId xmlns:a16="http://schemas.microsoft.com/office/drawing/2014/main" id="{75F8F518-3606-3B3F-C6BB-EB7C56CFDF5C}"/>
                </a:ext>
              </a:extLst>
            </p:cNvPr>
            <p:cNvSpPr/>
            <p:nvPr/>
          </p:nvSpPr>
          <p:spPr>
            <a:xfrm>
              <a:off x="49924" y="0"/>
              <a:ext cx="4050592" cy="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65F9391-1104-8ABF-7413-620348008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578" y="4581185"/>
            <a:ext cx="6843326" cy="85524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002597-5D1F-329D-96EC-ADDFA51DEDE1}"/>
              </a:ext>
            </a:extLst>
          </p:cNvPr>
          <p:cNvSpPr txBox="1"/>
          <p:nvPr/>
        </p:nvSpPr>
        <p:spPr>
          <a:xfrm>
            <a:off x="7515773" y="3169063"/>
            <a:ext cx="2743200" cy="11782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Arial Nova"/>
              </a:rPr>
              <a:t>S3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4D6DC7E-FB7F-8A0E-0A7D-0A034AC40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4334" y="4581185"/>
            <a:ext cx="7391914" cy="8531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DB2F04-41B1-25BD-4944-9BD72AE25961}"/>
              </a:ext>
            </a:extLst>
          </p:cNvPr>
          <p:cNvSpPr txBox="1"/>
          <p:nvPr/>
        </p:nvSpPr>
        <p:spPr>
          <a:xfrm>
            <a:off x="14536976" y="3169526"/>
            <a:ext cx="2743200" cy="11782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latin typeface="Arial Nova"/>
              </a:rPr>
              <a:t>Data mart</a:t>
            </a:r>
          </a:p>
        </p:txBody>
      </p:sp>
    </p:spTree>
    <p:extLst>
      <p:ext uri="{BB962C8B-B14F-4D97-AF65-F5344CB8AC3E}">
        <p14:creationId xmlns:p14="http://schemas.microsoft.com/office/powerpoint/2010/main" val="282672200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D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EBBD84-555B-2E24-39F8-42F856A87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ircle">
            <a:extLst>
              <a:ext uri="{FF2B5EF4-FFF2-40B4-BE49-F238E27FC236}">
                <a16:creationId xmlns:a16="http://schemas.microsoft.com/office/drawing/2014/main" id="{154859A3-046F-FD13-147C-5FBEB8C90214}"/>
              </a:ext>
            </a:extLst>
          </p:cNvPr>
          <p:cNvSpPr/>
          <p:nvPr/>
        </p:nvSpPr>
        <p:spPr>
          <a:xfrm>
            <a:off x="4013818" y="2797246"/>
            <a:ext cx="2540001" cy="2540001"/>
          </a:xfrm>
          <a:prstGeom prst="ellipse">
            <a:avLst/>
          </a:prstGeom>
          <a:solidFill>
            <a:srgbClr val="C1BAA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87" name="Rounded Rectangle">
            <a:extLst>
              <a:ext uri="{FF2B5EF4-FFF2-40B4-BE49-F238E27FC236}">
                <a16:creationId xmlns:a16="http://schemas.microsoft.com/office/drawing/2014/main" id="{29DD9D2E-E744-A8FC-B953-2A213A07A5DD}"/>
              </a:ext>
            </a:extLst>
          </p:cNvPr>
          <p:cNvSpPr/>
          <p:nvPr/>
        </p:nvSpPr>
        <p:spPr>
          <a:xfrm>
            <a:off x="11975031" y="5764067"/>
            <a:ext cx="433938" cy="227568"/>
          </a:xfrm>
          <a:prstGeom prst="roundRect">
            <a:avLst>
              <a:gd name="adj" fmla="val 50000"/>
            </a:avLst>
          </a:prstGeom>
          <a:solidFill>
            <a:srgbClr val="E7E5D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E7E5D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0" name="Circle">
            <a:extLst>
              <a:ext uri="{FF2B5EF4-FFF2-40B4-BE49-F238E27FC236}">
                <a16:creationId xmlns:a16="http://schemas.microsoft.com/office/drawing/2014/main" id="{021DB1BB-0D25-7960-9CE0-99482C5FBA3B}"/>
              </a:ext>
            </a:extLst>
          </p:cNvPr>
          <p:cNvSpPr/>
          <p:nvPr/>
        </p:nvSpPr>
        <p:spPr>
          <a:xfrm>
            <a:off x="-1685934" y="-1923681"/>
            <a:ext cx="5424101" cy="5424101"/>
          </a:xfrm>
          <a:prstGeom prst="ellipse">
            <a:avLst/>
          </a:prstGeom>
          <a:solidFill>
            <a:srgbClr val="C1BAA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91" name="Circle">
            <a:extLst>
              <a:ext uri="{FF2B5EF4-FFF2-40B4-BE49-F238E27FC236}">
                <a16:creationId xmlns:a16="http://schemas.microsoft.com/office/drawing/2014/main" id="{967E9EAF-C9CE-741B-E955-789D098B1098}"/>
              </a:ext>
            </a:extLst>
          </p:cNvPr>
          <p:cNvSpPr/>
          <p:nvPr/>
        </p:nvSpPr>
        <p:spPr>
          <a:xfrm>
            <a:off x="19871802" y="9229007"/>
            <a:ext cx="5424101" cy="5424102"/>
          </a:xfrm>
          <a:prstGeom prst="ellipse">
            <a:avLst/>
          </a:prstGeom>
          <a:solidFill>
            <a:srgbClr val="C1BAA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grpSp>
        <p:nvGrpSpPr>
          <p:cNvPr id="294" name="Group">
            <a:extLst>
              <a:ext uri="{FF2B5EF4-FFF2-40B4-BE49-F238E27FC236}">
                <a16:creationId xmlns:a16="http://schemas.microsoft.com/office/drawing/2014/main" id="{5DF1C8C0-B96B-C1F4-C9D8-08F4826035DD}"/>
              </a:ext>
            </a:extLst>
          </p:cNvPr>
          <p:cNvGrpSpPr/>
          <p:nvPr/>
        </p:nvGrpSpPr>
        <p:grpSpPr>
          <a:xfrm>
            <a:off x="1439871" y="1050455"/>
            <a:ext cx="4100516" cy="1318103"/>
            <a:chOff x="0" y="0"/>
            <a:chExt cx="4100516" cy="1318101"/>
          </a:xfrm>
        </p:grpSpPr>
        <p:sp>
          <p:nvSpPr>
            <p:cNvPr id="292" name="Fleet Management Portal">
              <a:extLst>
                <a:ext uri="{FF2B5EF4-FFF2-40B4-BE49-F238E27FC236}">
                  <a16:creationId xmlns:a16="http://schemas.microsoft.com/office/drawing/2014/main" id="{78C65000-46EB-BD38-A483-77DB8F0D6596}"/>
                </a:ext>
              </a:extLst>
            </p:cNvPr>
            <p:cNvSpPr txBox="1"/>
            <p:nvPr/>
          </p:nvSpPr>
          <p:spPr>
            <a:xfrm>
              <a:off x="0" y="550712"/>
              <a:ext cx="3367910" cy="7673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1"/>
              </a:lvl1pPr>
            </a:lstStyle>
            <a:p>
              <a:r>
                <a:rPr lang="en-US">
                  <a:latin typeface="Arial Nova"/>
                </a:rPr>
                <a:t>Conclusion</a:t>
              </a:r>
              <a:endParaRPr lang="en-US"/>
            </a:p>
          </p:txBody>
        </p:sp>
        <p:sp>
          <p:nvSpPr>
            <p:cNvPr id="293" name="Line">
              <a:extLst>
                <a:ext uri="{FF2B5EF4-FFF2-40B4-BE49-F238E27FC236}">
                  <a16:creationId xmlns:a16="http://schemas.microsoft.com/office/drawing/2014/main" id="{BA919CC5-E958-CC3F-4E3E-F81D6E0F43B7}"/>
                </a:ext>
              </a:extLst>
            </p:cNvPr>
            <p:cNvSpPr/>
            <p:nvPr/>
          </p:nvSpPr>
          <p:spPr>
            <a:xfrm>
              <a:off x="49924" y="0"/>
              <a:ext cx="4050592" cy="0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7F59A67-4DA5-B0D4-31D1-76B4E4EAAD33}"/>
              </a:ext>
            </a:extLst>
          </p:cNvPr>
          <p:cNvSpPr txBox="1"/>
          <p:nvPr/>
        </p:nvSpPr>
        <p:spPr>
          <a:xfrm>
            <a:off x="1030698" y="2515988"/>
            <a:ext cx="15318152" cy="60380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99" tIns="50799" rIns="50799" bIns="50799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rtl="0">
              <a:lnSpc>
                <a:spcPts val="1575"/>
              </a:lnSpc>
            </a:pPr>
            <a:r>
              <a:rPr lang="en-IN" sz="3600" b="1">
                <a:latin typeface="Arial Nova"/>
                <a:ea typeface="Segoe UI"/>
                <a:cs typeface="Segoe UI"/>
              </a:rPr>
              <a:t>1. We implemented a scalable and efficient AWS data pipeline using:</a:t>
            </a:r>
            <a:r>
              <a:rPr lang="en-US" sz="3600" b="1">
                <a:latin typeface="Arial Nova"/>
                <a:ea typeface="Segoe UI"/>
                <a:cs typeface="Segoe UI"/>
              </a:rPr>
              <a:t>​</a:t>
            </a:r>
          </a:p>
          <a:p>
            <a:pPr marL="285750" lvl="0" indent="-285750" rtl="0">
              <a:lnSpc>
                <a:spcPts val="1575"/>
              </a:lnSpc>
              <a:buFont typeface="Arial,Sans-Serif"/>
              <a:buChar char="•"/>
            </a:pPr>
            <a:r>
              <a:rPr lang="en-IN" sz="3600">
                <a:latin typeface="Arial Nova"/>
                <a:ea typeface="Arial"/>
                <a:cs typeface="Arial"/>
              </a:rPr>
              <a:t>Amazon S3 for data storage</a:t>
            </a:r>
            <a:r>
              <a:rPr lang="en-US" sz="3600">
                <a:latin typeface="Arial Nova"/>
                <a:ea typeface="Arial"/>
                <a:cs typeface="Arial"/>
              </a:rPr>
              <a:t>​</a:t>
            </a:r>
            <a:endParaRPr lang="en-US"/>
          </a:p>
          <a:p>
            <a:pPr marL="285750" lvl="0" indent="-285750" rtl="0">
              <a:lnSpc>
                <a:spcPts val="1575"/>
              </a:lnSpc>
              <a:buFont typeface="Arial,Sans-Serif"/>
              <a:buChar char="•"/>
            </a:pPr>
            <a:r>
              <a:rPr lang="en-IN" sz="3600">
                <a:latin typeface="Arial Nova"/>
                <a:ea typeface="Arial"/>
                <a:cs typeface="Arial"/>
              </a:rPr>
              <a:t>AWS Glue for ETL (cleaning &amp; transformation)</a:t>
            </a:r>
            <a:r>
              <a:rPr lang="en-US" sz="3600">
                <a:latin typeface="Arial Nova"/>
                <a:ea typeface="Arial"/>
                <a:cs typeface="Arial"/>
              </a:rPr>
              <a:t>​</a:t>
            </a:r>
            <a:endParaRPr lang="en-US"/>
          </a:p>
          <a:p>
            <a:pPr marL="285750" indent="-285750">
              <a:lnSpc>
                <a:spcPts val="1575"/>
              </a:lnSpc>
              <a:buFont typeface="Arial,Sans-Serif"/>
              <a:buChar char="•"/>
            </a:pPr>
            <a:r>
              <a:rPr lang="en-IN" sz="3600">
                <a:latin typeface="Arial Nova"/>
                <a:ea typeface="Arial"/>
                <a:cs typeface="Arial"/>
              </a:rPr>
              <a:t>Amazon Quick Sight for business intelligence and reporting</a:t>
            </a:r>
            <a:r>
              <a:rPr lang="en-US" sz="3600">
                <a:latin typeface="Arial Nova"/>
                <a:ea typeface="Arial"/>
                <a:cs typeface="Arial"/>
              </a:rPr>
              <a:t>​.</a:t>
            </a:r>
            <a:endParaRPr lang="en-US"/>
          </a:p>
          <a:p>
            <a:pPr marL="285750" indent="-285750">
              <a:lnSpc>
                <a:spcPts val="1575"/>
              </a:lnSpc>
              <a:buFont typeface="Arial,Sans-Serif"/>
              <a:buChar char="•"/>
            </a:pPr>
            <a:endParaRPr lang="en-US"/>
          </a:p>
          <a:p>
            <a:pPr marL="285750" indent="-285750" rtl="0">
              <a:buFont typeface="Arial,Sans-Serif"/>
              <a:buChar char="•"/>
            </a:pPr>
            <a:endParaRPr lang="en-IN"/>
          </a:p>
          <a:p>
            <a:pPr rtl="0">
              <a:lnSpc>
                <a:spcPts val="1575"/>
              </a:lnSpc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F84E8A-0193-95E6-F83D-1E7BFA6DF3FB}"/>
              </a:ext>
            </a:extLst>
          </p:cNvPr>
          <p:cNvSpPr txBox="1"/>
          <p:nvPr/>
        </p:nvSpPr>
        <p:spPr>
          <a:xfrm>
            <a:off x="1025201" y="5766496"/>
            <a:ext cx="21009273" cy="40139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575"/>
              </a:lnSpc>
            </a:pPr>
            <a:r>
              <a:rPr lang="en-IN" sz="3600" b="1">
                <a:latin typeface="Arial Nova"/>
              </a:rPr>
              <a:t>2. The pipeline performs:</a:t>
            </a:r>
            <a:r>
              <a:rPr lang="en-US" sz="3600" b="1">
                <a:latin typeface="Arial Nova"/>
              </a:rPr>
              <a:t> </a:t>
            </a:r>
          </a:p>
          <a:p>
            <a:pPr marL="285750" indent="-285750">
              <a:lnSpc>
                <a:spcPts val="1575"/>
              </a:lnSpc>
              <a:buFont typeface="Arial,Sans-Serif"/>
              <a:buChar char="•"/>
            </a:pPr>
            <a:r>
              <a:rPr lang="en-IN" sz="3600">
                <a:latin typeface="Arial Nova"/>
              </a:rPr>
              <a:t>Raw data ingestion into S3</a:t>
            </a:r>
            <a:r>
              <a:rPr lang="en-US" sz="3600">
                <a:latin typeface="Arial Nova"/>
              </a:rPr>
              <a:t> </a:t>
            </a:r>
          </a:p>
          <a:p>
            <a:pPr marL="285750" indent="-285750">
              <a:lnSpc>
                <a:spcPts val="1575"/>
              </a:lnSpc>
              <a:buFont typeface="Arial,Sans-Serif"/>
              <a:buChar char="•"/>
            </a:pPr>
            <a:r>
              <a:rPr lang="en-IN" sz="3600">
                <a:latin typeface="Arial Nova"/>
              </a:rPr>
              <a:t>Minor data cleaning in Glue (e.g., removing unnamed columns, handling extra commas)</a:t>
            </a:r>
            <a:r>
              <a:rPr lang="en-US" sz="3600">
                <a:latin typeface="Arial Nova"/>
              </a:rPr>
              <a:t> </a:t>
            </a:r>
          </a:p>
          <a:p>
            <a:pPr marL="285750" indent="-285750">
              <a:lnSpc>
                <a:spcPts val="1575"/>
              </a:lnSpc>
              <a:buFont typeface="Arial,Sans-Serif"/>
              <a:buChar char="•"/>
            </a:pPr>
            <a:r>
              <a:rPr lang="en-IN" sz="3600">
                <a:latin typeface="Arial Nova"/>
              </a:rPr>
              <a:t>Conversion to Parquet for optimized analytics</a:t>
            </a:r>
            <a:r>
              <a:rPr lang="en-US" sz="3600">
                <a:latin typeface="Arial Nova"/>
              </a:rPr>
              <a:t> </a:t>
            </a:r>
          </a:p>
          <a:p>
            <a:pPr marL="285750" indent="-285750">
              <a:lnSpc>
                <a:spcPts val="1575"/>
              </a:lnSpc>
              <a:buFont typeface="Arial,Sans-Serif"/>
              <a:buChar char="•"/>
            </a:pPr>
            <a:r>
              <a:rPr lang="en-IN" sz="3600">
                <a:latin typeface="Arial Nova"/>
              </a:rPr>
              <a:t>Structuring into a Data Mart for fast querying</a:t>
            </a:r>
            <a:r>
              <a:rPr lang="en-US" sz="3600">
                <a:latin typeface="Arial Nova"/>
              </a:rPr>
              <a:t> 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643C2-90C8-E331-D02B-A5CE023DFA79}"/>
              </a:ext>
            </a:extLst>
          </p:cNvPr>
          <p:cNvSpPr txBox="1"/>
          <p:nvPr/>
        </p:nvSpPr>
        <p:spPr>
          <a:xfrm>
            <a:off x="1016713" y="9761227"/>
            <a:ext cx="16639266" cy="3231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575"/>
              </a:lnSpc>
            </a:pPr>
            <a:r>
              <a:rPr lang="en-IN" sz="3600" b="1">
                <a:latin typeface="Arial Nova"/>
              </a:rPr>
              <a:t>3. This architecture ensures:</a:t>
            </a:r>
            <a:r>
              <a:rPr lang="en-US" sz="3600" b="1">
                <a:latin typeface="Arial Nova"/>
              </a:rPr>
              <a:t> </a:t>
            </a:r>
          </a:p>
          <a:p>
            <a:pPr marL="285750" indent="-285750">
              <a:lnSpc>
                <a:spcPts val="1575"/>
              </a:lnSpc>
              <a:buFont typeface="Arial,Sans-Serif"/>
              <a:buChar char="•"/>
            </a:pPr>
            <a:r>
              <a:rPr lang="en-IN" sz="3600">
                <a:latin typeface="Arial Nova"/>
              </a:rPr>
              <a:t>Improved data quality </a:t>
            </a:r>
            <a:endParaRPr lang="en-US" sz="3600">
              <a:latin typeface="Arial Nova"/>
            </a:endParaRPr>
          </a:p>
          <a:p>
            <a:pPr marL="285750" indent="-285750">
              <a:lnSpc>
                <a:spcPts val="1575"/>
              </a:lnSpc>
              <a:buFont typeface="Arial,Sans-Serif"/>
              <a:buChar char="•"/>
            </a:pPr>
            <a:r>
              <a:rPr lang="en-IN" sz="3600">
                <a:latin typeface="Arial Nova"/>
              </a:rPr>
              <a:t>Faster processing and querying</a:t>
            </a:r>
            <a:r>
              <a:rPr lang="en-US" sz="3600">
                <a:latin typeface="Arial Nova"/>
              </a:rPr>
              <a:t> </a:t>
            </a:r>
          </a:p>
          <a:p>
            <a:pPr marL="285750" indent="-285750">
              <a:lnSpc>
                <a:spcPts val="1575"/>
              </a:lnSpc>
              <a:buFont typeface="Arial,Sans-Serif"/>
              <a:buChar char="•"/>
            </a:pPr>
            <a:r>
              <a:rPr lang="en-IN" sz="3600">
                <a:latin typeface="Arial Nova"/>
              </a:rPr>
              <a:t>Seamless integration for analytics and dashboards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2309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21_BasicWhite</vt:lpstr>
      <vt:lpstr>ETL Pipeline for Synthea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18</cp:revision>
  <dcterms:modified xsi:type="dcterms:W3CDTF">2025-07-01T07:18:08Z</dcterms:modified>
</cp:coreProperties>
</file>