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2626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2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7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1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64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30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28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5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9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0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4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3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6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3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NT_VIBE</a:t>
            </a:r>
            <a:br>
              <a:rPr lang="en-AU" dirty="0"/>
            </a:br>
            <a:r>
              <a:rPr dirty="0"/>
              <a:t>UAT Plan </a:t>
            </a:r>
            <a:r>
              <a:rPr lang="en-AU" dirty="0"/>
              <a:t>For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NT_Event_Management_Platform | MVP v1.0 | Australia/Darwin Timezone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333" y="0"/>
            <a:ext cx="7704667" cy="1981200"/>
          </a:xfrm>
        </p:spPr>
        <p:txBody>
          <a:bodyPr/>
          <a:lstStyle/>
          <a:p>
            <a:r>
              <a:rPr b="1" dirty="0"/>
              <a:t>Purpose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86757"/>
            <a:ext cx="7704667" cy="4313059"/>
          </a:xfrm>
        </p:spPr>
        <p:txBody>
          <a:bodyPr>
            <a:normAutofit fontScale="92500"/>
          </a:bodyPr>
          <a:lstStyle/>
          <a:p>
            <a:r>
              <a:rPr dirty="0"/>
              <a:t>Purpose: Validate that the platform meets business needs for creating, publishing, discovering, and attending NT events.</a:t>
            </a:r>
            <a:endParaRPr lang="en-AU" dirty="0"/>
          </a:p>
          <a:p>
            <a:endParaRPr dirty="0"/>
          </a:p>
          <a:p>
            <a:r>
              <a:rPr dirty="0"/>
              <a:t>In-scope (MVP):</a:t>
            </a:r>
          </a:p>
          <a:p>
            <a:r>
              <a:rPr dirty="0"/>
              <a:t>Organizer: create/edit draft, publish/unpublish, profile</a:t>
            </a:r>
          </a:p>
          <a:p>
            <a:r>
              <a:rPr dirty="0"/>
              <a:t>Attendee: search, browse, tickets, checkout (sandbox), confirmation</a:t>
            </a:r>
          </a:p>
          <a:p>
            <a:r>
              <a:rPr dirty="0"/>
              <a:t> Admin: moderation, basic reporting, user management</a:t>
            </a:r>
          </a:p>
          <a:p>
            <a:r>
              <a:rPr dirty="0"/>
              <a:t>System: notifications, </a:t>
            </a:r>
            <a:r>
              <a:rPr dirty="0" err="1"/>
              <a:t>timezone</a:t>
            </a:r>
            <a:r>
              <a:rPr dirty="0"/>
              <a:t> handling, accessibility, audit logs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333" y="0"/>
            <a:ext cx="7704667" cy="1797727"/>
          </a:xfrm>
        </p:spPr>
        <p:txBody>
          <a:bodyPr/>
          <a:lstStyle/>
          <a:p>
            <a:r>
              <a:rPr dirty="0"/>
              <a:t>Roles &amp;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2" y="1779971"/>
            <a:ext cx="7704667" cy="3372026"/>
          </a:xfrm>
        </p:spPr>
        <p:txBody>
          <a:bodyPr>
            <a:normAutofit/>
          </a:bodyPr>
          <a:lstStyle/>
          <a:p>
            <a:r>
              <a:rPr dirty="0"/>
              <a:t>UAT Sponsor: Final sign-off authority</a:t>
            </a:r>
          </a:p>
          <a:p>
            <a:r>
              <a:rPr dirty="0"/>
              <a:t>UAT Test Lead: Plan, tracking, triage facilitation</a:t>
            </a:r>
          </a:p>
          <a:p>
            <a:r>
              <a:rPr dirty="0"/>
              <a:t>UAT Testers: Execute scenarios, log defects</a:t>
            </a:r>
          </a:p>
          <a:p>
            <a:r>
              <a:rPr dirty="0"/>
              <a:t>Dev Lead: Fixes, stability, seeding</a:t>
            </a:r>
          </a:p>
          <a:p>
            <a:r>
              <a:rPr dirty="0"/>
              <a:t>Product Owner/BA: Clarify acceptance criteria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Entry &amp; Exit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Entry Criteria:</a:t>
            </a:r>
          </a:p>
          <a:p>
            <a:r>
              <a:rPr dirty="0"/>
              <a:t>SIT completed, UAT env stable, seed data ready</a:t>
            </a:r>
          </a:p>
          <a:p>
            <a:r>
              <a:rPr dirty="0"/>
              <a:t>Test accounts &amp; sandbox (payment/email) set up</a:t>
            </a:r>
          </a:p>
          <a:p>
            <a:r>
              <a:rPr dirty="0"/>
              <a:t>UAT test pack approved, audit logging enabled</a:t>
            </a:r>
          </a:p>
          <a:p>
            <a:endParaRPr dirty="0"/>
          </a:p>
          <a:p>
            <a:r>
              <a:rPr dirty="0"/>
              <a:t>Exit Criteria:</a:t>
            </a:r>
          </a:p>
          <a:p>
            <a:r>
              <a:rPr dirty="0"/>
              <a:t>100% P1/P2 defects closed, ≥95% scenarios executed</a:t>
            </a:r>
          </a:p>
          <a:p>
            <a:r>
              <a:rPr dirty="0"/>
              <a:t>≥90% pass rate, no blocking issues</a:t>
            </a:r>
          </a:p>
          <a:p>
            <a:r>
              <a:rPr dirty="0"/>
              <a:t>Business sign-off received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Scenarios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4793" y="2667000"/>
            <a:ext cx="3739896" cy="3368674"/>
          </a:xfrm>
        </p:spPr>
        <p:txBody>
          <a:bodyPr>
            <a:normAutofit fontScale="25000" lnSpcReduction="20000"/>
          </a:bodyPr>
          <a:lstStyle/>
          <a:p>
            <a:r>
              <a:rPr sz="8000" dirty="0"/>
              <a:t>Organizer:</a:t>
            </a:r>
          </a:p>
          <a:p>
            <a:r>
              <a:rPr sz="8000" dirty="0"/>
              <a:t>Draft event creation</a:t>
            </a:r>
          </a:p>
          <a:p>
            <a:r>
              <a:rPr sz="8000" dirty="0"/>
              <a:t> Publish/Unpublish</a:t>
            </a:r>
          </a:p>
          <a:p>
            <a:endParaRPr sz="8000" dirty="0"/>
          </a:p>
          <a:p>
            <a:r>
              <a:rPr sz="8000" dirty="0"/>
              <a:t>Attendee:</a:t>
            </a:r>
          </a:p>
          <a:p>
            <a:r>
              <a:rPr sz="8000" dirty="0"/>
              <a:t>Search &amp; view events</a:t>
            </a:r>
          </a:p>
          <a:p>
            <a:r>
              <a:rPr sz="8000" dirty="0"/>
              <a:t>Ticket purchase (success/failure)</a:t>
            </a:r>
          </a:p>
          <a:p>
            <a:pPr marL="0" indent="0">
              <a:buNone/>
            </a:pPr>
            <a:endParaRPr sz="5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539C5-8105-4D0D-8580-95E7BD203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4104" y="2667000"/>
            <a:ext cx="3739896" cy="3346824"/>
          </a:xfrm>
        </p:spPr>
        <p:txBody>
          <a:bodyPr>
            <a:normAutofit fontScale="25000" lnSpcReduction="20000"/>
          </a:bodyPr>
          <a:lstStyle/>
          <a:p>
            <a:r>
              <a:rPr lang="en-AU" sz="8000" dirty="0"/>
              <a:t>Admin:</a:t>
            </a:r>
          </a:p>
          <a:p>
            <a:r>
              <a:rPr lang="en-AU" sz="8000" dirty="0"/>
              <a:t>Content moderation</a:t>
            </a:r>
          </a:p>
          <a:p>
            <a:r>
              <a:rPr lang="en-AU" sz="8000" dirty="0"/>
              <a:t> Role management</a:t>
            </a:r>
          </a:p>
          <a:p>
            <a:endParaRPr lang="en-AU" sz="8000" dirty="0"/>
          </a:p>
          <a:p>
            <a:r>
              <a:rPr lang="en-AU" sz="8000" dirty="0"/>
              <a:t>System:</a:t>
            </a:r>
          </a:p>
          <a:p>
            <a:r>
              <a:rPr lang="en-AU" sz="8000" dirty="0"/>
              <a:t> Emails/Notifications</a:t>
            </a:r>
          </a:p>
          <a:p>
            <a:r>
              <a:rPr lang="en-AU" sz="8000" dirty="0"/>
              <a:t>Accessibility &amp; </a:t>
            </a:r>
            <a:r>
              <a:rPr lang="en-AU" sz="8000" dirty="0" err="1"/>
              <a:t>Timezone</a:t>
            </a:r>
            <a:endParaRPr lang="en-AU" sz="8000" dirty="0"/>
          </a:p>
          <a:p>
            <a:r>
              <a:rPr lang="en-AU" sz="8000" dirty="0"/>
              <a:t> Security checks</a:t>
            </a:r>
          </a:p>
          <a:p>
            <a:endParaRPr lang="en-A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601" y="377302"/>
            <a:ext cx="7704667" cy="1981200"/>
          </a:xfrm>
        </p:spPr>
        <p:txBody>
          <a:bodyPr/>
          <a:lstStyle/>
          <a:p>
            <a:r>
              <a:t>Defects &amp;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9016" y="2358502"/>
            <a:ext cx="4317836" cy="3332816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Defect Management:</a:t>
            </a:r>
          </a:p>
          <a:p>
            <a:r>
              <a:rPr dirty="0"/>
              <a:t>Severity P1–P4, logged in tracker</a:t>
            </a:r>
          </a:p>
          <a:p>
            <a:r>
              <a:rPr dirty="0"/>
              <a:t>Daily triage (Test Lead, PO, Dev Lead)</a:t>
            </a:r>
          </a:p>
          <a:p>
            <a:r>
              <a:rPr dirty="0"/>
              <a:t>SLA: P1=24h, P2=48h</a:t>
            </a:r>
          </a:p>
          <a:p>
            <a:endParaRPr dirty="0"/>
          </a:p>
          <a:p>
            <a:r>
              <a:rPr dirty="0"/>
              <a:t>Reporting:</a:t>
            </a:r>
          </a:p>
          <a:p>
            <a:r>
              <a:rPr dirty="0"/>
              <a:t>Daily UAT stand-up</a:t>
            </a:r>
          </a:p>
          <a:p>
            <a:r>
              <a:rPr dirty="0"/>
              <a:t>Mid-UAT review</a:t>
            </a:r>
          </a:p>
          <a:p>
            <a:r>
              <a:rPr dirty="0"/>
              <a:t>Final UAT Summary Report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Sign-off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dirty="0"/>
              <a:t>UAT Release: </a:t>
            </a:r>
            <a:r>
              <a:rPr dirty="0" err="1"/>
              <a:t>NT_Event_Management_Platform</a:t>
            </a:r>
            <a:r>
              <a:rPr dirty="0"/>
              <a:t> – MVP v1.0</a:t>
            </a:r>
          </a:p>
          <a:p>
            <a:r>
              <a:rPr dirty="0"/>
              <a:t>UAT Window: ___ / ___ / 2025</a:t>
            </a:r>
          </a:p>
          <a:p>
            <a:endParaRPr dirty="0"/>
          </a:p>
          <a:p>
            <a:r>
              <a:rPr dirty="0"/>
              <a:t>Decision:</a:t>
            </a:r>
          </a:p>
          <a:p>
            <a:r>
              <a:rPr dirty="0"/>
              <a:t>☐ Approved</a:t>
            </a:r>
          </a:p>
          <a:p>
            <a:r>
              <a:rPr dirty="0"/>
              <a:t>☐ Approved with conditions</a:t>
            </a:r>
          </a:p>
          <a:p>
            <a:r>
              <a:rPr dirty="0"/>
              <a:t>☐ Not approved</a:t>
            </a:r>
          </a:p>
          <a:p>
            <a:endParaRPr dirty="0"/>
          </a:p>
          <a:p>
            <a:r>
              <a:rPr dirty="0"/>
              <a:t>Signatories:</a:t>
            </a:r>
          </a:p>
          <a:p>
            <a:r>
              <a:rPr dirty="0"/>
              <a:t>• UAT Sponsor</a:t>
            </a:r>
          </a:p>
          <a:p>
            <a:r>
              <a:rPr dirty="0"/>
              <a:t>• Product Owner/BA</a:t>
            </a:r>
          </a:p>
          <a:p>
            <a:r>
              <a:rPr dirty="0"/>
              <a:t>• UAT Test Lead</a:t>
            </a:r>
          </a:p>
          <a:p>
            <a:r>
              <a:rPr dirty="0"/>
              <a:t>• Dev Lead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440</TotalTime>
  <Words>339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NT_VIBE UAT Plan For </vt:lpstr>
      <vt:lpstr>Purpose &amp; Scope</vt:lpstr>
      <vt:lpstr>Roles &amp; Responsibilities</vt:lpstr>
      <vt:lpstr>Entry &amp; Exit Criteria</vt:lpstr>
      <vt:lpstr>Test Scenarios Overview</vt:lpstr>
      <vt:lpstr>Defects &amp; Reporting</vt:lpstr>
      <vt:lpstr>Sign-off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NT_VIBE UAT Plan For </dc:title>
  <dc:subject/>
  <dc:creator/>
  <cp:keywords/>
  <dc:description>generated using python-pptx</dc:description>
  <cp:lastModifiedBy>Sayeed Anwar</cp:lastModifiedBy>
  <cp:revision>9</cp:revision>
  <dcterms:created xsi:type="dcterms:W3CDTF">2013-01-27T09:14:16Z</dcterms:created>
  <dcterms:modified xsi:type="dcterms:W3CDTF">2025-09-29T11:45:22Z</dcterms:modified>
  <cp:category/>
</cp:coreProperties>
</file>