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13" r:id="rId2"/>
    <p:sldId id="295" r:id="rId3"/>
    <p:sldId id="300" r:id="rId4"/>
    <p:sldId id="294" r:id="rId5"/>
    <p:sldId id="302" r:id="rId6"/>
    <p:sldId id="311" r:id="rId7"/>
    <p:sldId id="303" r:id="rId8"/>
    <p:sldId id="324" r:id="rId9"/>
    <p:sldId id="304" r:id="rId10"/>
    <p:sldId id="325" r:id="rId11"/>
    <p:sldId id="305" r:id="rId12"/>
    <p:sldId id="314" r:id="rId13"/>
    <p:sldId id="317" r:id="rId14"/>
    <p:sldId id="315" r:id="rId15"/>
    <p:sldId id="322" r:id="rId16"/>
    <p:sldId id="323" r:id="rId17"/>
    <p:sldId id="318" r:id="rId18"/>
    <p:sldId id="306" r:id="rId19"/>
  </p:sldIdLst>
  <p:sldSz cx="12192000" cy="6858000"/>
  <p:notesSz cx="6858000" cy="9144000"/>
  <p:defaultTextStyle>
    <a:defPPr>
      <a:defRPr lang="en-M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8C44BD-1731-43B1-9EB6-F4D6FEE3FBF3}"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DB14331B-70B8-45C2-BB9E-68F1238B55E5}">
      <dgm:prSet phldrT="[Text]" phldr="0"/>
      <dgm:spPr>
        <a:ln>
          <a:noFill/>
        </a:ln>
      </dgm:spPr>
      <dgm:t>
        <a:bodyPr/>
        <a:lstStyle/>
        <a:p>
          <a:r>
            <a:rPr lang="en-US" dirty="0"/>
            <a:t>Mental Health Issues</a:t>
          </a:r>
        </a:p>
      </dgm:t>
    </dgm:pt>
    <dgm:pt modelId="{F4760CFD-F1B7-42E0-BE77-CDC748034BFC}" type="parTrans" cxnId="{6C412E92-8B7E-487A-8147-E227F2A4ADE9}">
      <dgm:prSet/>
      <dgm:spPr/>
      <dgm:t>
        <a:bodyPr/>
        <a:lstStyle/>
        <a:p>
          <a:endParaRPr lang="en-US"/>
        </a:p>
      </dgm:t>
    </dgm:pt>
    <dgm:pt modelId="{9F320930-BBDB-4810-8C04-FE33A93CEBED}" type="sibTrans" cxnId="{6C412E92-8B7E-487A-8147-E227F2A4ADE9}">
      <dgm:prSet/>
      <dgm:spPr/>
      <dgm:t>
        <a:bodyPr/>
        <a:lstStyle/>
        <a:p>
          <a:endParaRPr lang="en-US"/>
        </a:p>
      </dgm:t>
    </dgm:pt>
    <dgm:pt modelId="{B1A2B56B-2BFD-430C-8C58-E84D5D215213}">
      <dgm:prSet phldrT="[Text]" phldr="0" custT="1"/>
      <dgm:spPr/>
      <dgm:t>
        <a:bodyPr/>
        <a:lstStyle/>
        <a:p>
          <a:endParaRPr lang="en-US" sz="2000" dirty="0"/>
        </a:p>
      </dgm:t>
    </dgm:pt>
    <dgm:pt modelId="{977116FB-FF9F-4CCB-920C-123E2CF7B94C}" type="parTrans" cxnId="{66BA4A0A-36AE-4F69-A207-BEF41ED17C98}">
      <dgm:prSet/>
      <dgm:spPr/>
      <dgm:t>
        <a:bodyPr/>
        <a:lstStyle/>
        <a:p>
          <a:endParaRPr lang="en-US"/>
        </a:p>
      </dgm:t>
    </dgm:pt>
    <dgm:pt modelId="{6A8485BE-B9DC-490D-A5BF-237001FB8008}" type="sibTrans" cxnId="{66BA4A0A-36AE-4F69-A207-BEF41ED17C98}">
      <dgm:prSet/>
      <dgm:spPr/>
      <dgm:t>
        <a:bodyPr/>
        <a:lstStyle/>
        <a:p>
          <a:endParaRPr lang="en-US"/>
        </a:p>
      </dgm:t>
    </dgm:pt>
    <dgm:pt modelId="{3C2E3D26-1A00-444D-9A05-D953E0F40312}">
      <dgm:prSet phldrT="[Text]" phldr="1"/>
      <dgm:spPr/>
      <dgm:t>
        <a:bodyPr/>
        <a:lstStyle/>
        <a:p>
          <a:endParaRPr lang="en-US"/>
        </a:p>
      </dgm:t>
    </dgm:pt>
    <dgm:pt modelId="{19727D4A-0904-46C4-919F-36991200B256}" type="parTrans" cxnId="{46869066-D5AD-41BE-B506-B5EF1501E548}">
      <dgm:prSet/>
      <dgm:spPr/>
      <dgm:t>
        <a:bodyPr/>
        <a:lstStyle/>
        <a:p>
          <a:endParaRPr lang="en-US"/>
        </a:p>
      </dgm:t>
    </dgm:pt>
    <dgm:pt modelId="{E81B719B-CB8C-4BEA-872F-E0AE2D9D126E}" type="sibTrans" cxnId="{46869066-D5AD-41BE-B506-B5EF1501E548}">
      <dgm:prSet/>
      <dgm:spPr/>
      <dgm:t>
        <a:bodyPr/>
        <a:lstStyle/>
        <a:p>
          <a:endParaRPr lang="en-US"/>
        </a:p>
      </dgm:t>
    </dgm:pt>
    <dgm:pt modelId="{25F67AA9-4180-42F9-9F2B-BDBBCA3BE19A}">
      <dgm:prSet phldrT="[Text]" phldr="1"/>
      <dgm:spPr/>
      <dgm:t>
        <a:bodyPr/>
        <a:lstStyle/>
        <a:p>
          <a:endParaRPr lang="en-US" dirty="0"/>
        </a:p>
      </dgm:t>
    </dgm:pt>
    <dgm:pt modelId="{78AEF14E-9C4D-4786-869E-3577D6BEE1F5}" type="parTrans" cxnId="{6F3617E8-D1C7-4817-B7E7-730FE7958C9F}">
      <dgm:prSet/>
      <dgm:spPr/>
      <dgm:t>
        <a:bodyPr/>
        <a:lstStyle/>
        <a:p>
          <a:endParaRPr lang="en-US"/>
        </a:p>
      </dgm:t>
    </dgm:pt>
    <dgm:pt modelId="{17627E15-38F0-4E78-BD83-0228698D6B73}" type="sibTrans" cxnId="{6F3617E8-D1C7-4817-B7E7-730FE7958C9F}">
      <dgm:prSet/>
      <dgm:spPr/>
      <dgm:t>
        <a:bodyPr/>
        <a:lstStyle/>
        <a:p>
          <a:endParaRPr lang="en-US"/>
        </a:p>
      </dgm:t>
    </dgm:pt>
    <dgm:pt modelId="{4C3A2341-C4A2-4F60-9C0E-08B597A13C91}" type="pres">
      <dgm:prSet presAssocID="{928C44BD-1731-43B1-9EB6-F4D6FEE3FBF3}" presName="composite" presStyleCnt="0">
        <dgm:presLayoutVars>
          <dgm:chMax val="1"/>
          <dgm:dir/>
          <dgm:resizeHandles val="exact"/>
        </dgm:presLayoutVars>
      </dgm:prSet>
      <dgm:spPr/>
    </dgm:pt>
    <dgm:pt modelId="{123F647E-65B4-4599-90D2-3748B2EDA2D4}" type="pres">
      <dgm:prSet presAssocID="{DB14331B-70B8-45C2-BB9E-68F1238B55E5}" presName="roof" presStyleLbl="dkBgShp" presStyleIdx="0" presStyleCnt="2"/>
      <dgm:spPr/>
    </dgm:pt>
    <dgm:pt modelId="{3737283C-4904-4072-9374-878B1612B48F}" type="pres">
      <dgm:prSet presAssocID="{DB14331B-70B8-45C2-BB9E-68F1238B55E5}" presName="pillars" presStyleCnt="0"/>
      <dgm:spPr/>
    </dgm:pt>
    <dgm:pt modelId="{E79BBC06-77B4-4EBD-8B2C-D82F84A3828A}" type="pres">
      <dgm:prSet presAssocID="{DB14331B-70B8-45C2-BB9E-68F1238B55E5}" presName="pillar1" presStyleLbl="node1" presStyleIdx="0" presStyleCnt="3">
        <dgm:presLayoutVars>
          <dgm:bulletEnabled val="1"/>
        </dgm:presLayoutVars>
      </dgm:prSet>
      <dgm:spPr/>
    </dgm:pt>
    <dgm:pt modelId="{A74529FF-4F89-40E1-8C98-0AE40CEE8DCD}" type="pres">
      <dgm:prSet presAssocID="{3C2E3D26-1A00-444D-9A05-D953E0F40312}" presName="pillarX" presStyleLbl="node1" presStyleIdx="1" presStyleCnt="3">
        <dgm:presLayoutVars>
          <dgm:bulletEnabled val="1"/>
        </dgm:presLayoutVars>
      </dgm:prSet>
      <dgm:spPr/>
    </dgm:pt>
    <dgm:pt modelId="{18A885ED-6FAB-4FA0-B8FC-49ADC703E756}" type="pres">
      <dgm:prSet presAssocID="{25F67AA9-4180-42F9-9F2B-BDBBCA3BE19A}" presName="pillarX" presStyleLbl="node1" presStyleIdx="2" presStyleCnt="3">
        <dgm:presLayoutVars>
          <dgm:bulletEnabled val="1"/>
        </dgm:presLayoutVars>
      </dgm:prSet>
      <dgm:spPr/>
    </dgm:pt>
    <dgm:pt modelId="{DC35EC13-5C85-42D6-A21E-3C849E3FFA89}" type="pres">
      <dgm:prSet presAssocID="{DB14331B-70B8-45C2-BB9E-68F1238B55E5}" presName="base" presStyleLbl="dkBgShp" presStyleIdx="1" presStyleCnt="2" custLinFactY="24404" custLinFactNeighborX="-28077" custLinFactNeighborY="100000"/>
      <dgm:spPr/>
    </dgm:pt>
  </dgm:ptLst>
  <dgm:cxnLst>
    <dgm:cxn modelId="{66BA4A0A-36AE-4F69-A207-BEF41ED17C98}" srcId="{DB14331B-70B8-45C2-BB9E-68F1238B55E5}" destId="{B1A2B56B-2BFD-430C-8C58-E84D5D215213}" srcOrd="0" destOrd="0" parTransId="{977116FB-FF9F-4CCB-920C-123E2CF7B94C}" sibTransId="{6A8485BE-B9DC-490D-A5BF-237001FB8008}"/>
    <dgm:cxn modelId="{91892633-7A68-4D5E-B5F6-68E84986B121}" type="presOf" srcId="{928C44BD-1731-43B1-9EB6-F4D6FEE3FBF3}" destId="{4C3A2341-C4A2-4F60-9C0E-08B597A13C91}" srcOrd="0" destOrd="0" presId="urn:microsoft.com/office/officeart/2005/8/layout/hList3"/>
    <dgm:cxn modelId="{AE4FA23F-40A2-4AD5-B819-ADA87A769061}" type="presOf" srcId="{3C2E3D26-1A00-444D-9A05-D953E0F40312}" destId="{A74529FF-4F89-40E1-8C98-0AE40CEE8DCD}" srcOrd="0" destOrd="0" presId="urn:microsoft.com/office/officeart/2005/8/layout/hList3"/>
    <dgm:cxn modelId="{46869066-D5AD-41BE-B506-B5EF1501E548}" srcId="{DB14331B-70B8-45C2-BB9E-68F1238B55E5}" destId="{3C2E3D26-1A00-444D-9A05-D953E0F40312}" srcOrd="1" destOrd="0" parTransId="{19727D4A-0904-46C4-919F-36991200B256}" sibTransId="{E81B719B-CB8C-4BEA-872F-E0AE2D9D126E}"/>
    <dgm:cxn modelId="{D476A690-FFD6-4F62-8FE7-A0CDA6954C92}" type="presOf" srcId="{25F67AA9-4180-42F9-9F2B-BDBBCA3BE19A}" destId="{18A885ED-6FAB-4FA0-B8FC-49ADC703E756}" srcOrd="0" destOrd="0" presId="urn:microsoft.com/office/officeart/2005/8/layout/hList3"/>
    <dgm:cxn modelId="{6C412E92-8B7E-487A-8147-E227F2A4ADE9}" srcId="{928C44BD-1731-43B1-9EB6-F4D6FEE3FBF3}" destId="{DB14331B-70B8-45C2-BB9E-68F1238B55E5}" srcOrd="0" destOrd="0" parTransId="{F4760CFD-F1B7-42E0-BE77-CDC748034BFC}" sibTransId="{9F320930-BBDB-4810-8C04-FE33A93CEBED}"/>
    <dgm:cxn modelId="{CEAD0CD7-4B1F-44BB-9086-143D73142A01}" type="presOf" srcId="{B1A2B56B-2BFD-430C-8C58-E84D5D215213}" destId="{E79BBC06-77B4-4EBD-8B2C-D82F84A3828A}" srcOrd="0" destOrd="0" presId="urn:microsoft.com/office/officeart/2005/8/layout/hList3"/>
    <dgm:cxn modelId="{6F3617E8-D1C7-4817-B7E7-730FE7958C9F}" srcId="{DB14331B-70B8-45C2-BB9E-68F1238B55E5}" destId="{25F67AA9-4180-42F9-9F2B-BDBBCA3BE19A}" srcOrd="2" destOrd="0" parTransId="{78AEF14E-9C4D-4786-869E-3577D6BEE1F5}" sibTransId="{17627E15-38F0-4E78-BD83-0228698D6B73}"/>
    <dgm:cxn modelId="{A13234FC-C826-4BC6-9562-C643912C759A}" type="presOf" srcId="{DB14331B-70B8-45C2-BB9E-68F1238B55E5}" destId="{123F647E-65B4-4599-90D2-3748B2EDA2D4}" srcOrd="0" destOrd="0" presId="urn:microsoft.com/office/officeart/2005/8/layout/hList3"/>
    <dgm:cxn modelId="{D1C87500-9578-492D-BB55-2BAC3C7503FA}" type="presParOf" srcId="{4C3A2341-C4A2-4F60-9C0E-08B597A13C91}" destId="{123F647E-65B4-4599-90D2-3748B2EDA2D4}" srcOrd="0" destOrd="0" presId="urn:microsoft.com/office/officeart/2005/8/layout/hList3"/>
    <dgm:cxn modelId="{DB6FEB68-A234-4A9E-9AFB-C1BF9A02234F}" type="presParOf" srcId="{4C3A2341-C4A2-4F60-9C0E-08B597A13C91}" destId="{3737283C-4904-4072-9374-878B1612B48F}" srcOrd="1" destOrd="0" presId="urn:microsoft.com/office/officeart/2005/8/layout/hList3"/>
    <dgm:cxn modelId="{625A3218-81EF-4985-A4B6-2A0680226C57}" type="presParOf" srcId="{3737283C-4904-4072-9374-878B1612B48F}" destId="{E79BBC06-77B4-4EBD-8B2C-D82F84A3828A}" srcOrd="0" destOrd="0" presId="urn:microsoft.com/office/officeart/2005/8/layout/hList3"/>
    <dgm:cxn modelId="{DF1DBA2C-E650-4F9A-8128-36F4A9927A77}" type="presParOf" srcId="{3737283C-4904-4072-9374-878B1612B48F}" destId="{A74529FF-4F89-40E1-8C98-0AE40CEE8DCD}" srcOrd="1" destOrd="0" presId="urn:microsoft.com/office/officeart/2005/8/layout/hList3"/>
    <dgm:cxn modelId="{06C107EC-448F-4BFD-9EE9-DD76090F0802}" type="presParOf" srcId="{3737283C-4904-4072-9374-878B1612B48F}" destId="{18A885ED-6FAB-4FA0-B8FC-49ADC703E756}" srcOrd="2" destOrd="0" presId="urn:microsoft.com/office/officeart/2005/8/layout/hList3"/>
    <dgm:cxn modelId="{58C6F3C4-3CBD-4D28-8CE6-89A703A1BC8E}" type="presParOf" srcId="{4C3A2341-C4A2-4F60-9C0E-08B597A13C91}" destId="{DC35EC13-5C85-42D6-A21E-3C849E3FFA89}"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EE0E0-6E1C-4685-BFB3-E03C8E42881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91E508-5442-4BFC-BC44-0693F1248D62}">
      <dgm:prSet/>
      <dgm:spPr/>
      <dgm:t>
        <a:bodyPr/>
        <a:lstStyle/>
        <a:p>
          <a:r>
            <a:rPr lang="en-US" b="0" i="0" dirty="0">
              <a:solidFill>
                <a:srgbClr val="FF0000"/>
              </a:solidFill>
            </a:rPr>
            <a:t>Failed</a:t>
          </a:r>
          <a:r>
            <a:rPr lang="en-US" b="0" i="0" dirty="0"/>
            <a:t> active and individual proactive </a:t>
          </a:r>
          <a:r>
            <a:rPr lang="en-US" b="0" i="0" dirty="0">
              <a:solidFill>
                <a:srgbClr val="FF0000"/>
              </a:solidFill>
            </a:rPr>
            <a:t>early identification </a:t>
          </a:r>
          <a:r>
            <a:rPr lang="en-US" b="0" i="0" dirty="0"/>
            <a:t>of mental stress.</a:t>
          </a:r>
          <a:endParaRPr lang="en-US" dirty="0"/>
        </a:p>
      </dgm:t>
    </dgm:pt>
    <dgm:pt modelId="{AD06AF45-4983-44E5-A4E7-927B678996EE}" type="parTrans" cxnId="{E948F15D-0F9E-4751-A762-8375DF5D0B0A}">
      <dgm:prSet/>
      <dgm:spPr/>
      <dgm:t>
        <a:bodyPr/>
        <a:lstStyle/>
        <a:p>
          <a:endParaRPr lang="en-US"/>
        </a:p>
      </dgm:t>
    </dgm:pt>
    <dgm:pt modelId="{90505AFA-7356-4C99-A65F-AA8D8BCD4340}" type="sibTrans" cxnId="{E948F15D-0F9E-4751-A762-8375DF5D0B0A}">
      <dgm:prSet/>
      <dgm:spPr/>
      <dgm:t>
        <a:bodyPr/>
        <a:lstStyle/>
        <a:p>
          <a:endParaRPr lang="en-US"/>
        </a:p>
      </dgm:t>
    </dgm:pt>
    <dgm:pt modelId="{27985491-D46C-45D6-8530-B83EF44C011D}">
      <dgm:prSet/>
      <dgm:spPr/>
      <dgm:t>
        <a:bodyPr/>
        <a:lstStyle/>
        <a:p>
          <a:r>
            <a:rPr lang="en-US" dirty="0"/>
            <a:t>Mental stress tends to be much more </a:t>
          </a:r>
          <a:r>
            <a:rPr lang="en-US" dirty="0">
              <a:solidFill>
                <a:schemeClr val="accent4">
                  <a:lumMod val="75000"/>
                </a:schemeClr>
              </a:solidFill>
            </a:rPr>
            <a:t>underdiagnosed </a:t>
          </a:r>
          <a:r>
            <a:rPr lang="en-US" dirty="0">
              <a:solidFill>
                <a:schemeClr val="tx1"/>
              </a:solidFill>
            </a:rPr>
            <a:t>and</a:t>
          </a:r>
          <a:r>
            <a:rPr lang="en-US" dirty="0">
              <a:solidFill>
                <a:schemeClr val="accent4">
                  <a:lumMod val="75000"/>
                </a:schemeClr>
              </a:solidFill>
            </a:rPr>
            <a:t> unnoticed </a:t>
          </a:r>
          <a:r>
            <a:rPr lang="en-US" dirty="0"/>
            <a:t>in everyday life.</a:t>
          </a:r>
        </a:p>
      </dgm:t>
    </dgm:pt>
    <dgm:pt modelId="{E20309E2-065A-45CC-B38C-69010AAB2F95}" type="parTrans" cxnId="{64FD43A8-1646-4B6D-B089-8EDCB948C010}">
      <dgm:prSet/>
      <dgm:spPr/>
      <dgm:t>
        <a:bodyPr/>
        <a:lstStyle/>
        <a:p>
          <a:endParaRPr lang="en-US"/>
        </a:p>
      </dgm:t>
    </dgm:pt>
    <dgm:pt modelId="{9183C151-FB52-4D9F-AB30-75F2F931AAA7}" type="sibTrans" cxnId="{64FD43A8-1646-4B6D-B089-8EDCB948C010}">
      <dgm:prSet/>
      <dgm:spPr/>
      <dgm:t>
        <a:bodyPr/>
        <a:lstStyle/>
        <a:p>
          <a:endParaRPr lang="en-US"/>
        </a:p>
      </dgm:t>
    </dgm:pt>
    <dgm:pt modelId="{0DE03E65-BD12-4D14-8BF6-1512571F80D5}">
      <dgm:prSet/>
      <dgm:spPr/>
      <dgm:t>
        <a:bodyPr/>
        <a:lstStyle/>
        <a:p>
          <a:r>
            <a:rPr lang="en-US" dirty="0"/>
            <a:t>Self-reporting are </a:t>
          </a:r>
          <a:r>
            <a:rPr lang="en-US" dirty="0">
              <a:solidFill>
                <a:schemeClr val="accent4">
                  <a:lumMod val="75000"/>
                </a:schemeClr>
              </a:solidFill>
            </a:rPr>
            <a:t>reactive</a:t>
          </a:r>
          <a:r>
            <a:rPr lang="en-US" dirty="0"/>
            <a:t> and </a:t>
          </a:r>
          <a:r>
            <a:rPr lang="en-US" dirty="0">
              <a:solidFill>
                <a:schemeClr val="accent4">
                  <a:lumMod val="75000"/>
                </a:schemeClr>
              </a:solidFill>
            </a:rPr>
            <a:t>time-consuming</a:t>
          </a:r>
        </a:p>
      </dgm:t>
    </dgm:pt>
    <dgm:pt modelId="{60A53786-9775-4636-BBF5-46EAA317CFA8}" type="parTrans" cxnId="{461532EF-19A2-41A5-B181-E8CA45EB64B6}">
      <dgm:prSet/>
      <dgm:spPr/>
      <dgm:t>
        <a:bodyPr/>
        <a:lstStyle/>
        <a:p>
          <a:endParaRPr lang="en-US"/>
        </a:p>
      </dgm:t>
    </dgm:pt>
    <dgm:pt modelId="{091870FF-20C1-4608-80E3-EF95A9EEEC9D}" type="sibTrans" cxnId="{461532EF-19A2-41A5-B181-E8CA45EB64B6}">
      <dgm:prSet/>
      <dgm:spPr/>
      <dgm:t>
        <a:bodyPr/>
        <a:lstStyle/>
        <a:p>
          <a:endParaRPr lang="en-US"/>
        </a:p>
      </dgm:t>
    </dgm:pt>
    <dgm:pt modelId="{9A8B478E-9D7D-4751-977A-C09D9EB34A54}" type="pres">
      <dgm:prSet presAssocID="{D9BEE0E0-6E1C-4685-BFB3-E03C8E428814}" presName="root" presStyleCnt="0">
        <dgm:presLayoutVars>
          <dgm:dir/>
          <dgm:resizeHandles val="exact"/>
        </dgm:presLayoutVars>
      </dgm:prSet>
      <dgm:spPr/>
    </dgm:pt>
    <dgm:pt modelId="{CAFEADFE-C2F7-4E6A-BD12-8C5FC166A9BE}" type="pres">
      <dgm:prSet presAssocID="{1391E508-5442-4BFC-BC44-0693F1248D62}" presName="compNode" presStyleCnt="0"/>
      <dgm:spPr/>
    </dgm:pt>
    <dgm:pt modelId="{158A9840-41FF-486C-B050-25C3158F0961}" type="pres">
      <dgm:prSet presAssocID="{1391E508-5442-4BFC-BC44-0693F1248D62}" presName="bgRect" presStyleLbl="bgShp" presStyleIdx="0" presStyleCnt="3" custLinFactNeighborX="638" custLinFactNeighborY="-24717"/>
      <dgm:spPr/>
    </dgm:pt>
    <dgm:pt modelId="{802FFEAB-F75B-46AE-A18C-54C8FD617566}" type="pres">
      <dgm:prSet presAssocID="{1391E508-5442-4BFC-BC44-0693F1248D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in head"/>
        </a:ext>
      </dgm:extLst>
    </dgm:pt>
    <dgm:pt modelId="{088F3B7C-C593-42D5-8312-AA25B7ACEBCD}" type="pres">
      <dgm:prSet presAssocID="{1391E508-5442-4BFC-BC44-0693F1248D62}" presName="spaceRect" presStyleCnt="0"/>
      <dgm:spPr/>
    </dgm:pt>
    <dgm:pt modelId="{B6869DC4-D4CE-47AA-B545-1E1870FC1AE1}" type="pres">
      <dgm:prSet presAssocID="{1391E508-5442-4BFC-BC44-0693F1248D62}" presName="parTx" presStyleLbl="revTx" presStyleIdx="0" presStyleCnt="3">
        <dgm:presLayoutVars>
          <dgm:chMax val="0"/>
          <dgm:chPref val="0"/>
        </dgm:presLayoutVars>
      </dgm:prSet>
      <dgm:spPr/>
    </dgm:pt>
    <dgm:pt modelId="{1DBBC350-58DA-46E7-8E2C-A048412CA303}" type="pres">
      <dgm:prSet presAssocID="{90505AFA-7356-4C99-A65F-AA8D8BCD4340}" presName="sibTrans" presStyleCnt="0"/>
      <dgm:spPr/>
    </dgm:pt>
    <dgm:pt modelId="{11C7A6A1-E9A5-4325-A1A6-61CCAAF8076F}" type="pres">
      <dgm:prSet presAssocID="{27985491-D46C-45D6-8530-B83EF44C011D}" presName="compNode" presStyleCnt="0"/>
      <dgm:spPr/>
    </dgm:pt>
    <dgm:pt modelId="{CF9E353B-5E08-4B89-A5B1-4B496BEB2268}" type="pres">
      <dgm:prSet presAssocID="{27985491-D46C-45D6-8530-B83EF44C011D}" presName="bgRect" presStyleLbl="bgShp" presStyleIdx="1" presStyleCnt="3"/>
      <dgm:spPr/>
    </dgm:pt>
    <dgm:pt modelId="{EC072F42-73B3-49DD-A04B-D3A32645B0F5}" type="pres">
      <dgm:prSet presAssocID="{27985491-D46C-45D6-8530-B83EF44C01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97A7281E-6054-4F66-B488-70CD695F875E}" type="pres">
      <dgm:prSet presAssocID="{27985491-D46C-45D6-8530-B83EF44C011D}" presName="spaceRect" presStyleCnt="0"/>
      <dgm:spPr/>
    </dgm:pt>
    <dgm:pt modelId="{023BC333-3513-4AF3-89AB-C91D5CD593C6}" type="pres">
      <dgm:prSet presAssocID="{27985491-D46C-45D6-8530-B83EF44C011D}" presName="parTx" presStyleLbl="revTx" presStyleIdx="1" presStyleCnt="3">
        <dgm:presLayoutVars>
          <dgm:chMax val="0"/>
          <dgm:chPref val="0"/>
        </dgm:presLayoutVars>
      </dgm:prSet>
      <dgm:spPr/>
    </dgm:pt>
    <dgm:pt modelId="{9D808BF5-DCD9-417B-BB78-B704B2B87655}" type="pres">
      <dgm:prSet presAssocID="{9183C151-FB52-4D9F-AB30-75F2F931AAA7}" presName="sibTrans" presStyleCnt="0"/>
      <dgm:spPr/>
    </dgm:pt>
    <dgm:pt modelId="{0ED0F428-0A86-44A7-B9BE-43A796FE7CED}" type="pres">
      <dgm:prSet presAssocID="{0DE03E65-BD12-4D14-8BF6-1512571F80D5}" presName="compNode" presStyleCnt="0"/>
      <dgm:spPr/>
    </dgm:pt>
    <dgm:pt modelId="{2DE302CD-4EDF-4F4E-93CB-F893E85BCB49}" type="pres">
      <dgm:prSet presAssocID="{0DE03E65-BD12-4D14-8BF6-1512571F80D5}" presName="bgRect" presStyleLbl="bgShp" presStyleIdx="2" presStyleCnt="3"/>
      <dgm:spPr/>
    </dgm:pt>
    <dgm:pt modelId="{EC483660-B28C-4159-A627-ADEB6D8F1265}" type="pres">
      <dgm:prSet presAssocID="{0DE03E65-BD12-4D14-8BF6-1512571F80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fused Person"/>
        </a:ext>
      </dgm:extLst>
    </dgm:pt>
    <dgm:pt modelId="{EFA4AAF5-3DA1-4304-B61E-ED2E35120367}" type="pres">
      <dgm:prSet presAssocID="{0DE03E65-BD12-4D14-8BF6-1512571F80D5}" presName="spaceRect" presStyleCnt="0"/>
      <dgm:spPr/>
    </dgm:pt>
    <dgm:pt modelId="{7A15419E-C455-4B17-8340-A842E04F3374}" type="pres">
      <dgm:prSet presAssocID="{0DE03E65-BD12-4D14-8BF6-1512571F80D5}" presName="parTx" presStyleLbl="revTx" presStyleIdx="2" presStyleCnt="3">
        <dgm:presLayoutVars>
          <dgm:chMax val="0"/>
          <dgm:chPref val="0"/>
        </dgm:presLayoutVars>
      </dgm:prSet>
      <dgm:spPr/>
    </dgm:pt>
  </dgm:ptLst>
  <dgm:cxnLst>
    <dgm:cxn modelId="{62888123-3DB6-4EAA-B43C-8DA7506E01C3}" type="presOf" srcId="{0DE03E65-BD12-4D14-8BF6-1512571F80D5}" destId="{7A15419E-C455-4B17-8340-A842E04F3374}" srcOrd="0" destOrd="0" presId="urn:microsoft.com/office/officeart/2018/2/layout/IconVerticalSolidList"/>
    <dgm:cxn modelId="{70983433-F655-4908-AFC0-F2E244C160F9}" type="presOf" srcId="{D9BEE0E0-6E1C-4685-BFB3-E03C8E428814}" destId="{9A8B478E-9D7D-4751-977A-C09D9EB34A54}" srcOrd="0" destOrd="0" presId="urn:microsoft.com/office/officeart/2018/2/layout/IconVerticalSolidList"/>
    <dgm:cxn modelId="{E948F15D-0F9E-4751-A762-8375DF5D0B0A}" srcId="{D9BEE0E0-6E1C-4685-BFB3-E03C8E428814}" destId="{1391E508-5442-4BFC-BC44-0693F1248D62}" srcOrd="0" destOrd="0" parTransId="{AD06AF45-4983-44E5-A4E7-927B678996EE}" sibTransId="{90505AFA-7356-4C99-A65F-AA8D8BCD4340}"/>
    <dgm:cxn modelId="{64FD43A8-1646-4B6D-B089-8EDCB948C010}" srcId="{D9BEE0E0-6E1C-4685-BFB3-E03C8E428814}" destId="{27985491-D46C-45D6-8530-B83EF44C011D}" srcOrd="1" destOrd="0" parTransId="{E20309E2-065A-45CC-B38C-69010AAB2F95}" sibTransId="{9183C151-FB52-4D9F-AB30-75F2F931AAA7}"/>
    <dgm:cxn modelId="{CD0034B8-126A-4F43-9D74-C88113379425}" type="presOf" srcId="{27985491-D46C-45D6-8530-B83EF44C011D}" destId="{023BC333-3513-4AF3-89AB-C91D5CD593C6}" srcOrd="0" destOrd="0" presId="urn:microsoft.com/office/officeart/2018/2/layout/IconVerticalSolidList"/>
    <dgm:cxn modelId="{4DEE7BC0-97A9-42A5-822C-8ACC593AB1DE}" type="presOf" srcId="{1391E508-5442-4BFC-BC44-0693F1248D62}" destId="{B6869DC4-D4CE-47AA-B545-1E1870FC1AE1}" srcOrd="0" destOrd="0" presId="urn:microsoft.com/office/officeart/2018/2/layout/IconVerticalSolidList"/>
    <dgm:cxn modelId="{461532EF-19A2-41A5-B181-E8CA45EB64B6}" srcId="{D9BEE0E0-6E1C-4685-BFB3-E03C8E428814}" destId="{0DE03E65-BD12-4D14-8BF6-1512571F80D5}" srcOrd="2" destOrd="0" parTransId="{60A53786-9775-4636-BBF5-46EAA317CFA8}" sibTransId="{091870FF-20C1-4608-80E3-EF95A9EEEC9D}"/>
    <dgm:cxn modelId="{4A3BE06E-A889-47E3-82B1-B08FD4C4EFFC}" type="presParOf" srcId="{9A8B478E-9D7D-4751-977A-C09D9EB34A54}" destId="{CAFEADFE-C2F7-4E6A-BD12-8C5FC166A9BE}" srcOrd="0" destOrd="0" presId="urn:microsoft.com/office/officeart/2018/2/layout/IconVerticalSolidList"/>
    <dgm:cxn modelId="{44283875-1D9D-4D90-9CE8-BE0AB252641C}" type="presParOf" srcId="{CAFEADFE-C2F7-4E6A-BD12-8C5FC166A9BE}" destId="{158A9840-41FF-486C-B050-25C3158F0961}" srcOrd="0" destOrd="0" presId="urn:microsoft.com/office/officeart/2018/2/layout/IconVerticalSolidList"/>
    <dgm:cxn modelId="{191A4E47-170F-4CEF-BE78-ECF683E2F748}" type="presParOf" srcId="{CAFEADFE-C2F7-4E6A-BD12-8C5FC166A9BE}" destId="{802FFEAB-F75B-46AE-A18C-54C8FD617566}" srcOrd="1" destOrd="0" presId="urn:microsoft.com/office/officeart/2018/2/layout/IconVerticalSolidList"/>
    <dgm:cxn modelId="{183CA4FA-83AF-4962-A2C5-E65B62F88731}" type="presParOf" srcId="{CAFEADFE-C2F7-4E6A-BD12-8C5FC166A9BE}" destId="{088F3B7C-C593-42D5-8312-AA25B7ACEBCD}" srcOrd="2" destOrd="0" presId="urn:microsoft.com/office/officeart/2018/2/layout/IconVerticalSolidList"/>
    <dgm:cxn modelId="{7EA85118-C5CE-47B8-B32E-00241D929A9E}" type="presParOf" srcId="{CAFEADFE-C2F7-4E6A-BD12-8C5FC166A9BE}" destId="{B6869DC4-D4CE-47AA-B545-1E1870FC1AE1}" srcOrd="3" destOrd="0" presId="urn:microsoft.com/office/officeart/2018/2/layout/IconVerticalSolidList"/>
    <dgm:cxn modelId="{44280978-1BFE-41B8-BA53-610085E69524}" type="presParOf" srcId="{9A8B478E-9D7D-4751-977A-C09D9EB34A54}" destId="{1DBBC350-58DA-46E7-8E2C-A048412CA303}" srcOrd="1" destOrd="0" presId="urn:microsoft.com/office/officeart/2018/2/layout/IconVerticalSolidList"/>
    <dgm:cxn modelId="{1B401566-65EB-4C71-BCE8-AE48BC58BF4D}" type="presParOf" srcId="{9A8B478E-9D7D-4751-977A-C09D9EB34A54}" destId="{11C7A6A1-E9A5-4325-A1A6-61CCAAF8076F}" srcOrd="2" destOrd="0" presId="urn:microsoft.com/office/officeart/2018/2/layout/IconVerticalSolidList"/>
    <dgm:cxn modelId="{48C2C09D-5822-432C-A1AA-62944BC347A9}" type="presParOf" srcId="{11C7A6A1-E9A5-4325-A1A6-61CCAAF8076F}" destId="{CF9E353B-5E08-4B89-A5B1-4B496BEB2268}" srcOrd="0" destOrd="0" presId="urn:microsoft.com/office/officeart/2018/2/layout/IconVerticalSolidList"/>
    <dgm:cxn modelId="{B6005C22-821D-4088-BDF7-DE682A3EA4AA}" type="presParOf" srcId="{11C7A6A1-E9A5-4325-A1A6-61CCAAF8076F}" destId="{EC072F42-73B3-49DD-A04B-D3A32645B0F5}" srcOrd="1" destOrd="0" presId="urn:microsoft.com/office/officeart/2018/2/layout/IconVerticalSolidList"/>
    <dgm:cxn modelId="{D1515244-4BA5-4C1E-B807-79CA0C4B670D}" type="presParOf" srcId="{11C7A6A1-E9A5-4325-A1A6-61CCAAF8076F}" destId="{97A7281E-6054-4F66-B488-70CD695F875E}" srcOrd="2" destOrd="0" presId="urn:microsoft.com/office/officeart/2018/2/layout/IconVerticalSolidList"/>
    <dgm:cxn modelId="{D73E4C69-4DBA-440B-91F3-BE52FCAAB6B5}" type="presParOf" srcId="{11C7A6A1-E9A5-4325-A1A6-61CCAAF8076F}" destId="{023BC333-3513-4AF3-89AB-C91D5CD593C6}" srcOrd="3" destOrd="0" presId="urn:microsoft.com/office/officeart/2018/2/layout/IconVerticalSolidList"/>
    <dgm:cxn modelId="{BF3A4E56-F284-4DD7-BB85-3D84C75FE797}" type="presParOf" srcId="{9A8B478E-9D7D-4751-977A-C09D9EB34A54}" destId="{9D808BF5-DCD9-417B-BB78-B704B2B87655}" srcOrd="3" destOrd="0" presId="urn:microsoft.com/office/officeart/2018/2/layout/IconVerticalSolidList"/>
    <dgm:cxn modelId="{C728644F-4CFF-44E5-995C-894840CEDD26}" type="presParOf" srcId="{9A8B478E-9D7D-4751-977A-C09D9EB34A54}" destId="{0ED0F428-0A86-44A7-B9BE-43A796FE7CED}" srcOrd="4" destOrd="0" presId="urn:microsoft.com/office/officeart/2018/2/layout/IconVerticalSolidList"/>
    <dgm:cxn modelId="{EBFF957B-7AEA-4D0F-9B70-0D72EB94BDEE}" type="presParOf" srcId="{0ED0F428-0A86-44A7-B9BE-43A796FE7CED}" destId="{2DE302CD-4EDF-4F4E-93CB-F893E85BCB49}" srcOrd="0" destOrd="0" presId="urn:microsoft.com/office/officeart/2018/2/layout/IconVerticalSolidList"/>
    <dgm:cxn modelId="{F93E9934-E93F-447A-B6D9-89348BA5AF9F}" type="presParOf" srcId="{0ED0F428-0A86-44A7-B9BE-43A796FE7CED}" destId="{EC483660-B28C-4159-A627-ADEB6D8F1265}" srcOrd="1" destOrd="0" presId="urn:microsoft.com/office/officeart/2018/2/layout/IconVerticalSolidList"/>
    <dgm:cxn modelId="{E1697C64-FCD8-45A7-847F-9480390A208F}" type="presParOf" srcId="{0ED0F428-0A86-44A7-B9BE-43A796FE7CED}" destId="{EFA4AAF5-3DA1-4304-B61E-ED2E35120367}" srcOrd="2" destOrd="0" presId="urn:microsoft.com/office/officeart/2018/2/layout/IconVerticalSolidList"/>
    <dgm:cxn modelId="{02DFA0DF-9E0F-4D56-A690-E1E33D52DC35}" type="presParOf" srcId="{0ED0F428-0A86-44A7-B9BE-43A796FE7CED}" destId="{7A15419E-C455-4B17-8340-A842E04F33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DA4081-F477-482A-9F8B-00E4EEA9F3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5145C8-6C6F-4998-AE34-64A593016CE8}">
      <dgm:prSet/>
      <dgm:spPr/>
      <dgm:t>
        <a:bodyPr/>
        <a:lstStyle/>
        <a:p>
          <a:pPr>
            <a:lnSpc>
              <a:spcPct val="100000"/>
            </a:lnSpc>
          </a:pPr>
          <a:r>
            <a:rPr lang="en-US" b="1" dirty="0"/>
            <a:t>To design an individualized, proactive approach to mental stress monitoring based on machine learning and </a:t>
          </a:r>
          <a:r>
            <a:rPr lang="en-US" b="1" dirty="0" err="1"/>
            <a:t>Groq</a:t>
          </a:r>
          <a:r>
            <a:rPr lang="en-US" b="1" dirty="0"/>
            <a:t> API to improve natural language understanding.</a:t>
          </a:r>
          <a:endParaRPr lang="en-US" dirty="0"/>
        </a:p>
      </dgm:t>
    </dgm:pt>
    <dgm:pt modelId="{C172DAC4-FA5E-45CA-899E-502ADAEC3C67}" type="parTrans" cxnId="{5630B1F0-9F5E-4C9F-B441-51414B121748}">
      <dgm:prSet/>
      <dgm:spPr/>
      <dgm:t>
        <a:bodyPr/>
        <a:lstStyle/>
        <a:p>
          <a:endParaRPr lang="en-US"/>
        </a:p>
      </dgm:t>
    </dgm:pt>
    <dgm:pt modelId="{0758BDDB-DEFE-4402-9B5D-E3CF8B556EC5}" type="sibTrans" cxnId="{5630B1F0-9F5E-4C9F-B441-51414B121748}">
      <dgm:prSet/>
      <dgm:spPr/>
      <dgm:t>
        <a:bodyPr/>
        <a:lstStyle/>
        <a:p>
          <a:endParaRPr lang="en-US"/>
        </a:p>
      </dgm:t>
    </dgm:pt>
    <dgm:pt modelId="{15CA8C09-A1C9-4EE2-B30E-E796A846E44B}">
      <dgm:prSet/>
      <dgm:spPr/>
      <dgm:t>
        <a:bodyPr/>
        <a:lstStyle/>
        <a:p>
          <a:pPr>
            <a:lnSpc>
              <a:spcPct val="100000"/>
            </a:lnSpc>
          </a:pPr>
          <a:r>
            <a:rPr lang="en-US" b="1" dirty="0"/>
            <a:t>To be able to detect stress early and accurately to afford the timely intervention to prevent long-term mental health challenges.</a:t>
          </a:r>
          <a:endParaRPr lang="en-US" dirty="0"/>
        </a:p>
      </dgm:t>
    </dgm:pt>
    <dgm:pt modelId="{A6353F20-DB84-4712-AE50-66E86A8FA595}" type="parTrans" cxnId="{C5726E18-22E8-4E55-BCA0-15800C867616}">
      <dgm:prSet/>
      <dgm:spPr/>
      <dgm:t>
        <a:bodyPr/>
        <a:lstStyle/>
        <a:p>
          <a:endParaRPr lang="en-US"/>
        </a:p>
      </dgm:t>
    </dgm:pt>
    <dgm:pt modelId="{C813CAA9-1B80-4E2D-A446-B3E4F7589614}" type="sibTrans" cxnId="{C5726E18-22E8-4E55-BCA0-15800C867616}">
      <dgm:prSet/>
      <dgm:spPr/>
      <dgm:t>
        <a:bodyPr/>
        <a:lstStyle/>
        <a:p>
          <a:endParaRPr lang="en-US"/>
        </a:p>
      </dgm:t>
    </dgm:pt>
    <dgm:pt modelId="{ECAB7088-F2D0-4C8A-8FB4-E5CD0FF3F60B}">
      <dgm:prSet/>
      <dgm:spPr/>
      <dgm:t>
        <a:bodyPr/>
        <a:lstStyle/>
        <a:p>
          <a:pPr>
            <a:lnSpc>
              <a:spcPct val="100000"/>
            </a:lnSpc>
          </a:pPr>
          <a:r>
            <a:rPr lang="en-US" b="1" dirty="0"/>
            <a:t>To provide scalable mental support to students, working professionals, and caregivers on an AI-driven immersive platform.</a:t>
          </a:r>
          <a:endParaRPr lang="en-US" dirty="0"/>
        </a:p>
      </dgm:t>
    </dgm:pt>
    <dgm:pt modelId="{9535F1BB-4DB9-469C-847D-BA8611C04492}" type="parTrans" cxnId="{E4A5C7F8-A110-49A7-B3DB-66AEB98E8AB1}">
      <dgm:prSet/>
      <dgm:spPr/>
      <dgm:t>
        <a:bodyPr/>
        <a:lstStyle/>
        <a:p>
          <a:endParaRPr lang="en-US"/>
        </a:p>
      </dgm:t>
    </dgm:pt>
    <dgm:pt modelId="{DDB20501-1723-45BC-8D46-68CEEBFD246E}" type="sibTrans" cxnId="{E4A5C7F8-A110-49A7-B3DB-66AEB98E8AB1}">
      <dgm:prSet/>
      <dgm:spPr/>
      <dgm:t>
        <a:bodyPr/>
        <a:lstStyle/>
        <a:p>
          <a:endParaRPr lang="en-US"/>
        </a:p>
      </dgm:t>
    </dgm:pt>
    <dgm:pt modelId="{EC4D6CEE-3C30-4922-A865-FEFFC4EE8547}" type="pres">
      <dgm:prSet presAssocID="{DDDA4081-F477-482A-9F8B-00E4EEA9F3F1}" presName="root" presStyleCnt="0">
        <dgm:presLayoutVars>
          <dgm:dir/>
          <dgm:resizeHandles val="exact"/>
        </dgm:presLayoutVars>
      </dgm:prSet>
      <dgm:spPr/>
    </dgm:pt>
    <dgm:pt modelId="{78B8ED6D-A82B-4608-976F-EE30E804456A}" type="pres">
      <dgm:prSet presAssocID="{C45145C8-6C6F-4998-AE34-64A593016CE8}" presName="compNode" presStyleCnt="0"/>
      <dgm:spPr/>
    </dgm:pt>
    <dgm:pt modelId="{4519B67F-9F78-4D5E-BDF5-8E749D733B16}" type="pres">
      <dgm:prSet presAssocID="{C45145C8-6C6F-4998-AE34-64A593016CE8}" presName="bgRect" presStyleLbl="bgShp" presStyleIdx="0" presStyleCnt="3"/>
      <dgm:spPr/>
    </dgm:pt>
    <dgm:pt modelId="{3CCF2794-A35D-4505-B91E-8A4E288E3C3B}" type="pres">
      <dgm:prSet presAssocID="{C45145C8-6C6F-4998-AE34-64A593016CE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CE10BFF1-36D5-46B8-BB4A-45B3BAC55DD9}" type="pres">
      <dgm:prSet presAssocID="{C45145C8-6C6F-4998-AE34-64A593016CE8}" presName="spaceRect" presStyleCnt="0"/>
      <dgm:spPr/>
    </dgm:pt>
    <dgm:pt modelId="{5F8C768D-E532-4612-A315-355B500FC5A8}" type="pres">
      <dgm:prSet presAssocID="{C45145C8-6C6F-4998-AE34-64A593016CE8}" presName="parTx" presStyleLbl="revTx" presStyleIdx="0" presStyleCnt="3">
        <dgm:presLayoutVars>
          <dgm:chMax val="0"/>
          <dgm:chPref val="0"/>
        </dgm:presLayoutVars>
      </dgm:prSet>
      <dgm:spPr/>
    </dgm:pt>
    <dgm:pt modelId="{EF10AA74-8814-4E50-A2F0-D601E41D1CF5}" type="pres">
      <dgm:prSet presAssocID="{0758BDDB-DEFE-4402-9B5D-E3CF8B556EC5}" presName="sibTrans" presStyleCnt="0"/>
      <dgm:spPr/>
    </dgm:pt>
    <dgm:pt modelId="{6D72343A-6B56-4652-9399-669DDAE1D1A8}" type="pres">
      <dgm:prSet presAssocID="{15CA8C09-A1C9-4EE2-B30E-E796A846E44B}" presName="compNode" presStyleCnt="0"/>
      <dgm:spPr/>
    </dgm:pt>
    <dgm:pt modelId="{B027411D-2251-4B1D-ACD3-00C630349B03}" type="pres">
      <dgm:prSet presAssocID="{15CA8C09-A1C9-4EE2-B30E-E796A846E44B}" presName="bgRect" presStyleLbl="bgShp" presStyleIdx="1" presStyleCnt="3"/>
      <dgm:spPr/>
    </dgm:pt>
    <dgm:pt modelId="{07459DF6-5784-4DFA-80E5-D5976E802012}" type="pres">
      <dgm:prSet presAssocID="{15CA8C09-A1C9-4EE2-B30E-E796A846E4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AF3DBA5E-9B27-4F51-AC28-B25DCF616A79}" type="pres">
      <dgm:prSet presAssocID="{15CA8C09-A1C9-4EE2-B30E-E796A846E44B}" presName="spaceRect" presStyleCnt="0"/>
      <dgm:spPr/>
    </dgm:pt>
    <dgm:pt modelId="{B1C2E543-085B-40B0-93C1-BEFB32B69157}" type="pres">
      <dgm:prSet presAssocID="{15CA8C09-A1C9-4EE2-B30E-E796A846E44B}" presName="parTx" presStyleLbl="revTx" presStyleIdx="1" presStyleCnt="3">
        <dgm:presLayoutVars>
          <dgm:chMax val="0"/>
          <dgm:chPref val="0"/>
        </dgm:presLayoutVars>
      </dgm:prSet>
      <dgm:spPr/>
    </dgm:pt>
    <dgm:pt modelId="{E9A5D553-C8BF-4F1A-8BFB-8C22B00D5ED8}" type="pres">
      <dgm:prSet presAssocID="{C813CAA9-1B80-4E2D-A446-B3E4F7589614}" presName="sibTrans" presStyleCnt="0"/>
      <dgm:spPr/>
    </dgm:pt>
    <dgm:pt modelId="{099B5818-5D0E-4E2F-90A3-B8445880C94F}" type="pres">
      <dgm:prSet presAssocID="{ECAB7088-F2D0-4C8A-8FB4-E5CD0FF3F60B}" presName="compNode" presStyleCnt="0"/>
      <dgm:spPr/>
    </dgm:pt>
    <dgm:pt modelId="{22D8E45D-CE7C-4B94-9393-7A8F848DAC3B}" type="pres">
      <dgm:prSet presAssocID="{ECAB7088-F2D0-4C8A-8FB4-E5CD0FF3F60B}" presName="bgRect" presStyleLbl="bgShp" presStyleIdx="2" presStyleCnt="3"/>
      <dgm:spPr/>
    </dgm:pt>
    <dgm:pt modelId="{17BE8564-EDEA-4416-8126-D9F2D5830518}" type="pres">
      <dgm:prSet presAssocID="{ECAB7088-F2D0-4C8A-8FB4-E5CD0FF3F6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D97D2DE7-F7C0-4836-B729-5EE032FDED37}" type="pres">
      <dgm:prSet presAssocID="{ECAB7088-F2D0-4C8A-8FB4-E5CD0FF3F60B}" presName="spaceRect" presStyleCnt="0"/>
      <dgm:spPr/>
    </dgm:pt>
    <dgm:pt modelId="{6FCA38D8-1A9C-49C1-9EA7-9F479B9BFF76}" type="pres">
      <dgm:prSet presAssocID="{ECAB7088-F2D0-4C8A-8FB4-E5CD0FF3F60B}" presName="parTx" presStyleLbl="revTx" presStyleIdx="2" presStyleCnt="3">
        <dgm:presLayoutVars>
          <dgm:chMax val="0"/>
          <dgm:chPref val="0"/>
        </dgm:presLayoutVars>
      </dgm:prSet>
      <dgm:spPr/>
    </dgm:pt>
  </dgm:ptLst>
  <dgm:cxnLst>
    <dgm:cxn modelId="{42E85800-BDA6-43CB-8947-92C0E4E17183}" type="presOf" srcId="{C45145C8-6C6F-4998-AE34-64A593016CE8}" destId="{5F8C768D-E532-4612-A315-355B500FC5A8}" srcOrd="0" destOrd="0" presId="urn:microsoft.com/office/officeart/2018/2/layout/IconVerticalSolidList"/>
    <dgm:cxn modelId="{C5726E18-22E8-4E55-BCA0-15800C867616}" srcId="{DDDA4081-F477-482A-9F8B-00E4EEA9F3F1}" destId="{15CA8C09-A1C9-4EE2-B30E-E796A846E44B}" srcOrd="1" destOrd="0" parTransId="{A6353F20-DB84-4712-AE50-66E86A8FA595}" sibTransId="{C813CAA9-1B80-4E2D-A446-B3E4F7589614}"/>
    <dgm:cxn modelId="{D6CDDC25-E9BF-4DDB-824E-C8AA2D37EF14}" type="presOf" srcId="{ECAB7088-F2D0-4C8A-8FB4-E5CD0FF3F60B}" destId="{6FCA38D8-1A9C-49C1-9EA7-9F479B9BFF76}" srcOrd="0" destOrd="0" presId="urn:microsoft.com/office/officeart/2018/2/layout/IconVerticalSolidList"/>
    <dgm:cxn modelId="{ECF80C47-1A2B-4040-8A12-D04BA014ED04}" type="presOf" srcId="{15CA8C09-A1C9-4EE2-B30E-E796A846E44B}" destId="{B1C2E543-085B-40B0-93C1-BEFB32B69157}" srcOrd="0" destOrd="0" presId="urn:microsoft.com/office/officeart/2018/2/layout/IconVerticalSolidList"/>
    <dgm:cxn modelId="{0A2BFDDF-273F-4B88-8E36-74969BC4E993}" type="presOf" srcId="{DDDA4081-F477-482A-9F8B-00E4EEA9F3F1}" destId="{EC4D6CEE-3C30-4922-A865-FEFFC4EE8547}" srcOrd="0" destOrd="0" presId="urn:microsoft.com/office/officeart/2018/2/layout/IconVerticalSolidList"/>
    <dgm:cxn modelId="{5630B1F0-9F5E-4C9F-B441-51414B121748}" srcId="{DDDA4081-F477-482A-9F8B-00E4EEA9F3F1}" destId="{C45145C8-6C6F-4998-AE34-64A593016CE8}" srcOrd="0" destOrd="0" parTransId="{C172DAC4-FA5E-45CA-899E-502ADAEC3C67}" sibTransId="{0758BDDB-DEFE-4402-9B5D-E3CF8B556EC5}"/>
    <dgm:cxn modelId="{E4A5C7F8-A110-49A7-B3DB-66AEB98E8AB1}" srcId="{DDDA4081-F477-482A-9F8B-00E4EEA9F3F1}" destId="{ECAB7088-F2D0-4C8A-8FB4-E5CD0FF3F60B}" srcOrd="2" destOrd="0" parTransId="{9535F1BB-4DB9-469C-847D-BA8611C04492}" sibTransId="{DDB20501-1723-45BC-8D46-68CEEBFD246E}"/>
    <dgm:cxn modelId="{B1148A2D-8D3E-4467-81F3-32F7B720FA78}" type="presParOf" srcId="{EC4D6CEE-3C30-4922-A865-FEFFC4EE8547}" destId="{78B8ED6D-A82B-4608-976F-EE30E804456A}" srcOrd="0" destOrd="0" presId="urn:microsoft.com/office/officeart/2018/2/layout/IconVerticalSolidList"/>
    <dgm:cxn modelId="{26B46F58-8CE6-4E57-9F13-A11B33918382}" type="presParOf" srcId="{78B8ED6D-A82B-4608-976F-EE30E804456A}" destId="{4519B67F-9F78-4D5E-BDF5-8E749D733B16}" srcOrd="0" destOrd="0" presId="urn:microsoft.com/office/officeart/2018/2/layout/IconVerticalSolidList"/>
    <dgm:cxn modelId="{E05EC1F3-AA5A-4971-B889-42619FC5AE61}" type="presParOf" srcId="{78B8ED6D-A82B-4608-976F-EE30E804456A}" destId="{3CCF2794-A35D-4505-B91E-8A4E288E3C3B}" srcOrd="1" destOrd="0" presId="urn:microsoft.com/office/officeart/2018/2/layout/IconVerticalSolidList"/>
    <dgm:cxn modelId="{F5927E42-3E27-49AE-8B4D-B06CB1E7EC4C}" type="presParOf" srcId="{78B8ED6D-A82B-4608-976F-EE30E804456A}" destId="{CE10BFF1-36D5-46B8-BB4A-45B3BAC55DD9}" srcOrd="2" destOrd="0" presId="urn:microsoft.com/office/officeart/2018/2/layout/IconVerticalSolidList"/>
    <dgm:cxn modelId="{F41E857E-72C2-4B6F-8FA4-627CA2630EDF}" type="presParOf" srcId="{78B8ED6D-A82B-4608-976F-EE30E804456A}" destId="{5F8C768D-E532-4612-A315-355B500FC5A8}" srcOrd="3" destOrd="0" presId="urn:microsoft.com/office/officeart/2018/2/layout/IconVerticalSolidList"/>
    <dgm:cxn modelId="{34A7D350-39F6-4599-A813-514118141B92}" type="presParOf" srcId="{EC4D6CEE-3C30-4922-A865-FEFFC4EE8547}" destId="{EF10AA74-8814-4E50-A2F0-D601E41D1CF5}" srcOrd="1" destOrd="0" presId="urn:microsoft.com/office/officeart/2018/2/layout/IconVerticalSolidList"/>
    <dgm:cxn modelId="{2F94E71D-620A-41DD-B6B6-6813C74202AC}" type="presParOf" srcId="{EC4D6CEE-3C30-4922-A865-FEFFC4EE8547}" destId="{6D72343A-6B56-4652-9399-669DDAE1D1A8}" srcOrd="2" destOrd="0" presId="urn:microsoft.com/office/officeart/2018/2/layout/IconVerticalSolidList"/>
    <dgm:cxn modelId="{7DB16684-15A7-44FD-A5AA-7728B719516B}" type="presParOf" srcId="{6D72343A-6B56-4652-9399-669DDAE1D1A8}" destId="{B027411D-2251-4B1D-ACD3-00C630349B03}" srcOrd="0" destOrd="0" presId="urn:microsoft.com/office/officeart/2018/2/layout/IconVerticalSolidList"/>
    <dgm:cxn modelId="{2ADD9DDA-6439-42AE-9250-5B0FE1C10C92}" type="presParOf" srcId="{6D72343A-6B56-4652-9399-669DDAE1D1A8}" destId="{07459DF6-5784-4DFA-80E5-D5976E802012}" srcOrd="1" destOrd="0" presId="urn:microsoft.com/office/officeart/2018/2/layout/IconVerticalSolidList"/>
    <dgm:cxn modelId="{CEAC0309-522C-47E5-905B-9BDF923E4793}" type="presParOf" srcId="{6D72343A-6B56-4652-9399-669DDAE1D1A8}" destId="{AF3DBA5E-9B27-4F51-AC28-B25DCF616A79}" srcOrd="2" destOrd="0" presId="urn:microsoft.com/office/officeart/2018/2/layout/IconVerticalSolidList"/>
    <dgm:cxn modelId="{490C0710-9DF1-4145-A70F-220DAFF8901D}" type="presParOf" srcId="{6D72343A-6B56-4652-9399-669DDAE1D1A8}" destId="{B1C2E543-085B-40B0-93C1-BEFB32B69157}" srcOrd="3" destOrd="0" presId="urn:microsoft.com/office/officeart/2018/2/layout/IconVerticalSolidList"/>
    <dgm:cxn modelId="{27C33101-0D58-4A6D-8154-2809E9136E69}" type="presParOf" srcId="{EC4D6CEE-3C30-4922-A865-FEFFC4EE8547}" destId="{E9A5D553-C8BF-4F1A-8BFB-8C22B00D5ED8}" srcOrd="3" destOrd="0" presId="urn:microsoft.com/office/officeart/2018/2/layout/IconVerticalSolidList"/>
    <dgm:cxn modelId="{B14D2E86-9A7E-446B-AAC7-CB7C1C1AA085}" type="presParOf" srcId="{EC4D6CEE-3C30-4922-A865-FEFFC4EE8547}" destId="{099B5818-5D0E-4E2F-90A3-B8445880C94F}" srcOrd="4" destOrd="0" presId="urn:microsoft.com/office/officeart/2018/2/layout/IconVerticalSolidList"/>
    <dgm:cxn modelId="{75A6AEAB-0488-4137-8837-460B70F23FE3}" type="presParOf" srcId="{099B5818-5D0E-4E2F-90A3-B8445880C94F}" destId="{22D8E45D-CE7C-4B94-9393-7A8F848DAC3B}" srcOrd="0" destOrd="0" presId="urn:microsoft.com/office/officeart/2018/2/layout/IconVerticalSolidList"/>
    <dgm:cxn modelId="{7EBA6958-A8E0-42B3-B11C-7A1DD09B3FEB}" type="presParOf" srcId="{099B5818-5D0E-4E2F-90A3-B8445880C94F}" destId="{17BE8564-EDEA-4416-8126-D9F2D5830518}" srcOrd="1" destOrd="0" presId="urn:microsoft.com/office/officeart/2018/2/layout/IconVerticalSolidList"/>
    <dgm:cxn modelId="{34DB87A6-4AAE-4142-8456-A7A57E140ABD}" type="presParOf" srcId="{099B5818-5D0E-4E2F-90A3-B8445880C94F}" destId="{D97D2DE7-F7C0-4836-B729-5EE032FDED37}" srcOrd="2" destOrd="0" presId="urn:microsoft.com/office/officeart/2018/2/layout/IconVerticalSolidList"/>
    <dgm:cxn modelId="{CF1A67B6-6B4E-46B6-9B3B-97387A0506D0}" type="presParOf" srcId="{099B5818-5D0E-4E2F-90A3-B8445880C94F}" destId="{6FCA38D8-1A9C-49C1-9EA7-9F479B9BFF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D74181-FDFB-43E8-8605-D803032EC2F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0AF2CF0-37DC-4168-8349-62B7E5C528AF}">
      <dgm:prSet/>
      <dgm:spPr/>
      <dgm:t>
        <a:bodyPr/>
        <a:lstStyle/>
        <a:p>
          <a:pPr>
            <a:lnSpc>
              <a:spcPct val="100000"/>
            </a:lnSpc>
          </a:pPr>
          <a:r>
            <a:rPr lang="en-US"/>
            <a:t>Rastogi et al., 2022:Illustrated that BERT shows better results than conventional models in identifying stress on social media texts. BERT and topic modeling resulted in an increase in contextual understanding and accuracy.</a:t>
          </a:r>
        </a:p>
      </dgm:t>
    </dgm:pt>
    <dgm:pt modelId="{E19232B6-0AD8-492D-868B-9A78DEB4EB91}" type="parTrans" cxnId="{B537BBE1-999D-46D8-861B-FFA1C7B9504A}">
      <dgm:prSet/>
      <dgm:spPr/>
      <dgm:t>
        <a:bodyPr/>
        <a:lstStyle/>
        <a:p>
          <a:endParaRPr lang="en-US"/>
        </a:p>
      </dgm:t>
    </dgm:pt>
    <dgm:pt modelId="{03A5DB9D-882C-4F27-B714-75695DB22D6F}" type="sibTrans" cxnId="{B537BBE1-999D-46D8-861B-FFA1C7B9504A}">
      <dgm:prSet/>
      <dgm:spPr/>
      <dgm:t>
        <a:bodyPr/>
        <a:lstStyle/>
        <a:p>
          <a:endParaRPr lang="en-US"/>
        </a:p>
      </dgm:t>
    </dgm:pt>
    <dgm:pt modelId="{D544837D-96BE-4ABA-AA2A-4B668E8CF729}">
      <dgm:prSet/>
      <dgm:spPr/>
      <dgm:t>
        <a:bodyPr/>
        <a:lstStyle/>
        <a:p>
          <a:pPr>
            <a:lnSpc>
              <a:spcPct val="100000"/>
            </a:lnSpc>
          </a:pPr>
          <a:r>
            <a:rPr lang="en-US"/>
            <a:t>Guntuku et al., 2017:Examined the ways in which language used in social media is indicative of such psychological conditions as stress and depression. Defined language protagonists into effective indicators of mental health forecasting.</a:t>
          </a:r>
        </a:p>
      </dgm:t>
    </dgm:pt>
    <dgm:pt modelId="{2ACAA9A6-2EC6-4A78-B8E1-AA7EA2D80F7D}" type="parTrans" cxnId="{934256AC-DB00-4F7C-9457-CA580C8FD5AC}">
      <dgm:prSet/>
      <dgm:spPr/>
      <dgm:t>
        <a:bodyPr/>
        <a:lstStyle/>
        <a:p>
          <a:endParaRPr lang="en-US"/>
        </a:p>
      </dgm:t>
    </dgm:pt>
    <dgm:pt modelId="{77647CA9-BE1E-4247-92AE-9F2076EF114C}" type="sibTrans" cxnId="{934256AC-DB00-4F7C-9457-CA580C8FD5AC}">
      <dgm:prSet/>
      <dgm:spPr/>
      <dgm:t>
        <a:bodyPr/>
        <a:lstStyle/>
        <a:p>
          <a:endParaRPr lang="en-US"/>
        </a:p>
      </dgm:t>
    </dgm:pt>
    <dgm:pt modelId="{3E197FD1-FBB2-4339-9B34-BF5780A45B13}">
      <dgm:prSet/>
      <dgm:spPr/>
      <dgm:t>
        <a:bodyPr/>
        <a:lstStyle/>
        <a:p>
          <a:pPr>
            <a:lnSpc>
              <a:spcPct val="100000"/>
            </a:lnSpc>
          </a:pPr>
          <a:r>
            <a:rPr lang="en-US" dirty="0" err="1"/>
            <a:t>Bruynseels</a:t>
          </a:r>
          <a:r>
            <a:rPr lang="en-US" dirty="0"/>
            <a:t> et al., 2018:Pursued the ethical consequence of healthcare digital twins. Reinforced the necessity of honesty and ethical methods of design in simulating humans health data.</a:t>
          </a:r>
        </a:p>
      </dgm:t>
    </dgm:pt>
    <dgm:pt modelId="{60829273-0883-4B3A-8311-D8A1B82603A5}" type="parTrans" cxnId="{09E80ADD-26DC-4192-BFB4-29FD922065F3}">
      <dgm:prSet/>
      <dgm:spPr/>
      <dgm:t>
        <a:bodyPr/>
        <a:lstStyle/>
        <a:p>
          <a:endParaRPr lang="en-US"/>
        </a:p>
      </dgm:t>
    </dgm:pt>
    <dgm:pt modelId="{801414F2-34FE-495E-9D9D-F66A3AAEF239}" type="sibTrans" cxnId="{09E80ADD-26DC-4192-BFB4-29FD922065F3}">
      <dgm:prSet/>
      <dgm:spPr/>
      <dgm:t>
        <a:bodyPr/>
        <a:lstStyle/>
        <a:p>
          <a:endParaRPr lang="en-US"/>
        </a:p>
      </dgm:t>
    </dgm:pt>
    <dgm:pt modelId="{461F1EA9-B238-4723-AF37-EB9C4D0D78F0}" type="pres">
      <dgm:prSet presAssocID="{A1D74181-FDFB-43E8-8605-D803032EC2FB}" presName="root" presStyleCnt="0">
        <dgm:presLayoutVars>
          <dgm:dir/>
          <dgm:resizeHandles val="exact"/>
        </dgm:presLayoutVars>
      </dgm:prSet>
      <dgm:spPr/>
    </dgm:pt>
    <dgm:pt modelId="{9268DEDB-B69C-46B9-9347-DF879BABA008}" type="pres">
      <dgm:prSet presAssocID="{40AF2CF0-37DC-4168-8349-62B7E5C528AF}" presName="compNode" presStyleCnt="0"/>
      <dgm:spPr/>
    </dgm:pt>
    <dgm:pt modelId="{94CC7994-B30F-4D13-925E-12952E9F57FE}" type="pres">
      <dgm:prSet presAssocID="{40AF2CF0-37DC-4168-8349-62B7E5C528AF}" presName="bgRect" presStyleLbl="bgShp" presStyleIdx="0" presStyleCnt="3"/>
      <dgm:spPr/>
    </dgm:pt>
    <dgm:pt modelId="{407E0196-2ADB-4EA6-A22F-4520F9C3146C}" type="pres">
      <dgm:prSet presAssocID="{40AF2CF0-37DC-4168-8349-62B7E5C528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uck"/>
        </a:ext>
      </dgm:extLst>
    </dgm:pt>
    <dgm:pt modelId="{57E59A8F-67E4-45C5-889C-984308AD9664}" type="pres">
      <dgm:prSet presAssocID="{40AF2CF0-37DC-4168-8349-62B7E5C528AF}" presName="spaceRect" presStyleCnt="0"/>
      <dgm:spPr/>
    </dgm:pt>
    <dgm:pt modelId="{CE8C71B7-3FF9-4965-B670-B581164F2366}" type="pres">
      <dgm:prSet presAssocID="{40AF2CF0-37DC-4168-8349-62B7E5C528AF}" presName="parTx" presStyleLbl="revTx" presStyleIdx="0" presStyleCnt="3">
        <dgm:presLayoutVars>
          <dgm:chMax val="0"/>
          <dgm:chPref val="0"/>
        </dgm:presLayoutVars>
      </dgm:prSet>
      <dgm:spPr/>
    </dgm:pt>
    <dgm:pt modelId="{B84CD624-77C9-4AC0-B217-F58D225768E2}" type="pres">
      <dgm:prSet presAssocID="{03A5DB9D-882C-4F27-B714-75695DB22D6F}" presName="sibTrans" presStyleCnt="0"/>
      <dgm:spPr/>
    </dgm:pt>
    <dgm:pt modelId="{661D7E70-91F4-4BF1-8A48-6D107D87F023}" type="pres">
      <dgm:prSet presAssocID="{D544837D-96BE-4ABA-AA2A-4B668E8CF729}" presName="compNode" presStyleCnt="0"/>
      <dgm:spPr/>
    </dgm:pt>
    <dgm:pt modelId="{BABC3DB3-0522-4CA7-AA4C-05BB4AA8F60A}" type="pres">
      <dgm:prSet presAssocID="{D544837D-96BE-4ABA-AA2A-4B668E8CF729}" presName="bgRect" presStyleLbl="bgShp" presStyleIdx="1" presStyleCnt="3"/>
      <dgm:spPr/>
    </dgm:pt>
    <dgm:pt modelId="{A42195D8-FF02-4E11-8516-A1DB2857A014}" type="pres">
      <dgm:prSet presAssocID="{D544837D-96BE-4ABA-AA2A-4B668E8CF7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in head"/>
        </a:ext>
      </dgm:extLst>
    </dgm:pt>
    <dgm:pt modelId="{9167888B-9D34-46AD-9584-0C9D506FC469}" type="pres">
      <dgm:prSet presAssocID="{D544837D-96BE-4ABA-AA2A-4B668E8CF729}" presName="spaceRect" presStyleCnt="0"/>
      <dgm:spPr/>
    </dgm:pt>
    <dgm:pt modelId="{B75CA5DE-FD47-4A0E-9040-E88AE3A8979E}" type="pres">
      <dgm:prSet presAssocID="{D544837D-96BE-4ABA-AA2A-4B668E8CF729}" presName="parTx" presStyleLbl="revTx" presStyleIdx="1" presStyleCnt="3">
        <dgm:presLayoutVars>
          <dgm:chMax val="0"/>
          <dgm:chPref val="0"/>
        </dgm:presLayoutVars>
      </dgm:prSet>
      <dgm:spPr/>
    </dgm:pt>
    <dgm:pt modelId="{EE556824-3729-4DC0-9E83-1A2B0B6B3119}" type="pres">
      <dgm:prSet presAssocID="{77647CA9-BE1E-4247-92AE-9F2076EF114C}" presName="sibTrans" presStyleCnt="0"/>
      <dgm:spPr/>
    </dgm:pt>
    <dgm:pt modelId="{CD566F12-DEEC-47F6-914D-06FF9390424D}" type="pres">
      <dgm:prSet presAssocID="{3E197FD1-FBB2-4339-9B34-BF5780A45B13}" presName="compNode" presStyleCnt="0"/>
      <dgm:spPr/>
    </dgm:pt>
    <dgm:pt modelId="{AA6216BC-9FC3-4845-8AC5-0F38FD44875D}" type="pres">
      <dgm:prSet presAssocID="{3E197FD1-FBB2-4339-9B34-BF5780A45B13}" presName="bgRect" presStyleLbl="bgShp" presStyleIdx="2" presStyleCnt="3"/>
      <dgm:spPr/>
    </dgm:pt>
    <dgm:pt modelId="{FE55E8E2-DEF2-42B7-854C-7745A18C5D0F}" type="pres">
      <dgm:prSet presAssocID="{3E197FD1-FBB2-4339-9B34-BF5780A45B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rson with Idea"/>
        </a:ext>
      </dgm:extLst>
    </dgm:pt>
    <dgm:pt modelId="{A97DDBB0-F9D0-4269-BF9F-0B6AA7B49AED}" type="pres">
      <dgm:prSet presAssocID="{3E197FD1-FBB2-4339-9B34-BF5780A45B13}" presName="spaceRect" presStyleCnt="0"/>
      <dgm:spPr/>
    </dgm:pt>
    <dgm:pt modelId="{38FC0C02-A883-48E2-B38E-B1CCDBA79A44}" type="pres">
      <dgm:prSet presAssocID="{3E197FD1-FBB2-4339-9B34-BF5780A45B13}" presName="parTx" presStyleLbl="revTx" presStyleIdx="2" presStyleCnt="3">
        <dgm:presLayoutVars>
          <dgm:chMax val="0"/>
          <dgm:chPref val="0"/>
        </dgm:presLayoutVars>
      </dgm:prSet>
      <dgm:spPr/>
    </dgm:pt>
  </dgm:ptLst>
  <dgm:cxnLst>
    <dgm:cxn modelId="{4C4D3C66-60FD-4FED-B402-55CD22165207}" type="presOf" srcId="{40AF2CF0-37DC-4168-8349-62B7E5C528AF}" destId="{CE8C71B7-3FF9-4965-B670-B581164F2366}" srcOrd="0" destOrd="0" presId="urn:microsoft.com/office/officeart/2018/2/layout/IconVerticalSolidList"/>
    <dgm:cxn modelId="{FBC7C27C-2F4C-4369-956B-EEBAF1BC0F35}" type="presOf" srcId="{D544837D-96BE-4ABA-AA2A-4B668E8CF729}" destId="{B75CA5DE-FD47-4A0E-9040-E88AE3A8979E}" srcOrd="0" destOrd="0" presId="urn:microsoft.com/office/officeart/2018/2/layout/IconVerticalSolidList"/>
    <dgm:cxn modelId="{934256AC-DB00-4F7C-9457-CA580C8FD5AC}" srcId="{A1D74181-FDFB-43E8-8605-D803032EC2FB}" destId="{D544837D-96BE-4ABA-AA2A-4B668E8CF729}" srcOrd="1" destOrd="0" parTransId="{2ACAA9A6-2EC6-4A78-B8E1-AA7EA2D80F7D}" sibTransId="{77647CA9-BE1E-4247-92AE-9F2076EF114C}"/>
    <dgm:cxn modelId="{09E80ADD-26DC-4192-BFB4-29FD922065F3}" srcId="{A1D74181-FDFB-43E8-8605-D803032EC2FB}" destId="{3E197FD1-FBB2-4339-9B34-BF5780A45B13}" srcOrd="2" destOrd="0" parTransId="{60829273-0883-4B3A-8311-D8A1B82603A5}" sibTransId="{801414F2-34FE-495E-9D9D-F66A3AAEF239}"/>
    <dgm:cxn modelId="{B537BBE1-999D-46D8-861B-FFA1C7B9504A}" srcId="{A1D74181-FDFB-43E8-8605-D803032EC2FB}" destId="{40AF2CF0-37DC-4168-8349-62B7E5C528AF}" srcOrd="0" destOrd="0" parTransId="{E19232B6-0AD8-492D-868B-9A78DEB4EB91}" sibTransId="{03A5DB9D-882C-4F27-B714-75695DB22D6F}"/>
    <dgm:cxn modelId="{79F2E1E2-75FB-4E3A-A801-53FCB179C125}" type="presOf" srcId="{3E197FD1-FBB2-4339-9B34-BF5780A45B13}" destId="{38FC0C02-A883-48E2-B38E-B1CCDBA79A44}" srcOrd="0" destOrd="0" presId="urn:microsoft.com/office/officeart/2018/2/layout/IconVerticalSolidList"/>
    <dgm:cxn modelId="{95DDC4E5-6107-4E7D-8C4F-D4D19B358F2E}" type="presOf" srcId="{A1D74181-FDFB-43E8-8605-D803032EC2FB}" destId="{461F1EA9-B238-4723-AF37-EB9C4D0D78F0}" srcOrd="0" destOrd="0" presId="urn:microsoft.com/office/officeart/2018/2/layout/IconVerticalSolidList"/>
    <dgm:cxn modelId="{06F3BD19-4C4B-4577-987A-D7F391201121}" type="presParOf" srcId="{461F1EA9-B238-4723-AF37-EB9C4D0D78F0}" destId="{9268DEDB-B69C-46B9-9347-DF879BABA008}" srcOrd="0" destOrd="0" presId="urn:microsoft.com/office/officeart/2018/2/layout/IconVerticalSolidList"/>
    <dgm:cxn modelId="{4D260613-0A21-4B3C-BA94-6AD662CDC257}" type="presParOf" srcId="{9268DEDB-B69C-46B9-9347-DF879BABA008}" destId="{94CC7994-B30F-4D13-925E-12952E9F57FE}" srcOrd="0" destOrd="0" presId="urn:microsoft.com/office/officeart/2018/2/layout/IconVerticalSolidList"/>
    <dgm:cxn modelId="{977CFE8C-1A7F-46EF-9196-AEF084B94A97}" type="presParOf" srcId="{9268DEDB-B69C-46B9-9347-DF879BABA008}" destId="{407E0196-2ADB-4EA6-A22F-4520F9C3146C}" srcOrd="1" destOrd="0" presId="urn:microsoft.com/office/officeart/2018/2/layout/IconVerticalSolidList"/>
    <dgm:cxn modelId="{EA6A22C0-68E0-4F2F-88DD-6FD3666ECFB2}" type="presParOf" srcId="{9268DEDB-B69C-46B9-9347-DF879BABA008}" destId="{57E59A8F-67E4-45C5-889C-984308AD9664}" srcOrd="2" destOrd="0" presId="urn:microsoft.com/office/officeart/2018/2/layout/IconVerticalSolidList"/>
    <dgm:cxn modelId="{A7AA6619-791E-4B74-AF58-E67905011F91}" type="presParOf" srcId="{9268DEDB-B69C-46B9-9347-DF879BABA008}" destId="{CE8C71B7-3FF9-4965-B670-B581164F2366}" srcOrd="3" destOrd="0" presId="urn:microsoft.com/office/officeart/2018/2/layout/IconVerticalSolidList"/>
    <dgm:cxn modelId="{86F51697-1B1A-42E1-9B07-B315CD631193}" type="presParOf" srcId="{461F1EA9-B238-4723-AF37-EB9C4D0D78F0}" destId="{B84CD624-77C9-4AC0-B217-F58D225768E2}" srcOrd="1" destOrd="0" presId="urn:microsoft.com/office/officeart/2018/2/layout/IconVerticalSolidList"/>
    <dgm:cxn modelId="{777070D0-9380-413A-BEF2-24DEAE1AE6C2}" type="presParOf" srcId="{461F1EA9-B238-4723-AF37-EB9C4D0D78F0}" destId="{661D7E70-91F4-4BF1-8A48-6D107D87F023}" srcOrd="2" destOrd="0" presId="urn:microsoft.com/office/officeart/2018/2/layout/IconVerticalSolidList"/>
    <dgm:cxn modelId="{A240F00E-D411-4CF0-825B-62FE25A5641F}" type="presParOf" srcId="{661D7E70-91F4-4BF1-8A48-6D107D87F023}" destId="{BABC3DB3-0522-4CA7-AA4C-05BB4AA8F60A}" srcOrd="0" destOrd="0" presId="urn:microsoft.com/office/officeart/2018/2/layout/IconVerticalSolidList"/>
    <dgm:cxn modelId="{9A23AE26-BA3C-4309-B7CC-14943B525590}" type="presParOf" srcId="{661D7E70-91F4-4BF1-8A48-6D107D87F023}" destId="{A42195D8-FF02-4E11-8516-A1DB2857A014}" srcOrd="1" destOrd="0" presId="urn:microsoft.com/office/officeart/2018/2/layout/IconVerticalSolidList"/>
    <dgm:cxn modelId="{E03269A7-25AE-45F8-BD3D-F4348D8694CC}" type="presParOf" srcId="{661D7E70-91F4-4BF1-8A48-6D107D87F023}" destId="{9167888B-9D34-46AD-9584-0C9D506FC469}" srcOrd="2" destOrd="0" presId="urn:microsoft.com/office/officeart/2018/2/layout/IconVerticalSolidList"/>
    <dgm:cxn modelId="{1BF6D5A7-2094-4861-B6DD-DEB51F21B0EA}" type="presParOf" srcId="{661D7E70-91F4-4BF1-8A48-6D107D87F023}" destId="{B75CA5DE-FD47-4A0E-9040-E88AE3A8979E}" srcOrd="3" destOrd="0" presId="urn:microsoft.com/office/officeart/2018/2/layout/IconVerticalSolidList"/>
    <dgm:cxn modelId="{1A34D3C7-315F-4D2A-8D2E-61DE37D0AC24}" type="presParOf" srcId="{461F1EA9-B238-4723-AF37-EB9C4D0D78F0}" destId="{EE556824-3729-4DC0-9E83-1A2B0B6B3119}" srcOrd="3" destOrd="0" presId="urn:microsoft.com/office/officeart/2018/2/layout/IconVerticalSolidList"/>
    <dgm:cxn modelId="{59346813-049C-4EC5-A066-ADE4156BF857}" type="presParOf" srcId="{461F1EA9-B238-4723-AF37-EB9C4D0D78F0}" destId="{CD566F12-DEEC-47F6-914D-06FF9390424D}" srcOrd="4" destOrd="0" presId="urn:microsoft.com/office/officeart/2018/2/layout/IconVerticalSolidList"/>
    <dgm:cxn modelId="{87DEBD27-0FDE-4357-9BA1-DA7336CFD604}" type="presParOf" srcId="{CD566F12-DEEC-47F6-914D-06FF9390424D}" destId="{AA6216BC-9FC3-4845-8AC5-0F38FD44875D}" srcOrd="0" destOrd="0" presId="urn:microsoft.com/office/officeart/2018/2/layout/IconVerticalSolidList"/>
    <dgm:cxn modelId="{C9025131-0D17-4D2A-A5B2-CFDE0BA4C9AA}" type="presParOf" srcId="{CD566F12-DEEC-47F6-914D-06FF9390424D}" destId="{FE55E8E2-DEF2-42B7-854C-7745A18C5D0F}" srcOrd="1" destOrd="0" presId="urn:microsoft.com/office/officeart/2018/2/layout/IconVerticalSolidList"/>
    <dgm:cxn modelId="{969250EA-3B74-4BC0-9D18-A5FD532340FD}" type="presParOf" srcId="{CD566F12-DEEC-47F6-914D-06FF9390424D}" destId="{A97DDBB0-F9D0-4269-BF9F-0B6AA7B49AED}" srcOrd="2" destOrd="0" presId="urn:microsoft.com/office/officeart/2018/2/layout/IconVerticalSolidList"/>
    <dgm:cxn modelId="{6B995C1B-BB84-40E4-9DF0-D8353B9072B7}" type="presParOf" srcId="{CD566F12-DEEC-47F6-914D-06FF9390424D}" destId="{38FC0C02-A883-48E2-B38E-B1CCDBA79A4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4F6EE7-AECC-40FD-A1A9-87FD801453E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B990D3E-E935-4E66-9312-0C14F7252816}">
      <dgm:prSet phldrT="[Text]" phldr="0"/>
      <dgm:spPr/>
      <dgm:t>
        <a:bodyPr/>
        <a:lstStyle/>
        <a:p>
          <a:r>
            <a:rPr lang="en-US" dirty="0"/>
            <a:t>Load </a:t>
          </a:r>
          <a:br>
            <a:rPr lang="en-US" dirty="0"/>
          </a:br>
          <a:r>
            <a:rPr lang="en-US" dirty="0"/>
            <a:t>dataset</a:t>
          </a:r>
        </a:p>
      </dgm:t>
    </dgm:pt>
    <dgm:pt modelId="{709F5A73-E49A-421F-9C31-43CBC76A563D}" type="parTrans" cxnId="{EACBB089-1569-4D28-9EEE-B44EF23B619F}">
      <dgm:prSet/>
      <dgm:spPr/>
      <dgm:t>
        <a:bodyPr/>
        <a:lstStyle/>
        <a:p>
          <a:endParaRPr lang="en-US"/>
        </a:p>
      </dgm:t>
    </dgm:pt>
    <dgm:pt modelId="{5E32CBFE-D90D-4306-A650-36E21C5271BD}" type="sibTrans" cxnId="{EACBB089-1569-4D28-9EEE-B44EF23B619F}">
      <dgm:prSet/>
      <dgm:spPr/>
      <dgm:t>
        <a:bodyPr/>
        <a:lstStyle/>
        <a:p>
          <a:endParaRPr lang="en-US"/>
        </a:p>
      </dgm:t>
    </dgm:pt>
    <dgm:pt modelId="{3BCEC6EE-EBD0-4CDC-B56F-B244F0EE748A}">
      <dgm:prSet phldrT="[Text]" phldr="0"/>
      <dgm:spPr/>
      <dgm:t>
        <a:bodyPr/>
        <a:lstStyle/>
        <a:p>
          <a:r>
            <a:rPr lang="en-US" dirty="0"/>
            <a:t>Select Columns</a:t>
          </a:r>
        </a:p>
      </dgm:t>
    </dgm:pt>
    <dgm:pt modelId="{CA6BCD1D-6EB5-4C6D-9CE1-F1975A9FDD38}" type="parTrans" cxnId="{7D183379-F5B0-4C65-8181-2B2541A93D1F}">
      <dgm:prSet/>
      <dgm:spPr/>
      <dgm:t>
        <a:bodyPr/>
        <a:lstStyle/>
        <a:p>
          <a:endParaRPr lang="en-US"/>
        </a:p>
      </dgm:t>
    </dgm:pt>
    <dgm:pt modelId="{F13BC1C4-4089-468D-AC50-021D6F643CCB}" type="sibTrans" cxnId="{7D183379-F5B0-4C65-8181-2B2541A93D1F}">
      <dgm:prSet/>
      <dgm:spPr/>
      <dgm:t>
        <a:bodyPr/>
        <a:lstStyle/>
        <a:p>
          <a:endParaRPr lang="en-US"/>
        </a:p>
      </dgm:t>
    </dgm:pt>
    <dgm:pt modelId="{82753B29-FC95-4437-B16A-9664119E683E}">
      <dgm:prSet phldrT="[Text]" phldr="0"/>
      <dgm:spPr/>
      <dgm:t>
        <a:bodyPr/>
        <a:lstStyle/>
        <a:p>
          <a:r>
            <a:rPr lang="en-US" dirty="0"/>
            <a:t>Handle Missing Value</a:t>
          </a:r>
        </a:p>
      </dgm:t>
    </dgm:pt>
    <dgm:pt modelId="{CB056BE6-3C07-43A1-BCBD-5B7E9EE95762}" type="parTrans" cxnId="{2B0B902E-8FF1-4382-8DFD-77F491E38A85}">
      <dgm:prSet/>
      <dgm:spPr/>
      <dgm:t>
        <a:bodyPr/>
        <a:lstStyle/>
        <a:p>
          <a:endParaRPr lang="en-US"/>
        </a:p>
      </dgm:t>
    </dgm:pt>
    <dgm:pt modelId="{D67D6913-4104-4C71-8EEF-92DD6017D8AE}" type="sibTrans" cxnId="{2B0B902E-8FF1-4382-8DFD-77F491E38A85}">
      <dgm:prSet/>
      <dgm:spPr/>
      <dgm:t>
        <a:bodyPr/>
        <a:lstStyle/>
        <a:p>
          <a:endParaRPr lang="en-US"/>
        </a:p>
      </dgm:t>
    </dgm:pt>
    <dgm:pt modelId="{A14B1F63-2214-4E63-A0F7-95B6804C8D0C}">
      <dgm:prSet phldrT="[Text]" phldr="0"/>
      <dgm:spPr/>
      <dgm:t>
        <a:bodyPr/>
        <a:lstStyle/>
        <a:p>
          <a:r>
            <a:rPr lang="en-US" dirty="0"/>
            <a:t>Clean Text Data</a:t>
          </a:r>
        </a:p>
      </dgm:t>
    </dgm:pt>
    <dgm:pt modelId="{D098ABC1-FB3F-4F01-B7D7-2707E1D5051D}" type="parTrans" cxnId="{77527A26-29E4-422B-B3BE-17F7F1AC2BC5}">
      <dgm:prSet/>
      <dgm:spPr/>
      <dgm:t>
        <a:bodyPr/>
        <a:lstStyle/>
        <a:p>
          <a:endParaRPr lang="en-US"/>
        </a:p>
      </dgm:t>
    </dgm:pt>
    <dgm:pt modelId="{0408D9FE-D3A4-4EAC-B9C3-8C64A2163382}" type="sibTrans" cxnId="{77527A26-29E4-422B-B3BE-17F7F1AC2BC5}">
      <dgm:prSet/>
      <dgm:spPr/>
      <dgm:t>
        <a:bodyPr/>
        <a:lstStyle/>
        <a:p>
          <a:endParaRPr lang="en-US"/>
        </a:p>
      </dgm:t>
    </dgm:pt>
    <dgm:pt modelId="{FD04C14C-B804-447B-9AC8-0A5355CECCF1}">
      <dgm:prSet phldrT="[Text]" phldr="0"/>
      <dgm:spPr/>
      <dgm:t>
        <a:bodyPr/>
        <a:lstStyle/>
        <a:p>
          <a:r>
            <a:rPr lang="en-US"/>
            <a:t>Validate Data Quality</a:t>
          </a:r>
          <a:endParaRPr lang="en-US" dirty="0"/>
        </a:p>
      </dgm:t>
    </dgm:pt>
    <dgm:pt modelId="{F1284DD5-2D41-43B0-A6CA-5B99EF972FBD}" type="parTrans" cxnId="{4639F86A-3ECC-4818-B3C6-858D4F880D95}">
      <dgm:prSet/>
      <dgm:spPr/>
      <dgm:t>
        <a:bodyPr/>
        <a:lstStyle/>
        <a:p>
          <a:endParaRPr lang="en-US"/>
        </a:p>
      </dgm:t>
    </dgm:pt>
    <dgm:pt modelId="{587E38E4-8BF6-40AF-833B-F1E0E3200466}" type="sibTrans" cxnId="{4639F86A-3ECC-4818-B3C6-858D4F880D95}">
      <dgm:prSet/>
      <dgm:spPr/>
      <dgm:t>
        <a:bodyPr/>
        <a:lstStyle/>
        <a:p>
          <a:endParaRPr lang="en-US"/>
        </a:p>
      </dgm:t>
    </dgm:pt>
    <dgm:pt modelId="{8540A43F-C713-4E8C-AF0B-986831985308}">
      <dgm:prSet phldrT="[Text]" phldr="0"/>
      <dgm:spPr/>
      <dgm:t>
        <a:bodyPr/>
        <a:lstStyle/>
        <a:p>
          <a:r>
            <a:rPr lang="en-US"/>
            <a:t>Save Cleaned Data</a:t>
          </a:r>
          <a:endParaRPr lang="en-US" dirty="0"/>
        </a:p>
      </dgm:t>
    </dgm:pt>
    <dgm:pt modelId="{6442DFCE-6377-4A8A-9CA2-16BF9D36D14F}" type="parTrans" cxnId="{9C921874-DB74-45BC-8C89-927D54838AE0}">
      <dgm:prSet/>
      <dgm:spPr/>
      <dgm:t>
        <a:bodyPr/>
        <a:lstStyle/>
        <a:p>
          <a:endParaRPr lang="en-US"/>
        </a:p>
      </dgm:t>
    </dgm:pt>
    <dgm:pt modelId="{A8FE312B-46AB-4197-BDB2-E512CFED8BB0}" type="sibTrans" cxnId="{9C921874-DB74-45BC-8C89-927D54838AE0}">
      <dgm:prSet/>
      <dgm:spPr/>
      <dgm:t>
        <a:bodyPr/>
        <a:lstStyle/>
        <a:p>
          <a:endParaRPr lang="en-US"/>
        </a:p>
      </dgm:t>
    </dgm:pt>
    <dgm:pt modelId="{1AFB9921-4A24-4554-8D2B-2CEF7FF75F62}" type="pres">
      <dgm:prSet presAssocID="{A24F6EE7-AECC-40FD-A1A9-87FD801453E9}" presName="Name0" presStyleCnt="0">
        <dgm:presLayoutVars>
          <dgm:dir/>
          <dgm:resizeHandles val="exact"/>
        </dgm:presLayoutVars>
      </dgm:prSet>
      <dgm:spPr/>
    </dgm:pt>
    <dgm:pt modelId="{A2087804-602B-41A5-A694-750474AE067C}" type="pres">
      <dgm:prSet presAssocID="{6B990D3E-E935-4E66-9312-0C14F7252816}" presName="node" presStyleLbl="node1" presStyleIdx="0" presStyleCnt="6" custLinFactNeighborX="72338" custLinFactNeighborY="25483">
        <dgm:presLayoutVars>
          <dgm:bulletEnabled val="1"/>
        </dgm:presLayoutVars>
      </dgm:prSet>
      <dgm:spPr/>
    </dgm:pt>
    <dgm:pt modelId="{C8495A12-AF41-44FE-B6D1-062F0322C84B}" type="pres">
      <dgm:prSet presAssocID="{5E32CBFE-D90D-4306-A650-36E21C5271BD}" presName="sibTrans" presStyleLbl="sibTrans2D1" presStyleIdx="0" presStyleCnt="5"/>
      <dgm:spPr/>
    </dgm:pt>
    <dgm:pt modelId="{786C15DD-861B-46C8-9807-6EEB1209194E}" type="pres">
      <dgm:prSet presAssocID="{5E32CBFE-D90D-4306-A650-36E21C5271BD}" presName="connectorText" presStyleLbl="sibTrans2D1" presStyleIdx="0" presStyleCnt="5"/>
      <dgm:spPr/>
    </dgm:pt>
    <dgm:pt modelId="{143D6FAA-F920-41A9-9679-0DC58A112DF7}" type="pres">
      <dgm:prSet presAssocID="{3BCEC6EE-EBD0-4CDC-B56F-B244F0EE748A}" presName="node" presStyleLbl="node1" presStyleIdx="1" presStyleCnt="6" custLinFactX="31534" custLinFactNeighborX="100000" custLinFactNeighborY="25483">
        <dgm:presLayoutVars>
          <dgm:bulletEnabled val="1"/>
        </dgm:presLayoutVars>
      </dgm:prSet>
      <dgm:spPr/>
    </dgm:pt>
    <dgm:pt modelId="{3DB44B8A-F0C3-44C0-B019-1E6E82823FC7}" type="pres">
      <dgm:prSet presAssocID="{F13BC1C4-4089-468D-AC50-021D6F643CCB}" presName="sibTrans" presStyleLbl="sibTrans2D1" presStyleIdx="1" presStyleCnt="5"/>
      <dgm:spPr/>
    </dgm:pt>
    <dgm:pt modelId="{3D009B24-C8DB-4EBC-A38D-0CC374FECAA3}" type="pres">
      <dgm:prSet presAssocID="{F13BC1C4-4089-468D-AC50-021D6F643CCB}" presName="connectorText" presStyleLbl="sibTrans2D1" presStyleIdx="1" presStyleCnt="5"/>
      <dgm:spPr/>
    </dgm:pt>
    <dgm:pt modelId="{68FFFCEF-E461-4F7D-A7D6-5CAA99C3312F}" type="pres">
      <dgm:prSet presAssocID="{82753B29-FC95-4437-B16A-9664119E683E}" presName="node" presStyleLbl="node1" presStyleIdx="2" presStyleCnt="6" custLinFactX="64358" custLinFactNeighborX="100000" custLinFactNeighborY="25483">
        <dgm:presLayoutVars>
          <dgm:bulletEnabled val="1"/>
        </dgm:presLayoutVars>
      </dgm:prSet>
      <dgm:spPr/>
    </dgm:pt>
    <dgm:pt modelId="{686EB1A5-EB26-49B1-91B9-139EB48F6A67}" type="pres">
      <dgm:prSet presAssocID="{D67D6913-4104-4C71-8EEF-92DD6017D8AE}" presName="sibTrans" presStyleLbl="sibTrans2D1" presStyleIdx="2" presStyleCnt="5"/>
      <dgm:spPr/>
    </dgm:pt>
    <dgm:pt modelId="{A0683119-9F9F-4CBB-9738-E254AD020C71}" type="pres">
      <dgm:prSet presAssocID="{D67D6913-4104-4C71-8EEF-92DD6017D8AE}" presName="connectorText" presStyleLbl="sibTrans2D1" presStyleIdx="2" presStyleCnt="5"/>
      <dgm:spPr/>
    </dgm:pt>
    <dgm:pt modelId="{423301C4-400F-40A4-80F8-67AB06599120}" type="pres">
      <dgm:prSet presAssocID="{A14B1F63-2214-4E63-A0F7-95B6804C8D0C}" presName="node" presStyleLbl="node1" presStyleIdx="3" presStyleCnt="6" custLinFactX="77510" custLinFactNeighborX="100000" custLinFactNeighborY="25483">
        <dgm:presLayoutVars>
          <dgm:bulletEnabled val="1"/>
        </dgm:presLayoutVars>
      </dgm:prSet>
      <dgm:spPr/>
    </dgm:pt>
    <dgm:pt modelId="{F301460F-BC4A-422E-9920-D091D3472119}" type="pres">
      <dgm:prSet presAssocID="{0408D9FE-D3A4-4EAC-B9C3-8C64A2163382}" presName="sibTrans" presStyleLbl="sibTrans2D1" presStyleIdx="3" presStyleCnt="5"/>
      <dgm:spPr/>
    </dgm:pt>
    <dgm:pt modelId="{8225AD01-65FB-4BD7-BE12-E1A5B199C3B6}" type="pres">
      <dgm:prSet presAssocID="{0408D9FE-D3A4-4EAC-B9C3-8C64A2163382}" presName="connectorText" presStyleLbl="sibTrans2D1" presStyleIdx="3" presStyleCnt="5"/>
      <dgm:spPr/>
    </dgm:pt>
    <dgm:pt modelId="{74595AD5-0487-4C32-8779-6E9A2DA3BC00}" type="pres">
      <dgm:prSet presAssocID="{FD04C14C-B804-447B-9AC8-0A5355CECCF1}" presName="node" presStyleLbl="node1" presStyleIdx="4" presStyleCnt="6" custLinFactY="86098" custLinFactNeighborX="-39116" custLinFactNeighborY="100000">
        <dgm:presLayoutVars>
          <dgm:bulletEnabled val="1"/>
        </dgm:presLayoutVars>
      </dgm:prSet>
      <dgm:spPr/>
    </dgm:pt>
    <dgm:pt modelId="{170FA59D-1DAC-4356-9792-FB5763A9F04D}" type="pres">
      <dgm:prSet presAssocID="{587E38E4-8BF6-40AF-833B-F1E0E3200466}" presName="sibTrans" presStyleLbl="sibTrans2D1" presStyleIdx="4" presStyleCnt="5"/>
      <dgm:spPr/>
    </dgm:pt>
    <dgm:pt modelId="{CEAEB65B-291F-41BF-8E1F-71948653B657}" type="pres">
      <dgm:prSet presAssocID="{587E38E4-8BF6-40AF-833B-F1E0E3200466}" presName="connectorText" presStyleLbl="sibTrans2D1" presStyleIdx="4" presStyleCnt="5"/>
      <dgm:spPr/>
    </dgm:pt>
    <dgm:pt modelId="{207AF65D-3E82-4A0C-B48D-0AA3514F132E}" type="pres">
      <dgm:prSet presAssocID="{8540A43F-C713-4E8C-AF0B-986831985308}" presName="node" presStyleLbl="node1" presStyleIdx="5" presStyleCnt="6" custLinFactX="-200000" custLinFactY="81488" custLinFactNeighborX="-265229" custLinFactNeighborY="100000">
        <dgm:presLayoutVars>
          <dgm:bulletEnabled val="1"/>
        </dgm:presLayoutVars>
      </dgm:prSet>
      <dgm:spPr/>
    </dgm:pt>
  </dgm:ptLst>
  <dgm:cxnLst>
    <dgm:cxn modelId="{8DAB8101-D724-4155-916B-D1457D35E2A3}" type="presOf" srcId="{8540A43F-C713-4E8C-AF0B-986831985308}" destId="{207AF65D-3E82-4A0C-B48D-0AA3514F132E}" srcOrd="0" destOrd="0" presId="urn:microsoft.com/office/officeart/2005/8/layout/process1"/>
    <dgm:cxn modelId="{18A0610D-9BC5-4CAA-B01D-130424CABDD8}" type="presOf" srcId="{D67D6913-4104-4C71-8EEF-92DD6017D8AE}" destId="{A0683119-9F9F-4CBB-9738-E254AD020C71}" srcOrd="1" destOrd="0" presId="urn:microsoft.com/office/officeart/2005/8/layout/process1"/>
    <dgm:cxn modelId="{77527A26-29E4-422B-B3BE-17F7F1AC2BC5}" srcId="{A24F6EE7-AECC-40FD-A1A9-87FD801453E9}" destId="{A14B1F63-2214-4E63-A0F7-95B6804C8D0C}" srcOrd="3" destOrd="0" parTransId="{D098ABC1-FB3F-4F01-B7D7-2707E1D5051D}" sibTransId="{0408D9FE-D3A4-4EAC-B9C3-8C64A2163382}"/>
    <dgm:cxn modelId="{FBAF4228-8726-4029-8D14-3FE602E47DB6}" type="presOf" srcId="{587E38E4-8BF6-40AF-833B-F1E0E3200466}" destId="{CEAEB65B-291F-41BF-8E1F-71948653B657}" srcOrd="1" destOrd="0" presId="urn:microsoft.com/office/officeart/2005/8/layout/process1"/>
    <dgm:cxn modelId="{74FCD92B-3A43-4165-B54D-D6CD92426744}" type="presOf" srcId="{0408D9FE-D3A4-4EAC-B9C3-8C64A2163382}" destId="{F301460F-BC4A-422E-9920-D091D3472119}" srcOrd="0" destOrd="0" presId="urn:microsoft.com/office/officeart/2005/8/layout/process1"/>
    <dgm:cxn modelId="{2B0B902E-8FF1-4382-8DFD-77F491E38A85}" srcId="{A24F6EE7-AECC-40FD-A1A9-87FD801453E9}" destId="{82753B29-FC95-4437-B16A-9664119E683E}" srcOrd="2" destOrd="0" parTransId="{CB056BE6-3C07-43A1-BCBD-5B7E9EE95762}" sibTransId="{D67D6913-4104-4C71-8EEF-92DD6017D8AE}"/>
    <dgm:cxn modelId="{CA470435-BED1-4592-8663-54558078F5B7}" type="presOf" srcId="{5E32CBFE-D90D-4306-A650-36E21C5271BD}" destId="{C8495A12-AF41-44FE-B6D1-062F0322C84B}" srcOrd="0" destOrd="0" presId="urn:microsoft.com/office/officeart/2005/8/layout/process1"/>
    <dgm:cxn modelId="{66E9BB4A-0337-47E6-B31B-77C13B2FA7F5}" type="presOf" srcId="{F13BC1C4-4089-468D-AC50-021D6F643CCB}" destId="{3D009B24-C8DB-4EBC-A38D-0CC374FECAA3}" srcOrd="1" destOrd="0" presId="urn:microsoft.com/office/officeart/2005/8/layout/process1"/>
    <dgm:cxn modelId="{4639F86A-3ECC-4818-B3C6-858D4F880D95}" srcId="{A24F6EE7-AECC-40FD-A1A9-87FD801453E9}" destId="{FD04C14C-B804-447B-9AC8-0A5355CECCF1}" srcOrd="4" destOrd="0" parTransId="{F1284DD5-2D41-43B0-A6CA-5B99EF972FBD}" sibTransId="{587E38E4-8BF6-40AF-833B-F1E0E3200466}"/>
    <dgm:cxn modelId="{52730E4B-A573-4B97-9102-AA5EBEFCF9FB}" type="presOf" srcId="{F13BC1C4-4089-468D-AC50-021D6F643CCB}" destId="{3DB44B8A-F0C3-44C0-B019-1E6E82823FC7}" srcOrd="0" destOrd="0" presId="urn:microsoft.com/office/officeart/2005/8/layout/process1"/>
    <dgm:cxn modelId="{7C776F4C-24D5-46D1-8C8D-AC31780F3CD4}" type="presOf" srcId="{D67D6913-4104-4C71-8EEF-92DD6017D8AE}" destId="{686EB1A5-EB26-49B1-91B9-139EB48F6A67}" srcOrd="0" destOrd="0" presId="urn:microsoft.com/office/officeart/2005/8/layout/process1"/>
    <dgm:cxn modelId="{5405E56C-B3EE-4D0A-A120-C77F93D8252A}" type="presOf" srcId="{A24F6EE7-AECC-40FD-A1A9-87FD801453E9}" destId="{1AFB9921-4A24-4554-8D2B-2CEF7FF75F62}" srcOrd="0" destOrd="0" presId="urn:microsoft.com/office/officeart/2005/8/layout/process1"/>
    <dgm:cxn modelId="{714BCB72-6CAE-496C-8221-E73DFBEA202D}" type="presOf" srcId="{3BCEC6EE-EBD0-4CDC-B56F-B244F0EE748A}" destId="{143D6FAA-F920-41A9-9679-0DC58A112DF7}" srcOrd="0" destOrd="0" presId="urn:microsoft.com/office/officeart/2005/8/layout/process1"/>
    <dgm:cxn modelId="{B57A4073-6C4B-49D5-9087-9E4E8381BE79}" type="presOf" srcId="{A14B1F63-2214-4E63-A0F7-95B6804C8D0C}" destId="{423301C4-400F-40A4-80F8-67AB06599120}" srcOrd="0" destOrd="0" presId="urn:microsoft.com/office/officeart/2005/8/layout/process1"/>
    <dgm:cxn modelId="{651B7173-5B94-4D7D-86EE-BBDE9921F265}" type="presOf" srcId="{587E38E4-8BF6-40AF-833B-F1E0E3200466}" destId="{170FA59D-1DAC-4356-9792-FB5763A9F04D}" srcOrd="0" destOrd="0" presId="urn:microsoft.com/office/officeart/2005/8/layout/process1"/>
    <dgm:cxn modelId="{9C921874-DB74-45BC-8C89-927D54838AE0}" srcId="{A24F6EE7-AECC-40FD-A1A9-87FD801453E9}" destId="{8540A43F-C713-4E8C-AF0B-986831985308}" srcOrd="5" destOrd="0" parTransId="{6442DFCE-6377-4A8A-9CA2-16BF9D36D14F}" sibTransId="{A8FE312B-46AB-4197-BDB2-E512CFED8BB0}"/>
    <dgm:cxn modelId="{7D183379-F5B0-4C65-8181-2B2541A93D1F}" srcId="{A24F6EE7-AECC-40FD-A1A9-87FD801453E9}" destId="{3BCEC6EE-EBD0-4CDC-B56F-B244F0EE748A}" srcOrd="1" destOrd="0" parTransId="{CA6BCD1D-6EB5-4C6D-9CE1-F1975A9FDD38}" sibTransId="{F13BC1C4-4089-468D-AC50-021D6F643CCB}"/>
    <dgm:cxn modelId="{EACBB089-1569-4D28-9EEE-B44EF23B619F}" srcId="{A24F6EE7-AECC-40FD-A1A9-87FD801453E9}" destId="{6B990D3E-E935-4E66-9312-0C14F7252816}" srcOrd="0" destOrd="0" parTransId="{709F5A73-E49A-421F-9C31-43CBC76A563D}" sibTransId="{5E32CBFE-D90D-4306-A650-36E21C5271BD}"/>
    <dgm:cxn modelId="{130C2CC5-FA11-42F7-BBDE-1ABC8702C247}" type="presOf" srcId="{0408D9FE-D3A4-4EAC-B9C3-8C64A2163382}" destId="{8225AD01-65FB-4BD7-BE12-E1A5B199C3B6}" srcOrd="1" destOrd="0" presId="urn:microsoft.com/office/officeart/2005/8/layout/process1"/>
    <dgm:cxn modelId="{F798B6CE-1CAF-42C4-8E3D-40B163A2B109}" type="presOf" srcId="{82753B29-FC95-4437-B16A-9664119E683E}" destId="{68FFFCEF-E461-4F7D-A7D6-5CAA99C3312F}" srcOrd="0" destOrd="0" presId="urn:microsoft.com/office/officeart/2005/8/layout/process1"/>
    <dgm:cxn modelId="{329D65D2-161C-4565-AD0F-FC2D657FC773}" type="presOf" srcId="{FD04C14C-B804-447B-9AC8-0A5355CECCF1}" destId="{74595AD5-0487-4C32-8779-6E9A2DA3BC00}" srcOrd="0" destOrd="0" presId="urn:microsoft.com/office/officeart/2005/8/layout/process1"/>
    <dgm:cxn modelId="{9D971BD5-1C0D-4766-AA3C-E12278443B8C}" type="presOf" srcId="{6B990D3E-E935-4E66-9312-0C14F7252816}" destId="{A2087804-602B-41A5-A694-750474AE067C}" srcOrd="0" destOrd="0" presId="urn:microsoft.com/office/officeart/2005/8/layout/process1"/>
    <dgm:cxn modelId="{17B1F3ED-6FE5-4AFD-9E4D-64D83E641EA4}" type="presOf" srcId="{5E32CBFE-D90D-4306-A650-36E21C5271BD}" destId="{786C15DD-861B-46C8-9807-6EEB1209194E}" srcOrd="1" destOrd="0" presId="urn:microsoft.com/office/officeart/2005/8/layout/process1"/>
    <dgm:cxn modelId="{FCF5DC69-BAA7-4DE7-A3AB-B1165D2BE96D}" type="presParOf" srcId="{1AFB9921-4A24-4554-8D2B-2CEF7FF75F62}" destId="{A2087804-602B-41A5-A694-750474AE067C}" srcOrd="0" destOrd="0" presId="urn:microsoft.com/office/officeart/2005/8/layout/process1"/>
    <dgm:cxn modelId="{16F4703C-92E5-4837-AE53-5DFC3711F67C}" type="presParOf" srcId="{1AFB9921-4A24-4554-8D2B-2CEF7FF75F62}" destId="{C8495A12-AF41-44FE-B6D1-062F0322C84B}" srcOrd="1" destOrd="0" presId="urn:microsoft.com/office/officeart/2005/8/layout/process1"/>
    <dgm:cxn modelId="{58150E08-D9CE-49EA-9E66-5F0F61453C6C}" type="presParOf" srcId="{C8495A12-AF41-44FE-B6D1-062F0322C84B}" destId="{786C15DD-861B-46C8-9807-6EEB1209194E}" srcOrd="0" destOrd="0" presId="urn:microsoft.com/office/officeart/2005/8/layout/process1"/>
    <dgm:cxn modelId="{72AE7E56-0589-4558-B094-55E3527FF1E8}" type="presParOf" srcId="{1AFB9921-4A24-4554-8D2B-2CEF7FF75F62}" destId="{143D6FAA-F920-41A9-9679-0DC58A112DF7}" srcOrd="2" destOrd="0" presId="urn:microsoft.com/office/officeart/2005/8/layout/process1"/>
    <dgm:cxn modelId="{48C38F6E-4CB7-4710-8F79-B6A9AA2469AA}" type="presParOf" srcId="{1AFB9921-4A24-4554-8D2B-2CEF7FF75F62}" destId="{3DB44B8A-F0C3-44C0-B019-1E6E82823FC7}" srcOrd="3" destOrd="0" presId="urn:microsoft.com/office/officeart/2005/8/layout/process1"/>
    <dgm:cxn modelId="{7742C4BB-9D58-4E86-BE18-82574FA696FE}" type="presParOf" srcId="{3DB44B8A-F0C3-44C0-B019-1E6E82823FC7}" destId="{3D009B24-C8DB-4EBC-A38D-0CC374FECAA3}" srcOrd="0" destOrd="0" presId="urn:microsoft.com/office/officeart/2005/8/layout/process1"/>
    <dgm:cxn modelId="{9A5B5D37-E50A-4B9E-9A15-E0B62C642BB3}" type="presParOf" srcId="{1AFB9921-4A24-4554-8D2B-2CEF7FF75F62}" destId="{68FFFCEF-E461-4F7D-A7D6-5CAA99C3312F}" srcOrd="4" destOrd="0" presId="urn:microsoft.com/office/officeart/2005/8/layout/process1"/>
    <dgm:cxn modelId="{989AC37C-EC03-4011-B22C-3D44D35F9AF3}" type="presParOf" srcId="{1AFB9921-4A24-4554-8D2B-2CEF7FF75F62}" destId="{686EB1A5-EB26-49B1-91B9-139EB48F6A67}" srcOrd="5" destOrd="0" presId="urn:microsoft.com/office/officeart/2005/8/layout/process1"/>
    <dgm:cxn modelId="{A16E5DF6-0DC3-45D0-984E-CCA3CA3D65B4}" type="presParOf" srcId="{686EB1A5-EB26-49B1-91B9-139EB48F6A67}" destId="{A0683119-9F9F-4CBB-9738-E254AD020C71}" srcOrd="0" destOrd="0" presId="urn:microsoft.com/office/officeart/2005/8/layout/process1"/>
    <dgm:cxn modelId="{3ED091DA-1F4E-41F0-986E-142751C819D8}" type="presParOf" srcId="{1AFB9921-4A24-4554-8D2B-2CEF7FF75F62}" destId="{423301C4-400F-40A4-80F8-67AB06599120}" srcOrd="6" destOrd="0" presId="urn:microsoft.com/office/officeart/2005/8/layout/process1"/>
    <dgm:cxn modelId="{022A924C-9A02-472E-84C7-6167D16CE924}" type="presParOf" srcId="{1AFB9921-4A24-4554-8D2B-2CEF7FF75F62}" destId="{F301460F-BC4A-422E-9920-D091D3472119}" srcOrd="7" destOrd="0" presId="urn:microsoft.com/office/officeart/2005/8/layout/process1"/>
    <dgm:cxn modelId="{DC0D5B8F-4D16-4EF3-9CD9-B8E5DB7F5058}" type="presParOf" srcId="{F301460F-BC4A-422E-9920-D091D3472119}" destId="{8225AD01-65FB-4BD7-BE12-E1A5B199C3B6}" srcOrd="0" destOrd="0" presId="urn:microsoft.com/office/officeart/2005/8/layout/process1"/>
    <dgm:cxn modelId="{CF0CDEE6-859E-441B-B45C-2E462D84AB7B}" type="presParOf" srcId="{1AFB9921-4A24-4554-8D2B-2CEF7FF75F62}" destId="{74595AD5-0487-4C32-8779-6E9A2DA3BC00}" srcOrd="8" destOrd="0" presId="urn:microsoft.com/office/officeart/2005/8/layout/process1"/>
    <dgm:cxn modelId="{F4EB67C1-E878-4F38-A4D8-062538328859}" type="presParOf" srcId="{1AFB9921-4A24-4554-8D2B-2CEF7FF75F62}" destId="{170FA59D-1DAC-4356-9792-FB5763A9F04D}" srcOrd="9" destOrd="0" presId="urn:microsoft.com/office/officeart/2005/8/layout/process1"/>
    <dgm:cxn modelId="{BC947475-9176-4557-B77E-C83CF0368B6C}" type="presParOf" srcId="{170FA59D-1DAC-4356-9792-FB5763A9F04D}" destId="{CEAEB65B-291F-41BF-8E1F-71948653B657}" srcOrd="0" destOrd="0" presId="urn:microsoft.com/office/officeart/2005/8/layout/process1"/>
    <dgm:cxn modelId="{B91360F6-3CA0-42C9-AAD1-C0759FD2E09E}" type="presParOf" srcId="{1AFB9921-4A24-4554-8D2B-2CEF7FF75F62}" destId="{207AF65D-3E82-4A0C-B48D-0AA3514F132E}"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F647E-65B4-4599-90D2-3748B2EDA2D4}">
      <dsp:nvSpPr>
        <dsp:cNvPr id="0" name=""/>
        <dsp:cNvSpPr/>
      </dsp:nvSpPr>
      <dsp:spPr>
        <a:xfrm>
          <a:off x="0" y="0"/>
          <a:ext cx="7318477" cy="154858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Mental Health Issues</a:t>
          </a:r>
        </a:p>
      </dsp:txBody>
      <dsp:txXfrm>
        <a:off x="0" y="0"/>
        <a:ext cx="7318477" cy="1548580"/>
      </dsp:txXfrm>
    </dsp:sp>
    <dsp:sp modelId="{E79BBC06-77B4-4EBD-8B2C-D82F84A3828A}">
      <dsp:nvSpPr>
        <dsp:cNvPr id="0" name=""/>
        <dsp:cNvSpPr/>
      </dsp:nvSpPr>
      <dsp:spPr>
        <a:xfrm>
          <a:off x="3573" y="1548580"/>
          <a:ext cx="2437110" cy="3252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3573" y="1548580"/>
        <a:ext cx="2437110" cy="3252019"/>
      </dsp:txXfrm>
    </dsp:sp>
    <dsp:sp modelId="{A74529FF-4F89-40E1-8C98-0AE40CEE8DCD}">
      <dsp:nvSpPr>
        <dsp:cNvPr id="0" name=""/>
        <dsp:cNvSpPr/>
      </dsp:nvSpPr>
      <dsp:spPr>
        <a:xfrm>
          <a:off x="2440683" y="1548580"/>
          <a:ext cx="2437110" cy="3252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2440683" y="1548580"/>
        <a:ext cx="2437110" cy="3252019"/>
      </dsp:txXfrm>
    </dsp:sp>
    <dsp:sp modelId="{18A885ED-6FAB-4FA0-B8FC-49ADC703E756}">
      <dsp:nvSpPr>
        <dsp:cNvPr id="0" name=""/>
        <dsp:cNvSpPr/>
      </dsp:nvSpPr>
      <dsp:spPr>
        <a:xfrm>
          <a:off x="4877793" y="1548580"/>
          <a:ext cx="2437110" cy="325201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4877793" y="1548580"/>
        <a:ext cx="2437110" cy="3252019"/>
      </dsp:txXfrm>
    </dsp:sp>
    <dsp:sp modelId="{DC35EC13-5C85-42D6-A21E-3C849E3FFA89}">
      <dsp:nvSpPr>
        <dsp:cNvPr id="0" name=""/>
        <dsp:cNvSpPr/>
      </dsp:nvSpPr>
      <dsp:spPr>
        <a:xfrm>
          <a:off x="0" y="4800599"/>
          <a:ext cx="7318477" cy="36133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A9840-41FF-486C-B050-25C3158F0961}">
      <dsp:nvSpPr>
        <dsp:cNvPr id="0" name=""/>
        <dsp:cNvSpPr/>
      </dsp:nvSpPr>
      <dsp:spPr>
        <a:xfrm>
          <a:off x="0" y="0"/>
          <a:ext cx="6629400"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2FFEAB-F75B-46AE-A18C-54C8FD617566}">
      <dsp:nvSpPr>
        <dsp:cNvPr id="0" name=""/>
        <dsp:cNvSpPr/>
      </dsp:nvSpPr>
      <dsp:spPr>
        <a:xfrm>
          <a:off x="474065" y="353280"/>
          <a:ext cx="861938" cy="8619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869DC4-D4CE-47AA-B545-1E1870FC1AE1}">
      <dsp:nvSpPr>
        <dsp:cNvPr id="0" name=""/>
        <dsp:cNvSpPr/>
      </dsp:nvSpPr>
      <dsp:spPr>
        <a:xfrm>
          <a:off x="1810069" y="669"/>
          <a:ext cx="4819330"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1111250">
            <a:lnSpc>
              <a:spcPct val="90000"/>
            </a:lnSpc>
            <a:spcBef>
              <a:spcPct val="0"/>
            </a:spcBef>
            <a:spcAft>
              <a:spcPct val="35000"/>
            </a:spcAft>
            <a:buNone/>
          </a:pPr>
          <a:r>
            <a:rPr lang="en-US" sz="2500" b="0" i="0" kern="1200" dirty="0">
              <a:solidFill>
                <a:srgbClr val="FF0000"/>
              </a:solidFill>
            </a:rPr>
            <a:t>Failed</a:t>
          </a:r>
          <a:r>
            <a:rPr lang="en-US" sz="2500" b="0" i="0" kern="1200" dirty="0"/>
            <a:t> active and individual proactive </a:t>
          </a:r>
          <a:r>
            <a:rPr lang="en-US" sz="2500" b="0" i="0" kern="1200" dirty="0">
              <a:solidFill>
                <a:srgbClr val="FF0000"/>
              </a:solidFill>
            </a:rPr>
            <a:t>early identification </a:t>
          </a:r>
          <a:r>
            <a:rPr lang="en-US" sz="2500" b="0" i="0" kern="1200" dirty="0"/>
            <a:t>of mental stress.</a:t>
          </a:r>
          <a:endParaRPr lang="en-US" sz="2500" kern="1200" dirty="0"/>
        </a:p>
      </dsp:txBody>
      <dsp:txXfrm>
        <a:off x="1810069" y="669"/>
        <a:ext cx="4819330" cy="1567160"/>
      </dsp:txXfrm>
    </dsp:sp>
    <dsp:sp modelId="{CF9E353B-5E08-4B89-A5B1-4B496BEB2268}">
      <dsp:nvSpPr>
        <dsp:cNvPr id="0" name=""/>
        <dsp:cNvSpPr/>
      </dsp:nvSpPr>
      <dsp:spPr>
        <a:xfrm>
          <a:off x="0" y="1959619"/>
          <a:ext cx="6629400"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72F42-73B3-49DD-A04B-D3A32645B0F5}">
      <dsp:nvSpPr>
        <dsp:cNvPr id="0" name=""/>
        <dsp:cNvSpPr/>
      </dsp:nvSpPr>
      <dsp:spPr>
        <a:xfrm>
          <a:off x="474065" y="2312230"/>
          <a:ext cx="861938" cy="8619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3BC333-3513-4AF3-89AB-C91D5CD593C6}">
      <dsp:nvSpPr>
        <dsp:cNvPr id="0" name=""/>
        <dsp:cNvSpPr/>
      </dsp:nvSpPr>
      <dsp:spPr>
        <a:xfrm>
          <a:off x="1810069" y="1959619"/>
          <a:ext cx="4819330"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1111250">
            <a:lnSpc>
              <a:spcPct val="90000"/>
            </a:lnSpc>
            <a:spcBef>
              <a:spcPct val="0"/>
            </a:spcBef>
            <a:spcAft>
              <a:spcPct val="35000"/>
            </a:spcAft>
            <a:buNone/>
          </a:pPr>
          <a:r>
            <a:rPr lang="en-US" sz="2500" kern="1200" dirty="0"/>
            <a:t>Mental stress tends to be much more </a:t>
          </a:r>
          <a:r>
            <a:rPr lang="en-US" sz="2500" kern="1200" dirty="0">
              <a:solidFill>
                <a:schemeClr val="accent4">
                  <a:lumMod val="75000"/>
                </a:schemeClr>
              </a:solidFill>
            </a:rPr>
            <a:t>underdiagnosed </a:t>
          </a:r>
          <a:r>
            <a:rPr lang="en-US" sz="2500" kern="1200" dirty="0">
              <a:solidFill>
                <a:schemeClr val="tx1"/>
              </a:solidFill>
            </a:rPr>
            <a:t>and</a:t>
          </a:r>
          <a:r>
            <a:rPr lang="en-US" sz="2500" kern="1200" dirty="0">
              <a:solidFill>
                <a:schemeClr val="accent4">
                  <a:lumMod val="75000"/>
                </a:schemeClr>
              </a:solidFill>
            </a:rPr>
            <a:t> unnoticed </a:t>
          </a:r>
          <a:r>
            <a:rPr lang="en-US" sz="2500" kern="1200" dirty="0"/>
            <a:t>in everyday life.</a:t>
          </a:r>
        </a:p>
      </dsp:txBody>
      <dsp:txXfrm>
        <a:off x="1810069" y="1959619"/>
        <a:ext cx="4819330" cy="1567160"/>
      </dsp:txXfrm>
    </dsp:sp>
    <dsp:sp modelId="{2DE302CD-4EDF-4F4E-93CB-F893E85BCB49}">
      <dsp:nvSpPr>
        <dsp:cNvPr id="0" name=""/>
        <dsp:cNvSpPr/>
      </dsp:nvSpPr>
      <dsp:spPr>
        <a:xfrm>
          <a:off x="0" y="3918570"/>
          <a:ext cx="6629400" cy="15671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83660-B28C-4159-A627-ADEB6D8F1265}">
      <dsp:nvSpPr>
        <dsp:cNvPr id="0" name=""/>
        <dsp:cNvSpPr/>
      </dsp:nvSpPr>
      <dsp:spPr>
        <a:xfrm>
          <a:off x="474065" y="4271181"/>
          <a:ext cx="861938" cy="8619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15419E-C455-4B17-8340-A842E04F3374}">
      <dsp:nvSpPr>
        <dsp:cNvPr id="0" name=""/>
        <dsp:cNvSpPr/>
      </dsp:nvSpPr>
      <dsp:spPr>
        <a:xfrm>
          <a:off x="1810069" y="3918570"/>
          <a:ext cx="4819330" cy="156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858" tIns="165858" rIns="165858" bIns="165858" numCol="1" spcCol="1270" anchor="ctr" anchorCtr="0">
          <a:noAutofit/>
        </a:bodyPr>
        <a:lstStyle/>
        <a:p>
          <a:pPr marL="0" lvl="0" indent="0" algn="l" defTabSz="1111250">
            <a:lnSpc>
              <a:spcPct val="90000"/>
            </a:lnSpc>
            <a:spcBef>
              <a:spcPct val="0"/>
            </a:spcBef>
            <a:spcAft>
              <a:spcPct val="35000"/>
            </a:spcAft>
            <a:buNone/>
          </a:pPr>
          <a:r>
            <a:rPr lang="en-US" sz="2500" kern="1200" dirty="0"/>
            <a:t>Self-reporting are </a:t>
          </a:r>
          <a:r>
            <a:rPr lang="en-US" sz="2500" kern="1200" dirty="0">
              <a:solidFill>
                <a:schemeClr val="accent4">
                  <a:lumMod val="75000"/>
                </a:schemeClr>
              </a:solidFill>
            </a:rPr>
            <a:t>reactive</a:t>
          </a:r>
          <a:r>
            <a:rPr lang="en-US" sz="2500" kern="1200" dirty="0"/>
            <a:t> and </a:t>
          </a:r>
          <a:r>
            <a:rPr lang="en-US" sz="2500" kern="1200" dirty="0">
              <a:solidFill>
                <a:schemeClr val="accent4">
                  <a:lumMod val="75000"/>
                </a:schemeClr>
              </a:solidFill>
            </a:rPr>
            <a:t>time-consuming</a:t>
          </a:r>
        </a:p>
      </dsp:txBody>
      <dsp:txXfrm>
        <a:off x="1810069" y="3918570"/>
        <a:ext cx="4819330" cy="1567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9B67F-9F78-4D5E-BDF5-8E749D733B16}">
      <dsp:nvSpPr>
        <dsp:cNvPr id="0" name=""/>
        <dsp:cNvSpPr/>
      </dsp:nvSpPr>
      <dsp:spPr>
        <a:xfrm>
          <a:off x="0" y="502"/>
          <a:ext cx="9842360" cy="11768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F2794-A35D-4505-B91E-8A4E288E3C3B}">
      <dsp:nvSpPr>
        <dsp:cNvPr id="0" name=""/>
        <dsp:cNvSpPr/>
      </dsp:nvSpPr>
      <dsp:spPr>
        <a:xfrm>
          <a:off x="355983" y="265284"/>
          <a:ext cx="647242" cy="647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8C768D-E532-4612-A315-355B500FC5A8}">
      <dsp:nvSpPr>
        <dsp:cNvPr id="0" name=""/>
        <dsp:cNvSpPr/>
      </dsp:nvSpPr>
      <dsp:spPr>
        <a:xfrm>
          <a:off x="1359209" y="502"/>
          <a:ext cx="8483150" cy="11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45" tIns="124545" rIns="124545" bIns="124545" numCol="1" spcCol="1270" anchor="ctr" anchorCtr="0">
          <a:noAutofit/>
        </a:bodyPr>
        <a:lstStyle/>
        <a:p>
          <a:pPr marL="0" lvl="0" indent="0" algn="l" defTabSz="844550">
            <a:lnSpc>
              <a:spcPct val="100000"/>
            </a:lnSpc>
            <a:spcBef>
              <a:spcPct val="0"/>
            </a:spcBef>
            <a:spcAft>
              <a:spcPct val="35000"/>
            </a:spcAft>
            <a:buNone/>
          </a:pPr>
          <a:r>
            <a:rPr lang="en-US" sz="1900" b="1" kern="1200" dirty="0"/>
            <a:t>To design an individualized, proactive approach to mental stress monitoring based on machine learning and </a:t>
          </a:r>
          <a:r>
            <a:rPr lang="en-US" sz="1900" b="1" kern="1200" dirty="0" err="1"/>
            <a:t>Groq</a:t>
          </a:r>
          <a:r>
            <a:rPr lang="en-US" sz="1900" b="1" kern="1200" dirty="0"/>
            <a:t> API to improve natural language understanding.</a:t>
          </a:r>
          <a:endParaRPr lang="en-US" sz="1900" kern="1200" dirty="0"/>
        </a:p>
      </dsp:txBody>
      <dsp:txXfrm>
        <a:off x="1359209" y="502"/>
        <a:ext cx="8483150" cy="1176804"/>
      </dsp:txXfrm>
    </dsp:sp>
    <dsp:sp modelId="{B027411D-2251-4B1D-ACD3-00C630349B03}">
      <dsp:nvSpPr>
        <dsp:cNvPr id="0" name=""/>
        <dsp:cNvSpPr/>
      </dsp:nvSpPr>
      <dsp:spPr>
        <a:xfrm>
          <a:off x="0" y="1471509"/>
          <a:ext cx="9842360" cy="11768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459DF6-5784-4DFA-80E5-D5976E802012}">
      <dsp:nvSpPr>
        <dsp:cNvPr id="0" name=""/>
        <dsp:cNvSpPr/>
      </dsp:nvSpPr>
      <dsp:spPr>
        <a:xfrm>
          <a:off x="355983" y="1736290"/>
          <a:ext cx="647242" cy="647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E543-085B-40B0-93C1-BEFB32B69157}">
      <dsp:nvSpPr>
        <dsp:cNvPr id="0" name=""/>
        <dsp:cNvSpPr/>
      </dsp:nvSpPr>
      <dsp:spPr>
        <a:xfrm>
          <a:off x="1359209" y="1471509"/>
          <a:ext cx="8483150" cy="11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45" tIns="124545" rIns="124545" bIns="124545" numCol="1" spcCol="1270" anchor="ctr" anchorCtr="0">
          <a:noAutofit/>
        </a:bodyPr>
        <a:lstStyle/>
        <a:p>
          <a:pPr marL="0" lvl="0" indent="0" algn="l" defTabSz="844550">
            <a:lnSpc>
              <a:spcPct val="100000"/>
            </a:lnSpc>
            <a:spcBef>
              <a:spcPct val="0"/>
            </a:spcBef>
            <a:spcAft>
              <a:spcPct val="35000"/>
            </a:spcAft>
            <a:buNone/>
          </a:pPr>
          <a:r>
            <a:rPr lang="en-US" sz="1900" b="1" kern="1200" dirty="0"/>
            <a:t>To be able to detect stress early and accurately to afford the timely intervention to prevent long-term mental health challenges.</a:t>
          </a:r>
          <a:endParaRPr lang="en-US" sz="1900" kern="1200" dirty="0"/>
        </a:p>
      </dsp:txBody>
      <dsp:txXfrm>
        <a:off x="1359209" y="1471509"/>
        <a:ext cx="8483150" cy="1176804"/>
      </dsp:txXfrm>
    </dsp:sp>
    <dsp:sp modelId="{22D8E45D-CE7C-4B94-9393-7A8F848DAC3B}">
      <dsp:nvSpPr>
        <dsp:cNvPr id="0" name=""/>
        <dsp:cNvSpPr/>
      </dsp:nvSpPr>
      <dsp:spPr>
        <a:xfrm>
          <a:off x="0" y="2942515"/>
          <a:ext cx="9842360" cy="117680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BE8564-EDEA-4416-8126-D9F2D5830518}">
      <dsp:nvSpPr>
        <dsp:cNvPr id="0" name=""/>
        <dsp:cNvSpPr/>
      </dsp:nvSpPr>
      <dsp:spPr>
        <a:xfrm>
          <a:off x="355983" y="3207296"/>
          <a:ext cx="647242" cy="647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A38D8-1A9C-49C1-9EA7-9F479B9BFF76}">
      <dsp:nvSpPr>
        <dsp:cNvPr id="0" name=""/>
        <dsp:cNvSpPr/>
      </dsp:nvSpPr>
      <dsp:spPr>
        <a:xfrm>
          <a:off x="1359209" y="2942515"/>
          <a:ext cx="8483150" cy="1176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545" tIns="124545" rIns="124545" bIns="124545" numCol="1" spcCol="1270" anchor="ctr" anchorCtr="0">
          <a:noAutofit/>
        </a:bodyPr>
        <a:lstStyle/>
        <a:p>
          <a:pPr marL="0" lvl="0" indent="0" algn="l" defTabSz="844550">
            <a:lnSpc>
              <a:spcPct val="100000"/>
            </a:lnSpc>
            <a:spcBef>
              <a:spcPct val="0"/>
            </a:spcBef>
            <a:spcAft>
              <a:spcPct val="35000"/>
            </a:spcAft>
            <a:buNone/>
          </a:pPr>
          <a:r>
            <a:rPr lang="en-US" sz="1900" b="1" kern="1200" dirty="0"/>
            <a:t>To provide scalable mental support to students, working professionals, and caregivers on an AI-driven immersive platform.</a:t>
          </a:r>
          <a:endParaRPr lang="en-US" sz="1900" kern="1200" dirty="0"/>
        </a:p>
      </dsp:txBody>
      <dsp:txXfrm>
        <a:off x="1359209" y="2942515"/>
        <a:ext cx="8483150" cy="11768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C7994-B30F-4D13-925E-12952E9F57FE}">
      <dsp:nvSpPr>
        <dsp:cNvPr id="0" name=""/>
        <dsp:cNvSpPr/>
      </dsp:nvSpPr>
      <dsp:spPr>
        <a:xfrm>
          <a:off x="0" y="546"/>
          <a:ext cx="11242098" cy="12788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E0196-2ADB-4EA6-A22F-4520F9C3146C}">
      <dsp:nvSpPr>
        <dsp:cNvPr id="0" name=""/>
        <dsp:cNvSpPr/>
      </dsp:nvSpPr>
      <dsp:spPr>
        <a:xfrm>
          <a:off x="386840" y="288278"/>
          <a:ext cx="703345" cy="703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C71B7-3FF9-4965-B670-B581164F2366}">
      <dsp:nvSpPr>
        <dsp:cNvPr id="0" name=""/>
        <dsp:cNvSpPr/>
      </dsp:nvSpPr>
      <dsp:spPr>
        <a:xfrm>
          <a:off x="1477025" y="546"/>
          <a:ext cx="9765072" cy="1278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341" tIns="135341" rIns="135341" bIns="135341" numCol="1" spcCol="1270" anchor="ctr" anchorCtr="0">
          <a:noAutofit/>
        </a:bodyPr>
        <a:lstStyle/>
        <a:p>
          <a:pPr marL="0" lvl="0" indent="0" algn="l" defTabSz="933450">
            <a:lnSpc>
              <a:spcPct val="100000"/>
            </a:lnSpc>
            <a:spcBef>
              <a:spcPct val="0"/>
            </a:spcBef>
            <a:spcAft>
              <a:spcPct val="35000"/>
            </a:spcAft>
            <a:buNone/>
          </a:pPr>
          <a:r>
            <a:rPr lang="en-US" sz="2100" kern="1200"/>
            <a:t>Rastogi et al., 2022:Illustrated that BERT shows better results than conventional models in identifying stress on social media texts. BERT and topic modeling resulted in an increase in contextual understanding and accuracy.</a:t>
          </a:r>
        </a:p>
      </dsp:txBody>
      <dsp:txXfrm>
        <a:off x="1477025" y="546"/>
        <a:ext cx="9765072" cy="1278810"/>
      </dsp:txXfrm>
    </dsp:sp>
    <dsp:sp modelId="{BABC3DB3-0522-4CA7-AA4C-05BB4AA8F60A}">
      <dsp:nvSpPr>
        <dsp:cNvPr id="0" name=""/>
        <dsp:cNvSpPr/>
      </dsp:nvSpPr>
      <dsp:spPr>
        <a:xfrm>
          <a:off x="0" y="1599059"/>
          <a:ext cx="11242098" cy="12788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195D8-FF02-4E11-8516-A1DB2857A014}">
      <dsp:nvSpPr>
        <dsp:cNvPr id="0" name=""/>
        <dsp:cNvSpPr/>
      </dsp:nvSpPr>
      <dsp:spPr>
        <a:xfrm>
          <a:off x="386840" y="1886791"/>
          <a:ext cx="703345" cy="703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5CA5DE-FD47-4A0E-9040-E88AE3A8979E}">
      <dsp:nvSpPr>
        <dsp:cNvPr id="0" name=""/>
        <dsp:cNvSpPr/>
      </dsp:nvSpPr>
      <dsp:spPr>
        <a:xfrm>
          <a:off x="1477025" y="1599059"/>
          <a:ext cx="9765072" cy="1278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341" tIns="135341" rIns="135341" bIns="135341" numCol="1" spcCol="1270" anchor="ctr" anchorCtr="0">
          <a:noAutofit/>
        </a:bodyPr>
        <a:lstStyle/>
        <a:p>
          <a:pPr marL="0" lvl="0" indent="0" algn="l" defTabSz="933450">
            <a:lnSpc>
              <a:spcPct val="100000"/>
            </a:lnSpc>
            <a:spcBef>
              <a:spcPct val="0"/>
            </a:spcBef>
            <a:spcAft>
              <a:spcPct val="35000"/>
            </a:spcAft>
            <a:buNone/>
          </a:pPr>
          <a:r>
            <a:rPr lang="en-US" sz="2100" kern="1200"/>
            <a:t>Guntuku et al., 2017:Examined the ways in which language used in social media is indicative of such psychological conditions as stress and depression. Defined language protagonists into effective indicators of mental health forecasting.</a:t>
          </a:r>
        </a:p>
      </dsp:txBody>
      <dsp:txXfrm>
        <a:off x="1477025" y="1599059"/>
        <a:ext cx="9765072" cy="1278810"/>
      </dsp:txXfrm>
    </dsp:sp>
    <dsp:sp modelId="{AA6216BC-9FC3-4845-8AC5-0F38FD44875D}">
      <dsp:nvSpPr>
        <dsp:cNvPr id="0" name=""/>
        <dsp:cNvSpPr/>
      </dsp:nvSpPr>
      <dsp:spPr>
        <a:xfrm>
          <a:off x="0" y="3197571"/>
          <a:ext cx="11242098" cy="12788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55E8E2-DEF2-42B7-854C-7745A18C5D0F}">
      <dsp:nvSpPr>
        <dsp:cNvPr id="0" name=""/>
        <dsp:cNvSpPr/>
      </dsp:nvSpPr>
      <dsp:spPr>
        <a:xfrm>
          <a:off x="386840" y="3485303"/>
          <a:ext cx="703345" cy="703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C0C02-A883-48E2-B38E-B1CCDBA79A44}">
      <dsp:nvSpPr>
        <dsp:cNvPr id="0" name=""/>
        <dsp:cNvSpPr/>
      </dsp:nvSpPr>
      <dsp:spPr>
        <a:xfrm>
          <a:off x="1477025" y="3197571"/>
          <a:ext cx="9765072" cy="1278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341" tIns="135341" rIns="135341" bIns="135341" numCol="1" spcCol="1270" anchor="ctr" anchorCtr="0">
          <a:noAutofit/>
        </a:bodyPr>
        <a:lstStyle/>
        <a:p>
          <a:pPr marL="0" lvl="0" indent="0" algn="l" defTabSz="933450">
            <a:lnSpc>
              <a:spcPct val="100000"/>
            </a:lnSpc>
            <a:spcBef>
              <a:spcPct val="0"/>
            </a:spcBef>
            <a:spcAft>
              <a:spcPct val="35000"/>
            </a:spcAft>
            <a:buNone/>
          </a:pPr>
          <a:r>
            <a:rPr lang="en-US" sz="2100" kern="1200" dirty="0" err="1"/>
            <a:t>Bruynseels</a:t>
          </a:r>
          <a:r>
            <a:rPr lang="en-US" sz="2100" kern="1200" dirty="0"/>
            <a:t> et al., 2018:Pursued the ethical consequence of healthcare digital twins. Reinforced the necessity of honesty and ethical methods of design in simulating humans health data.</a:t>
          </a:r>
        </a:p>
      </dsp:txBody>
      <dsp:txXfrm>
        <a:off x="1477025" y="3197571"/>
        <a:ext cx="9765072" cy="12788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87804-602B-41A5-A694-750474AE067C}">
      <dsp:nvSpPr>
        <dsp:cNvPr id="0" name=""/>
        <dsp:cNvSpPr/>
      </dsp:nvSpPr>
      <dsp:spPr>
        <a:xfrm>
          <a:off x="424376" y="2242318"/>
          <a:ext cx="1466645" cy="879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Load </a:t>
          </a:r>
          <a:br>
            <a:rPr lang="en-US" sz="1800" kern="1200" dirty="0"/>
          </a:br>
          <a:r>
            <a:rPr lang="en-US" sz="1800" kern="1200" dirty="0"/>
            <a:t>dataset</a:t>
          </a:r>
        </a:p>
      </dsp:txBody>
      <dsp:txXfrm>
        <a:off x="450150" y="2268092"/>
        <a:ext cx="1415097" cy="828439"/>
      </dsp:txXfrm>
    </dsp:sp>
    <dsp:sp modelId="{C8495A12-AF41-44FE-B6D1-062F0322C84B}">
      <dsp:nvSpPr>
        <dsp:cNvPr id="0" name=""/>
        <dsp:cNvSpPr/>
      </dsp:nvSpPr>
      <dsp:spPr>
        <a:xfrm>
          <a:off x="2193879" y="2500448"/>
          <a:ext cx="642058" cy="3637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193879" y="2573193"/>
        <a:ext cx="532940" cy="218237"/>
      </dsp:txXfrm>
    </dsp:sp>
    <dsp:sp modelId="{143D6FAA-F920-41A9-9679-0DC58A112DF7}">
      <dsp:nvSpPr>
        <dsp:cNvPr id="0" name=""/>
        <dsp:cNvSpPr/>
      </dsp:nvSpPr>
      <dsp:spPr>
        <a:xfrm>
          <a:off x="3102453" y="2242318"/>
          <a:ext cx="1466645" cy="879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Select Columns</a:t>
          </a:r>
        </a:p>
      </dsp:txBody>
      <dsp:txXfrm>
        <a:off x="3128227" y="2268092"/>
        <a:ext cx="1415097" cy="828439"/>
      </dsp:txXfrm>
    </dsp:sp>
    <dsp:sp modelId="{3DB44B8A-F0C3-44C0-B019-1E6E82823FC7}">
      <dsp:nvSpPr>
        <dsp:cNvPr id="0" name=""/>
        <dsp:cNvSpPr/>
      </dsp:nvSpPr>
      <dsp:spPr>
        <a:xfrm>
          <a:off x="4836115" y="2500448"/>
          <a:ext cx="566076" cy="3637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836115" y="2573193"/>
        <a:ext cx="456958" cy="218237"/>
      </dsp:txXfrm>
    </dsp:sp>
    <dsp:sp modelId="{68FFFCEF-E461-4F7D-A7D6-5CAA99C3312F}">
      <dsp:nvSpPr>
        <dsp:cNvPr id="0" name=""/>
        <dsp:cNvSpPr/>
      </dsp:nvSpPr>
      <dsp:spPr>
        <a:xfrm>
          <a:off x="5637167" y="2242318"/>
          <a:ext cx="1466645" cy="879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Handle Missing Value</a:t>
          </a:r>
        </a:p>
      </dsp:txBody>
      <dsp:txXfrm>
        <a:off x="5662941" y="2268092"/>
        <a:ext cx="1415097" cy="828439"/>
      </dsp:txXfrm>
    </dsp:sp>
    <dsp:sp modelId="{686EB1A5-EB26-49B1-91B9-139EB48F6A67}">
      <dsp:nvSpPr>
        <dsp:cNvPr id="0" name=""/>
        <dsp:cNvSpPr/>
      </dsp:nvSpPr>
      <dsp:spPr>
        <a:xfrm>
          <a:off x="7298700" y="2500448"/>
          <a:ext cx="413162" cy="3637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298700" y="2573193"/>
        <a:ext cx="304044" cy="218237"/>
      </dsp:txXfrm>
    </dsp:sp>
    <dsp:sp modelId="{423301C4-400F-40A4-80F8-67AB06599120}">
      <dsp:nvSpPr>
        <dsp:cNvPr id="0" name=""/>
        <dsp:cNvSpPr/>
      </dsp:nvSpPr>
      <dsp:spPr>
        <a:xfrm>
          <a:off x="7883364" y="2242318"/>
          <a:ext cx="1466645" cy="879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Clean Text Data</a:t>
          </a:r>
        </a:p>
      </dsp:txBody>
      <dsp:txXfrm>
        <a:off x="7909138" y="2268092"/>
        <a:ext cx="1415097" cy="828439"/>
      </dsp:txXfrm>
    </dsp:sp>
    <dsp:sp modelId="{F301460F-BC4A-422E-9920-D091D3472119}">
      <dsp:nvSpPr>
        <dsp:cNvPr id="0" name=""/>
        <dsp:cNvSpPr/>
      </dsp:nvSpPr>
      <dsp:spPr>
        <a:xfrm rot="5156279">
          <a:off x="8525732" y="3215144"/>
          <a:ext cx="283416" cy="3637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565233" y="3245483"/>
        <a:ext cx="198391" cy="218237"/>
      </dsp:txXfrm>
    </dsp:sp>
    <dsp:sp modelId="{74595AD5-0487-4C32-8779-6E9A2DA3BC00}">
      <dsp:nvSpPr>
        <dsp:cNvPr id="0" name=""/>
        <dsp:cNvSpPr/>
      </dsp:nvSpPr>
      <dsp:spPr>
        <a:xfrm>
          <a:off x="7983735" y="3655709"/>
          <a:ext cx="1466645" cy="879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Validate Data Quality</a:t>
          </a:r>
          <a:endParaRPr lang="en-US" sz="1800" kern="1200" dirty="0"/>
        </a:p>
      </dsp:txBody>
      <dsp:txXfrm>
        <a:off x="8009509" y="3681483"/>
        <a:ext cx="1415097" cy="828439"/>
      </dsp:txXfrm>
    </dsp:sp>
    <dsp:sp modelId="{170FA59D-1DAC-4356-9792-FB5763A9F04D}">
      <dsp:nvSpPr>
        <dsp:cNvPr id="0" name=""/>
        <dsp:cNvSpPr/>
      </dsp:nvSpPr>
      <dsp:spPr>
        <a:xfrm rot="10863197">
          <a:off x="7406617" y="3893351"/>
          <a:ext cx="392187" cy="3637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7515726" y="3967099"/>
        <a:ext cx="283069" cy="218237"/>
      </dsp:txXfrm>
    </dsp:sp>
    <dsp:sp modelId="{207AF65D-3E82-4A0C-B48D-0AA3514F132E}">
      <dsp:nvSpPr>
        <dsp:cNvPr id="0" name=""/>
        <dsp:cNvSpPr/>
      </dsp:nvSpPr>
      <dsp:spPr>
        <a:xfrm>
          <a:off x="5777238" y="3615142"/>
          <a:ext cx="1466645" cy="879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Save Cleaned Data</a:t>
          </a:r>
          <a:endParaRPr lang="en-US" sz="1800" kern="1200" dirty="0"/>
        </a:p>
      </dsp:txBody>
      <dsp:txXfrm>
        <a:off x="5803012" y="3640916"/>
        <a:ext cx="1415097" cy="828439"/>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BAC5F-E92A-40CA-8060-CD8E13712B51}" type="datetimeFigureOut">
              <a:rPr lang="en-US" smtClean="0"/>
              <a:t>8/12/2025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7E688-3B59-4D7B-9DAD-0CB979D4D97E}" type="slidenum">
              <a:rPr lang="en-US" smtClean="0"/>
              <a:t>‹#›</a:t>
            </a:fld>
            <a:endParaRPr lang="en-US"/>
          </a:p>
        </p:txBody>
      </p:sp>
    </p:spTree>
    <p:extLst>
      <p:ext uri="{BB962C8B-B14F-4D97-AF65-F5344CB8AC3E}">
        <p14:creationId xmlns:p14="http://schemas.microsoft.com/office/powerpoint/2010/main" val="172306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7E688-3B59-4D7B-9DAD-0CB979D4D97E}" type="slidenum">
              <a:rPr lang="en-US" smtClean="0"/>
              <a:t>13</a:t>
            </a:fld>
            <a:endParaRPr lang="en-US"/>
          </a:p>
        </p:txBody>
      </p:sp>
    </p:spTree>
    <p:extLst>
      <p:ext uri="{BB962C8B-B14F-4D97-AF65-F5344CB8AC3E}">
        <p14:creationId xmlns:p14="http://schemas.microsoft.com/office/powerpoint/2010/main" val="330292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146E-025B-7B6A-DD6E-14DD042D19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A"/>
          </a:p>
        </p:txBody>
      </p:sp>
      <p:sp>
        <p:nvSpPr>
          <p:cNvPr id="3" name="Subtitle 2">
            <a:extLst>
              <a:ext uri="{FF2B5EF4-FFF2-40B4-BE49-F238E27FC236}">
                <a16:creationId xmlns:a16="http://schemas.microsoft.com/office/drawing/2014/main" id="{7429D579-2CE0-D7F5-DD9A-4566A61A2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A"/>
          </a:p>
        </p:txBody>
      </p:sp>
      <p:sp>
        <p:nvSpPr>
          <p:cNvPr id="4" name="Date Placeholder 3">
            <a:extLst>
              <a:ext uri="{FF2B5EF4-FFF2-40B4-BE49-F238E27FC236}">
                <a16:creationId xmlns:a16="http://schemas.microsoft.com/office/drawing/2014/main" id="{5D31848B-773D-8D54-2B68-9FB62535111A}"/>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5" name="Footer Placeholder 4">
            <a:extLst>
              <a:ext uri="{FF2B5EF4-FFF2-40B4-BE49-F238E27FC236}">
                <a16:creationId xmlns:a16="http://schemas.microsoft.com/office/drawing/2014/main" id="{14F6E86B-B30F-E8B6-CBBF-0AA3C9DADF10}"/>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A5D8DB1B-393D-60ED-A15E-16945887F557}"/>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97530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D4919-C418-464A-6DC8-91712F97F529}"/>
              </a:ext>
            </a:extLst>
          </p:cNvPr>
          <p:cNvSpPr>
            <a:spLocks noGrp="1"/>
          </p:cNvSpPr>
          <p:nvPr>
            <p:ph type="title"/>
          </p:nvPr>
        </p:nvSpPr>
        <p:spPr/>
        <p:txBody>
          <a:bodyPr/>
          <a:lstStyle/>
          <a:p>
            <a:r>
              <a:rPr lang="en-US"/>
              <a:t>Click to edit Master title style</a:t>
            </a:r>
            <a:endParaRPr lang="en-MA"/>
          </a:p>
        </p:txBody>
      </p:sp>
      <p:sp>
        <p:nvSpPr>
          <p:cNvPr id="3" name="Vertical Text Placeholder 2">
            <a:extLst>
              <a:ext uri="{FF2B5EF4-FFF2-40B4-BE49-F238E27FC236}">
                <a16:creationId xmlns:a16="http://schemas.microsoft.com/office/drawing/2014/main" id="{1B2FF419-0B82-778B-CCD7-8BBA6AD89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FC994307-56CD-1AE6-64BF-35F93EDA0E83}"/>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5" name="Footer Placeholder 4">
            <a:extLst>
              <a:ext uri="{FF2B5EF4-FFF2-40B4-BE49-F238E27FC236}">
                <a16:creationId xmlns:a16="http://schemas.microsoft.com/office/drawing/2014/main" id="{F0ED42F2-DF6C-515E-7D7F-989BDACF803A}"/>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08618A75-0176-3FB5-5E74-0A899A5B9A34}"/>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242383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C3C9E-4554-8455-B064-B3E496A466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A"/>
          </a:p>
        </p:txBody>
      </p:sp>
      <p:sp>
        <p:nvSpPr>
          <p:cNvPr id="3" name="Vertical Text Placeholder 2">
            <a:extLst>
              <a:ext uri="{FF2B5EF4-FFF2-40B4-BE49-F238E27FC236}">
                <a16:creationId xmlns:a16="http://schemas.microsoft.com/office/drawing/2014/main" id="{7CDBDA4C-25B9-0BC2-5D31-EA5475AF0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C9586CCD-F50C-EE5B-3FCD-70381E2CBF96}"/>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5" name="Footer Placeholder 4">
            <a:extLst>
              <a:ext uri="{FF2B5EF4-FFF2-40B4-BE49-F238E27FC236}">
                <a16:creationId xmlns:a16="http://schemas.microsoft.com/office/drawing/2014/main" id="{8E8A2745-674B-1055-2586-CC10BB679239}"/>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C1D2EB46-0231-BE56-E9E0-4408EA7A48BB}"/>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20546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063532"/>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A5AB594-3664-8E9E-06CB-D3D33937B75C}"/>
              </a:ext>
            </a:extLst>
          </p:cNvPr>
          <p:cNvCxnSpPr/>
          <p:nvPr userDrawn="1"/>
        </p:nvCxnSpPr>
        <p:spPr>
          <a:xfrm>
            <a:off x="336000" y="547474"/>
            <a:ext cx="11520000" cy="0"/>
          </a:xfrm>
          <a:prstGeom prst="line">
            <a:avLst/>
          </a:prstGeom>
          <a:ln w="19050" cap="rnd">
            <a:solidFill>
              <a:srgbClr val="F1B67C"/>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27E3AE6-1AA2-47C1-4627-E4CAD3494BF7}"/>
              </a:ext>
            </a:extLst>
          </p:cNvPr>
          <p:cNvCxnSpPr/>
          <p:nvPr userDrawn="1"/>
        </p:nvCxnSpPr>
        <p:spPr>
          <a:xfrm>
            <a:off x="336000" y="6315483"/>
            <a:ext cx="11520000" cy="0"/>
          </a:xfrm>
          <a:prstGeom prst="line">
            <a:avLst/>
          </a:prstGeom>
          <a:ln w="19050" cap="rnd">
            <a:solidFill>
              <a:srgbClr val="F1B6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140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in">
    <p:bg>
      <p:bgPr>
        <a:solidFill>
          <a:srgbClr val="F8F6C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000" y="34769"/>
            <a:ext cx="11520000" cy="539672"/>
          </a:xfrm>
          <a:prstGeom prst="rect">
            <a:avLst/>
          </a:prstGeom>
        </p:spPr>
        <p:txBody>
          <a:bodyPr tIns="0" bIns="0"/>
          <a:lstStyle>
            <a:lvl1pPr algn="ctr">
              <a:lnSpc>
                <a:spcPct val="100000"/>
              </a:lnSpc>
              <a:defRPr sz="3600" baseline="0">
                <a:solidFill>
                  <a:schemeClr val="tx1"/>
                </a:solidFill>
                <a:latin typeface="+mn-lt"/>
              </a:defRPr>
            </a:lvl1pPr>
          </a:lstStyle>
          <a:p>
            <a:r>
              <a:rPr lang="en-US"/>
              <a:t>Click to edit Master title style</a:t>
            </a:r>
            <a:endParaRPr lang="en-GB"/>
          </a:p>
        </p:txBody>
      </p:sp>
      <p:cxnSp>
        <p:nvCxnSpPr>
          <p:cNvPr id="7" name="Straight Connector 6"/>
          <p:cNvCxnSpPr/>
          <p:nvPr userDrawn="1"/>
        </p:nvCxnSpPr>
        <p:spPr>
          <a:xfrm>
            <a:off x="342000" y="673830"/>
            <a:ext cx="11520000" cy="0"/>
          </a:xfrm>
          <a:prstGeom prst="line">
            <a:avLst/>
          </a:prstGeom>
          <a:ln w="19050" cap="rnd">
            <a:solidFill>
              <a:srgbClr val="063532"/>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 hasCustomPrompt="1"/>
          </p:nvPr>
        </p:nvSpPr>
        <p:spPr>
          <a:xfrm>
            <a:off x="198000" y="767566"/>
            <a:ext cx="11665475" cy="5494085"/>
          </a:xfrm>
          <a:prstGeom prst="rect">
            <a:avLst/>
          </a:prstGeom>
        </p:spPr>
        <p:txBody>
          <a:bodyPr tIns="0" bIns="0"/>
          <a:lstStyle>
            <a:lvl1pPr marL="228600" indent="-228600">
              <a:buClr>
                <a:srgbClr val="B40000"/>
              </a:buClr>
              <a:buSzPct val="75000"/>
              <a:buFontTx/>
              <a:buChar char="►"/>
              <a:defRPr sz="3200">
                <a:solidFill>
                  <a:schemeClr val="tx1"/>
                </a:solidFill>
                <a:latin typeface="+mn-lt"/>
              </a:defRPr>
            </a:lvl1pPr>
            <a:lvl2pPr marL="685800" indent="-228600">
              <a:buClr>
                <a:srgbClr val="B40000"/>
              </a:buClr>
              <a:buSzPct val="75000"/>
              <a:buFontTx/>
              <a:buChar char="►"/>
              <a:defRPr sz="2800">
                <a:solidFill>
                  <a:schemeClr val="tx1"/>
                </a:solidFill>
                <a:latin typeface="+mn-lt"/>
              </a:defRPr>
            </a:lvl2pPr>
            <a:lvl3pPr marL="1143000" indent="-228600">
              <a:buClr>
                <a:srgbClr val="B40000"/>
              </a:buClr>
              <a:buSzPct val="75000"/>
              <a:buFontTx/>
              <a:buChar char="►"/>
              <a:defRPr sz="2400">
                <a:solidFill>
                  <a:schemeClr val="tx1"/>
                </a:solidFill>
                <a:latin typeface="+mn-lt"/>
              </a:defRPr>
            </a:lvl3pPr>
            <a:lvl4pPr marL="1600200" indent="-228600">
              <a:buClr>
                <a:srgbClr val="B40000"/>
              </a:buClr>
              <a:buSzPct val="75000"/>
              <a:buFontTx/>
              <a:buChar char="►"/>
              <a:defRPr sz="2000">
                <a:solidFill>
                  <a:schemeClr val="tx1"/>
                </a:solidFill>
                <a:latin typeface="+mn-lt"/>
              </a:defRPr>
            </a:lvl4pPr>
            <a:lvl5pPr marL="2057400" indent="-228600">
              <a:buClr>
                <a:srgbClr val="B40000"/>
              </a:buClr>
              <a:buSzPct val="75000"/>
              <a:buFontTx/>
              <a:buChar char="►"/>
              <a:defRPr sz="20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Slide Number Placeholder 6">
            <a:extLst>
              <a:ext uri="{FF2B5EF4-FFF2-40B4-BE49-F238E27FC236}">
                <a16:creationId xmlns:a16="http://schemas.microsoft.com/office/drawing/2014/main" id="{7C148890-B4AF-876D-F64B-062232F6784C}"/>
              </a:ext>
            </a:extLst>
          </p:cNvPr>
          <p:cNvSpPr txBox="1">
            <a:spLocks/>
          </p:cNvSpPr>
          <p:nvPr userDrawn="1"/>
        </p:nvSpPr>
        <p:spPr>
          <a:xfrm>
            <a:off x="-60665" y="6508278"/>
            <a:ext cx="711200" cy="365125"/>
          </a:xfrm>
        </p:spPr>
        <p:txBody>
          <a:bodyPr/>
          <a:lstStyle>
            <a:defPPr>
              <a:defRPr lang="en-US"/>
            </a:defPPr>
            <a:lvl1pPr marL="0" algn="l" defTabSz="914400" rtl="0" eaLnBrk="1" latinLnBrk="0" hangingPunct="1">
              <a:defRPr sz="1200" kern="1200">
                <a:solidFill>
                  <a:schemeClr val="tx1"/>
                </a:solidFill>
                <a:latin typeface="Optima"/>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8DC1522-342F-47E4-9CF7-D7732B4FB87D}" type="slidenum">
              <a:rPr lang="en-GB" sz="1200" b="0" smtClean="0">
                <a:solidFill>
                  <a:srgbClr val="F8F6CA"/>
                </a:solidFill>
                <a:latin typeface="+mn-lt"/>
              </a:rPr>
              <a:pPr algn="ctr"/>
              <a:t>‹#›</a:t>
            </a:fld>
            <a:endParaRPr lang="en-GB" sz="1400" b="0">
              <a:solidFill>
                <a:srgbClr val="F8F6CA"/>
              </a:solidFill>
              <a:latin typeface="+mn-lt"/>
            </a:endParaRPr>
          </a:p>
        </p:txBody>
      </p:sp>
    </p:spTree>
    <p:extLst>
      <p:ext uri="{BB962C8B-B14F-4D97-AF65-F5344CB8AC3E}">
        <p14:creationId xmlns:p14="http://schemas.microsoft.com/office/powerpoint/2010/main" val="209315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721D8-26C6-8B2E-115A-51E08C1E743B}"/>
              </a:ext>
            </a:extLst>
          </p:cNvPr>
          <p:cNvSpPr>
            <a:spLocks noGrp="1"/>
          </p:cNvSpPr>
          <p:nvPr>
            <p:ph type="title"/>
          </p:nvPr>
        </p:nvSpPr>
        <p:spPr/>
        <p:txBody>
          <a:bodyPr/>
          <a:lstStyle/>
          <a:p>
            <a:r>
              <a:rPr lang="en-US"/>
              <a:t>Click to edit Master title style</a:t>
            </a:r>
            <a:endParaRPr lang="en-MA"/>
          </a:p>
        </p:txBody>
      </p:sp>
      <p:sp>
        <p:nvSpPr>
          <p:cNvPr id="3" name="Content Placeholder 2">
            <a:extLst>
              <a:ext uri="{FF2B5EF4-FFF2-40B4-BE49-F238E27FC236}">
                <a16:creationId xmlns:a16="http://schemas.microsoft.com/office/drawing/2014/main" id="{390F334F-FE54-151D-8597-0467C40DF7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2E4A9ECA-08F1-8A31-74A1-FB1E430C6642}"/>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5" name="Footer Placeholder 4">
            <a:extLst>
              <a:ext uri="{FF2B5EF4-FFF2-40B4-BE49-F238E27FC236}">
                <a16:creationId xmlns:a16="http://schemas.microsoft.com/office/drawing/2014/main" id="{D63B5726-E711-1E74-F908-5D162A3759CB}"/>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C7939161-18A9-7D99-4AA5-1128CB3F43AA}"/>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89833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DE43-7D37-7653-C06C-B9D03E1FAD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A"/>
          </a:p>
        </p:txBody>
      </p:sp>
      <p:sp>
        <p:nvSpPr>
          <p:cNvPr id="3" name="Text Placeholder 2">
            <a:extLst>
              <a:ext uri="{FF2B5EF4-FFF2-40B4-BE49-F238E27FC236}">
                <a16:creationId xmlns:a16="http://schemas.microsoft.com/office/drawing/2014/main" id="{F4C5DC3B-1351-DF08-A8AD-9E6AB5E00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D8DA74-EA74-55DA-B4D2-59DC979772F1}"/>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5" name="Footer Placeholder 4">
            <a:extLst>
              <a:ext uri="{FF2B5EF4-FFF2-40B4-BE49-F238E27FC236}">
                <a16:creationId xmlns:a16="http://schemas.microsoft.com/office/drawing/2014/main" id="{F21B7FD0-7FE3-F9A2-A9E4-10E0430C39CA}"/>
              </a:ext>
            </a:extLst>
          </p:cNvPr>
          <p:cNvSpPr>
            <a:spLocks noGrp="1"/>
          </p:cNvSpPr>
          <p:nvPr>
            <p:ph type="ftr" sz="quarter" idx="11"/>
          </p:nvPr>
        </p:nvSpPr>
        <p:spPr/>
        <p:txBody>
          <a:bodyPr/>
          <a:lstStyle/>
          <a:p>
            <a:endParaRPr lang="en-MA"/>
          </a:p>
        </p:txBody>
      </p:sp>
      <p:sp>
        <p:nvSpPr>
          <p:cNvPr id="6" name="Slide Number Placeholder 5">
            <a:extLst>
              <a:ext uri="{FF2B5EF4-FFF2-40B4-BE49-F238E27FC236}">
                <a16:creationId xmlns:a16="http://schemas.microsoft.com/office/drawing/2014/main" id="{B82691C0-755D-C26B-C3AF-FFAC22790153}"/>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738178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DF1B-ADB6-92B0-EF70-062EB5EBFCE2}"/>
              </a:ext>
            </a:extLst>
          </p:cNvPr>
          <p:cNvSpPr>
            <a:spLocks noGrp="1"/>
          </p:cNvSpPr>
          <p:nvPr>
            <p:ph type="title"/>
          </p:nvPr>
        </p:nvSpPr>
        <p:spPr/>
        <p:txBody>
          <a:bodyPr/>
          <a:lstStyle/>
          <a:p>
            <a:r>
              <a:rPr lang="en-US"/>
              <a:t>Click to edit Master title style</a:t>
            </a:r>
            <a:endParaRPr lang="en-MA"/>
          </a:p>
        </p:txBody>
      </p:sp>
      <p:sp>
        <p:nvSpPr>
          <p:cNvPr id="3" name="Content Placeholder 2">
            <a:extLst>
              <a:ext uri="{FF2B5EF4-FFF2-40B4-BE49-F238E27FC236}">
                <a16:creationId xmlns:a16="http://schemas.microsoft.com/office/drawing/2014/main" id="{92024E5E-1580-1937-361A-221D550C2B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Content Placeholder 3">
            <a:extLst>
              <a:ext uri="{FF2B5EF4-FFF2-40B4-BE49-F238E27FC236}">
                <a16:creationId xmlns:a16="http://schemas.microsoft.com/office/drawing/2014/main" id="{490DB68E-FA91-8367-6D31-EA7CFA28F9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5" name="Date Placeholder 4">
            <a:extLst>
              <a:ext uri="{FF2B5EF4-FFF2-40B4-BE49-F238E27FC236}">
                <a16:creationId xmlns:a16="http://schemas.microsoft.com/office/drawing/2014/main" id="{1E2A4637-E2F9-461A-FA9B-AD9CB35732A1}"/>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6" name="Footer Placeholder 5">
            <a:extLst>
              <a:ext uri="{FF2B5EF4-FFF2-40B4-BE49-F238E27FC236}">
                <a16:creationId xmlns:a16="http://schemas.microsoft.com/office/drawing/2014/main" id="{AD609860-27E2-9809-EF8C-4AE193AEC5CD}"/>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D7DBDDD3-1D7C-C58F-499B-E0E581C0CB2F}"/>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330167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4ED02-82BE-2C58-0458-741FBBF90CE3}"/>
              </a:ext>
            </a:extLst>
          </p:cNvPr>
          <p:cNvSpPr>
            <a:spLocks noGrp="1"/>
          </p:cNvSpPr>
          <p:nvPr>
            <p:ph type="title"/>
          </p:nvPr>
        </p:nvSpPr>
        <p:spPr>
          <a:xfrm>
            <a:off x="839788" y="365125"/>
            <a:ext cx="10515600" cy="1325563"/>
          </a:xfrm>
        </p:spPr>
        <p:txBody>
          <a:bodyPr/>
          <a:lstStyle/>
          <a:p>
            <a:r>
              <a:rPr lang="en-US"/>
              <a:t>Click to edit Master title style</a:t>
            </a:r>
            <a:endParaRPr lang="en-MA"/>
          </a:p>
        </p:txBody>
      </p:sp>
      <p:sp>
        <p:nvSpPr>
          <p:cNvPr id="3" name="Text Placeholder 2">
            <a:extLst>
              <a:ext uri="{FF2B5EF4-FFF2-40B4-BE49-F238E27FC236}">
                <a16:creationId xmlns:a16="http://schemas.microsoft.com/office/drawing/2014/main" id="{31957A7A-4BA1-4042-BACC-77085BEBA9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3CEF58-8BD3-D6FF-17F3-AAE53A868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5" name="Text Placeholder 4">
            <a:extLst>
              <a:ext uri="{FF2B5EF4-FFF2-40B4-BE49-F238E27FC236}">
                <a16:creationId xmlns:a16="http://schemas.microsoft.com/office/drawing/2014/main" id="{54397340-9005-57A1-807C-2D0A22B149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13E69-E6D7-7A4A-0C61-B9EFD313D4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7" name="Date Placeholder 6">
            <a:extLst>
              <a:ext uri="{FF2B5EF4-FFF2-40B4-BE49-F238E27FC236}">
                <a16:creationId xmlns:a16="http://schemas.microsoft.com/office/drawing/2014/main" id="{8ECAF452-14D5-268B-6BAF-45CEB52DD9B7}"/>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8" name="Footer Placeholder 7">
            <a:extLst>
              <a:ext uri="{FF2B5EF4-FFF2-40B4-BE49-F238E27FC236}">
                <a16:creationId xmlns:a16="http://schemas.microsoft.com/office/drawing/2014/main" id="{F36E0D52-BE96-604D-4457-BDF3DE0C4578}"/>
              </a:ext>
            </a:extLst>
          </p:cNvPr>
          <p:cNvSpPr>
            <a:spLocks noGrp="1"/>
          </p:cNvSpPr>
          <p:nvPr>
            <p:ph type="ftr" sz="quarter" idx="11"/>
          </p:nvPr>
        </p:nvSpPr>
        <p:spPr/>
        <p:txBody>
          <a:bodyPr/>
          <a:lstStyle/>
          <a:p>
            <a:endParaRPr lang="en-MA"/>
          </a:p>
        </p:txBody>
      </p:sp>
      <p:sp>
        <p:nvSpPr>
          <p:cNvPr id="9" name="Slide Number Placeholder 8">
            <a:extLst>
              <a:ext uri="{FF2B5EF4-FFF2-40B4-BE49-F238E27FC236}">
                <a16:creationId xmlns:a16="http://schemas.microsoft.com/office/drawing/2014/main" id="{94F283A5-9EE4-2BC1-9878-A58B113B9281}"/>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55560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8EA0-EB41-5852-F2CB-450D5594567C}"/>
              </a:ext>
            </a:extLst>
          </p:cNvPr>
          <p:cNvSpPr>
            <a:spLocks noGrp="1"/>
          </p:cNvSpPr>
          <p:nvPr>
            <p:ph type="title"/>
          </p:nvPr>
        </p:nvSpPr>
        <p:spPr/>
        <p:txBody>
          <a:bodyPr/>
          <a:lstStyle/>
          <a:p>
            <a:r>
              <a:rPr lang="en-US"/>
              <a:t>Click to edit Master title style</a:t>
            </a:r>
            <a:endParaRPr lang="en-MA"/>
          </a:p>
        </p:txBody>
      </p:sp>
      <p:sp>
        <p:nvSpPr>
          <p:cNvPr id="3" name="Date Placeholder 2">
            <a:extLst>
              <a:ext uri="{FF2B5EF4-FFF2-40B4-BE49-F238E27FC236}">
                <a16:creationId xmlns:a16="http://schemas.microsoft.com/office/drawing/2014/main" id="{34FA2628-E1A6-3B41-7002-4D841C63AD41}"/>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4" name="Footer Placeholder 3">
            <a:extLst>
              <a:ext uri="{FF2B5EF4-FFF2-40B4-BE49-F238E27FC236}">
                <a16:creationId xmlns:a16="http://schemas.microsoft.com/office/drawing/2014/main" id="{03B96072-6399-AE6D-1858-B423A9214633}"/>
              </a:ext>
            </a:extLst>
          </p:cNvPr>
          <p:cNvSpPr>
            <a:spLocks noGrp="1"/>
          </p:cNvSpPr>
          <p:nvPr>
            <p:ph type="ftr" sz="quarter" idx="11"/>
          </p:nvPr>
        </p:nvSpPr>
        <p:spPr/>
        <p:txBody>
          <a:bodyPr/>
          <a:lstStyle/>
          <a:p>
            <a:endParaRPr lang="en-MA"/>
          </a:p>
        </p:txBody>
      </p:sp>
      <p:sp>
        <p:nvSpPr>
          <p:cNvPr id="5" name="Slide Number Placeholder 4">
            <a:extLst>
              <a:ext uri="{FF2B5EF4-FFF2-40B4-BE49-F238E27FC236}">
                <a16:creationId xmlns:a16="http://schemas.microsoft.com/office/drawing/2014/main" id="{639C3BC3-F868-3845-0742-5D30E95EC110}"/>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221177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1AE74-01F2-AD67-9421-1758589CAF2E}"/>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3" name="Footer Placeholder 2">
            <a:extLst>
              <a:ext uri="{FF2B5EF4-FFF2-40B4-BE49-F238E27FC236}">
                <a16:creationId xmlns:a16="http://schemas.microsoft.com/office/drawing/2014/main" id="{B29A62D4-1958-456C-B424-1862633C272A}"/>
              </a:ext>
            </a:extLst>
          </p:cNvPr>
          <p:cNvSpPr>
            <a:spLocks noGrp="1"/>
          </p:cNvSpPr>
          <p:nvPr>
            <p:ph type="ftr" sz="quarter" idx="11"/>
          </p:nvPr>
        </p:nvSpPr>
        <p:spPr/>
        <p:txBody>
          <a:bodyPr/>
          <a:lstStyle/>
          <a:p>
            <a:endParaRPr lang="en-MA"/>
          </a:p>
        </p:txBody>
      </p:sp>
      <p:sp>
        <p:nvSpPr>
          <p:cNvPr id="4" name="Slide Number Placeholder 3">
            <a:extLst>
              <a:ext uri="{FF2B5EF4-FFF2-40B4-BE49-F238E27FC236}">
                <a16:creationId xmlns:a16="http://schemas.microsoft.com/office/drawing/2014/main" id="{9BAD2DC6-7315-40F6-B6A4-3DD1F7B84DAD}"/>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235636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C262-380F-F317-8211-3776EE5E4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A"/>
          </a:p>
        </p:txBody>
      </p:sp>
      <p:sp>
        <p:nvSpPr>
          <p:cNvPr id="3" name="Content Placeholder 2">
            <a:extLst>
              <a:ext uri="{FF2B5EF4-FFF2-40B4-BE49-F238E27FC236}">
                <a16:creationId xmlns:a16="http://schemas.microsoft.com/office/drawing/2014/main" id="{28EDB357-CB8F-56E3-BE11-57E90591B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Text Placeholder 3">
            <a:extLst>
              <a:ext uri="{FF2B5EF4-FFF2-40B4-BE49-F238E27FC236}">
                <a16:creationId xmlns:a16="http://schemas.microsoft.com/office/drawing/2014/main" id="{7964655B-759E-6A23-C49F-688B5DC57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699B3-539B-0C94-15D4-7FF9574687F8}"/>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6" name="Footer Placeholder 5">
            <a:extLst>
              <a:ext uri="{FF2B5EF4-FFF2-40B4-BE49-F238E27FC236}">
                <a16:creationId xmlns:a16="http://schemas.microsoft.com/office/drawing/2014/main" id="{4BC0CA7F-040E-0074-A6EB-B95435912321}"/>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4E81E667-F726-F73A-3636-855220B211F7}"/>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307931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16A11-30A9-D30E-F2FD-9BF3C76D2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A"/>
          </a:p>
        </p:txBody>
      </p:sp>
      <p:sp>
        <p:nvSpPr>
          <p:cNvPr id="3" name="Picture Placeholder 2">
            <a:extLst>
              <a:ext uri="{FF2B5EF4-FFF2-40B4-BE49-F238E27FC236}">
                <a16:creationId xmlns:a16="http://schemas.microsoft.com/office/drawing/2014/main" id="{B49E376C-4EB1-EA6D-4C47-AC7BE924E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A"/>
          </a:p>
        </p:txBody>
      </p:sp>
      <p:sp>
        <p:nvSpPr>
          <p:cNvPr id="4" name="Text Placeholder 3">
            <a:extLst>
              <a:ext uri="{FF2B5EF4-FFF2-40B4-BE49-F238E27FC236}">
                <a16:creationId xmlns:a16="http://schemas.microsoft.com/office/drawing/2014/main" id="{F7136556-32AB-9242-F43E-A2A754658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2AD94-779F-7437-9FF3-6AC2A60C5F71}"/>
              </a:ext>
            </a:extLst>
          </p:cNvPr>
          <p:cNvSpPr>
            <a:spLocks noGrp="1"/>
          </p:cNvSpPr>
          <p:nvPr>
            <p:ph type="dt" sz="half" idx="10"/>
          </p:nvPr>
        </p:nvSpPr>
        <p:spPr/>
        <p:txBody>
          <a:bodyPr/>
          <a:lstStyle/>
          <a:p>
            <a:fld id="{C651EBA5-5D6B-1245-9328-7D2D181FC864}" type="datetimeFigureOut">
              <a:rPr lang="en-MA" smtClean="0"/>
              <a:t>08/12/2025</a:t>
            </a:fld>
            <a:endParaRPr lang="en-MA"/>
          </a:p>
        </p:txBody>
      </p:sp>
      <p:sp>
        <p:nvSpPr>
          <p:cNvPr id="6" name="Footer Placeholder 5">
            <a:extLst>
              <a:ext uri="{FF2B5EF4-FFF2-40B4-BE49-F238E27FC236}">
                <a16:creationId xmlns:a16="http://schemas.microsoft.com/office/drawing/2014/main" id="{DE9315A0-33FE-F521-45E0-1937BB49A565}"/>
              </a:ext>
            </a:extLst>
          </p:cNvPr>
          <p:cNvSpPr>
            <a:spLocks noGrp="1"/>
          </p:cNvSpPr>
          <p:nvPr>
            <p:ph type="ftr" sz="quarter" idx="11"/>
          </p:nvPr>
        </p:nvSpPr>
        <p:spPr/>
        <p:txBody>
          <a:bodyPr/>
          <a:lstStyle/>
          <a:p>
            <a:endParaRPr lang="en-MA"/>
          </a:p>
        </p:txBody>
      </p:sp>
      <p:sp>
        <p:nvSpPr>
          <p:cNvPr id="7" name="Slide Number Placeholder 6">
            <a:extLst>
              <a:ext uri="{FF2B5EF4-FFF2-40B4-BE49-F238E27FC236}">
                <a16:creationId xmlns:a16="http://schemas.microsoft.com/office/drawing/2014/main" id="{B229C8E9-7274-3A8C-2BC7-1A1FAB602CB9}"/>
              </a:ext>
            </a:extLst>
          </p:cNvPr>
          <p:cNvSpPr>
            <a:spLocks noGrp="1"/>
          </p:cNvSpPr>
          <p:nvPr>
            <p:ph type="sldNum" sz="quarter" idx="12"/>
          </p:nvPr>
        </p:nvSpPr>
        <p:spPr/>
        <p:txBody>
          <a:bodyPr/>
          <a:lstStyle/>
          <a:p>
            <a:fld id="{9C7BBBE9-DD51-4944-B30A-970ADBD11FC7}" type="slidenum">
              <a:rPr lang="en-MA" smtClean="0"/>
              <a:t>‹#›</a:t>
            </a:fld>
            <a:endParaRPr lang="en-MA"/>
          </a:p>
        </p:txBody>
      </p:sp>
    </p:spTree>
    <p:extLst>
      <p:ext uri="{BB962C8B-B14F-4D97-AF65-F5344CB8AC3E}">
        <p14:creationId xmlns:p14="http://schemas.microsoft.com/office/powerpoint/2010/main" val="175398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956A3-0AA8-F8F8-359E-2571674A6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A"/>
          </a:p>
        </p:txBody>
      </p:sp>
      <p:sp>
        <p:nvSpPr>
          <p:cNvPr id="3" name="Text Placeholder 2">
            <a:extLst>
              <a:ext uri="{FF2B5EF4-FFF2-40B4-BE49-F238E27FC236}">
                <a16:creationId xmlns:a16="http://schemas.microsoft.com/office/drawing/2014/main" id="{6C815038-AE16-1B22-EE5F-4712C228C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A"/>
          </a:p>
        </p:txBody>
      </p:sp>
      <p:sp>
        <p:nvSpPr>
          <p:cNvPr id="4" name="Date Placeholder 3">
            <a:extLst>
              <a:ext uri="{FF2B5EF4-FFF2-40B4-BE49-F238E27FC236}">
                <a16:creationId xmlns:a16="http://schemas.microsoft.com/office/drawing/2014/main" id="{9656DD1B-8889-988E-B190-9D2B5040BC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1EBA5-5D6B-1245-9328-7D2D181FC864}" type="datetimeFigureOut">
              <a:rPr lang="en-MA" smtClean="0"/>
              <a:t>08/12/2025</a:t>
            </a:fld>
            <a:endParaRPr lang="en-MA"/>
          </a:p>
        </p:txBody>
      </p:sp>
      <p:sp>
        <p:nvSpPr>
          <p:cNvPr id="5" name="Footer Placeholder 4">
            <a:extLst>
              <a:ext uri="{FF2B5EF4-FFF2-40B4-BE49-F238E27FC236}">
                <a16:creationId xmlns:a16="http://schemas.microsoft.com/office/drawing/2014/main" id="{63DA8C46-785A-02C3-0D98-6A3BF2C13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A"/>
          </a:p>
        </p:txBody>
      </p:sp>
      <p:sp>
        <p:nvSpPr>
          <p:cNvPr id="6" name="Slide Number Placeholder 5">
            <a:extLst>
              <a:ext uri="{FF2B5EF4-FFF2-40B4-BE49-F238E27FC236}">
                <a16:creationId xmlns:a16="http://schemas.microsoft.com/office/drawing/2014/main" id="{3AEDE843-7CF0-9F56-D589-15438D02BB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BBBE9-DD51-4944-B30A-970ADBD11FC7}" type="slidenum">
              <a:rPr lang="en-MA" smtClean="0"/>
              <a:t>‹#›</a:t>
            </a:fld>
            <a:endParaRPr lang="en-MA"/>
          </a:p>
        </p:txBody>
      </p:sp>
    </p:spTree>
    <p:extLst>
      <p:ext uri="{BB962C8B-B14F-4D97-AF65-F5344CB8AC3E}">
        <p14:creationId xmlns:p14="http://schemas.microsoft.com/office/powerpoint/2010/main" val="2575588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353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B5EE0A-878A-594B-5E78-A954372A4F11}"/>
              </a:ext>
            </a:extLst>
          </p:cNvPr>
          <p:cNvSpPr txBox="1">
            <a:spLocks/>
          </p:cNvSpPr>
          <p:nvPr/>
        </p:nvSpPr>
        <p:spPr>
          <a:xfrm>
            <a:off x="1066800" y="2722898"/>
            <a:ext cx="10058400" cy="1406520"/>
          </a:xfrm>
          <a:prstGeom prst="rect">
            <a:avLst/>
          </a:prstGeom>
          <a:noFill/>
        </p:spPr>
        <p:txBody>
          <a:bodyPr anchor="b">
            <a:normAutofit fontScale="55000" lnSpcReduction="20000"/>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r>
              <a:rPr lang="en-US" sz="8000" b="1" dirty="0">
                <a:solidFill>
                  <a:schemeClr val="bg2"/>
                </a:solidFill>
              </a:rPr>
              <a:t>Digital Twins for Healthcare</a:t>
            </a:r>
          </a:p>
          <a:p>
            <a:pPr algn="ctr"/>
            <a:endParaRPr lang="en-US" sz="8000" b="1" dirty="0">
              <a:solidFill>
                <a:schemeClr val="bg2"/>
              </a:solidFill>
            </a:endParaRPr>
          </a:p>
          <a:p>
            <a:r>
              <a:rPr lang="en-US" b="1" dirty="0">
                <a:solidFill>
                  <a:schemeClr val="bg2"/>
                </a:solidFill>
              </a:rPr>
              <a:t>A Secondary Data-Driven Approach to Mitigating Mental Stress</a:t>
            </a:r>
          </a:p>
        </p:txBody>
      </p:sp>
      <p:sp>
        <p:nvSpPr>
          <p:cNvPr id="8" name="Title 1">
            <a:extLst>
              <a:ext uri="{FF2B5EF4-FFF2-40B4-BE49-F238E27FC236}">
                <a16:creationId xmlns:a16="http://schemas.microsoft.com/office/drawing/2014/main" id="{192D4E25-4A15-F302-45AF-52408EC6981E}"/>
              </a:ext>
            </a:extLst>
          </p:cNvPr>
          <p:cNvSpPr txBox="1">
            <a:spLocks/>
          </p:cNvSpPr>
          <p:nvPr/>
        </p:nvSpPr>
        <p:spPr>
          <a:xfrm>
            <a:off x="206755" y="4967897"/>
            <a:ext cx="4181237" cy="1073497"/>
          </a:xfrm>
          <a:prstGeom prst="rect">
            <a:avLst/>
          </a:prstGeom>
          <a:noFill/>
        </p:spPr>
        <p:txBody>
          <a:bodyPr lIns="91440" tIns="45720" rIns="91440" bIns="4572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100000"/>
              </a:lnSpc>
            </a:pPr>
            <a:r>
              <a:rPr lang="en-GB" sz="3200" dirty="0">
                <a:solidFill>
                  <a:srgbClr val="F8F6CA"/>
                </a:solidFill>
                <a:latin typeface="+mn-lt"/>
              </a:rPr>
              <a:t>Student Name:  </a:t>
            </a:r>
          </a:p>
          <a:p>
            <a:pPr>
              <a:lnSpc>
                <a:spcPct val="100000"/>
              </a:lnSpc>
            </a:pPr>
            <a:r>
              <a:rPr lang="en-GB" sz="3200" dirty="0">
                <a:solidFill>
                  <a:srgbClr val="F8F6CA"/>
                </a:solidFill>
                <a:latin typeface="+mn-lt"/>
              </a:rPr>
              <a:t>Date: </a:t>
            </a:r>
          </a:p>
        </p:txBody>
      </p:sp>
      <p:sp>
        <p:nvSpPr>
          <p:cNvPr id="2" name="Title 1">
            <a:extLst>
              <a:ext uri="{FF2B5EF4-FFF2-40B4-BE49-F238E27FC236}">
                <a16:creationId xmlns:a16="http://schemas.microsoft.com/office/drawing/2014/main" id="{F2B3F4AD-9839-C0C0-D927-EEEF3AD674CB}"/>
              </a:ext>
            </a:extLst>
          </p:cNvPr>
          <p:cNvSpPr txBox="1">
            <a:spLocks/>
          </p:cNvSpPr>
          <p:nvPr/>
        </p:nvSpPr>
        <p:spPr>
          <a:xfrm>
            <a:off x="1076546" y="757928"/>
            <a:ext cx="10058400" cy="1710564"/>
          </a:xfrm>
          <a:prstGeom prst="rect">
            <a:avLst/>
          </a:prstGeom>
          <a:noFill/>
        </p:spPr>
        <p:txBody>
          <a:bodyPr lIns="91440" tIns="45720" rIns="91440" bIns="4572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gn="ctr">
              <a:lnSpc>
                <a:spcPct val="100000"/>
              </a:lnSpc>
            </a:pPr>
            <a:r>
              <a:rPr lang="en-GB" sz="4800" b="1" dirty="0">
                <a:solidFill>
                  <a:srgbClr val="00C487"/>
                </a:solidFill>
              </a:rPr>
              <a:t>MSc Project </a:t>
            </a:r>
          </a:p>
          <a:p>
            <a:pPr algn="ctr">
              <a:lnSpc>
                <a:spcPct val="100000"/>
              </a:lnSpc>
            </a:pPr>
            <a:r>
              <a:rPr lang="en-GB" sz="2200" dirty="0">
                <a:solidFill>
                  <a:srgbClr val="00C487"/>
                </a:solidFill>
                <a:latin typeface="+mn-lt"/>
              </a:rPr>
              <a:t>(CMP060L050H) </a:t>
            </a:r>
            <a:endParaRPr lang="en-GB" b="1" dirty="0">
              <a:solidFill>
                <a:srgbClr val="FFFFFF"/>
              </a:solidFill>
              <a:latin typeface="Calibri Light" panose="020F0302020204030204"/>
              <a:cs typeface="Calibri Light" panose="020F0302020204030204"/>
            </a:endParaRPr>
          </a:p>
          <a:p>
            <a:pPr algn="ctr">
              <a:lnSpc>
                <a:spcPct val="100000"/>
              </a:lnSpc>
            </a:pPr>
            <a:r>
              <a:rPr lang="en-GB" sz="3200" dirty="0">
                <a:solidFill>
                  <a:srgbClr val="F8F6CA"/>
                </a:solidFill>
                <a:latin typeface="+mn-lt"/>
              </a:rPr>
              <a:t>Viva Presentation </a:t>
            </a:r>
          </a:p>
        </p:txBody>
      </p:sp>
      <p:sp>
        <p:nvSpPr>
          <p:cNvPr id="4" name="Title 1">
            <a:extLst>
              <a:ext uri="{FF2B5EF4-FFF2-40B4-BE49-F238E27FC236}">
                <a16:creationId xmlns:a16="http://schemas.microsoft.com/office/drawing/2014/main" id="{4060847A-EE14-C513-3261-90AEF6F8B76E}"/>
              </a:ext>
            </a:extLst>
          </p:cNvPr>
          <p:cNvSpPr txBox="1">
            <a:spLocks/>
          </p:cNvSpPr>
          <p:nvPr/>
        </p:nvSpPr>
        <p:spPr>
          <a:xfrm>
            <a:off x="7809822" y="4967897"/>
            <a:ext cx="4181237" cy="1073497"/>
          </a:xfrm>
          <a:prstGeom prst="rect">
            <a:avLst/>
          </a:prstGeom>
          <a:noFill/>
        </p:spPr>
        <p:txBody>
          <a:bodyPr lIns="91440" tIns="45720" rIns="91440" bIns="45720" anchor="b">
            <a:normAutofit/>
          </a:bodyPr>
          <a:lst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a:lstStyle>
          <a:p>
            <a:pPr>
              <a:lnSpc>
                <a:spcPct val="100000"/>
              </a:lnSpc>
            </a:pPr>
            <a:r>
              <a:rPr lang="en-GB" sz="3200">
                <a:solidFill>
                  <a:srgbClr val="F8F6CA"/>
                </a:solidFill>
                <a:latin typeface="+mn-lt"/>
              </a:rPr>
              <a:t>Supervisor</a:t>
            </a:r>
            <a:r>
              <a:rPr lang="en-GB" sz="3200">
                <a:solidFill>
                  <a:srgbClr val="F8F6CA"/>
                </a:solidFill>
                <a:ea typeface="+mj-lt"/>
                <a:cs typeface="+mj-lt"/>
              </a:rPr>
              <a:t>:</a:t>
            </a:r>
            <a:endParaRPr lang="en-GB" sz="3200">
              <a:solidFill>
                <a:srgbClr val="000000"/>
              </a:solidFill>
              <a:ea typeface="+mj-lt"/>
              <a:cs typeface="+mj-lt"/>
            </a:endParaRPr>
          </a:p>
          <a:p>
            <a:pPr>
              <a:lnSpc>
                <a:spcPct val="100000"/>
              </a:lnSpc>
            </a:pPr>
            <a:r>
              <a:rPr lang="en-GB" sz="3200" dirty="0">
                <a:solidFill>
                  <a:srgbClr val="F8F6CA"/>
                </a:solidFill>
                <a:latin typeface="+mn-lt"/>
              </a:rPr>
              <a:t>Second Marker:  </a:t>
            </a:r>
            <a:endParaRPr lang="en-GB" dirty="0">
              <a:cs typeface="Calibri Light"/>
            </a:endParaRPr>
          </a:p>
        </p:txBody>
      </p:sp>
    </p:spTree>
    <p:extLst>
      <p:ext uri="{BB962C8B-B14F-4D97-AF65-F5344CB8AC3E}">
        <p14:creationId xmlns:p14="http://schemas.microsoft.com/office/powerpoint/2010/main" val="265628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6CDA-3AFE-5BAF-C71E-7947D81FFD60}"/>
              </a:ext>
            </a:extLst>
          </p:cNvPr>
          <p:cNvSpPr>
            <a:spLocks noGrp="1"/>
          </p:cNvSpPr>
          <p:nvPr>
            <p:ph type="title"/>
          </p:nvPr>
        </p:nvSpPr>
        <p:spPr/>
        <p:txBody>
          <a:bodyPr>
            <a:normAutofit fontScale="90000"/>
          </a:bodyPr>
          <a:lstStyle/>
          <a:p>
            <a:endParaRPr lang="en-US"/>
          </a:p>
        </p:txBody>
      </p:sp>
      <p:pic>
        <p:nvPicPr>
          <p:cNvPr id="4" name="Content Placeholder 4">
            <a:extLst>
              <a:ext uri="{FF2B5EF4-FFF2-40B4-BE49-F238E27FC236}">
                <a16:creationId xmlns:a16="http://schemas.microsoft.com/office/drawing/2014/main" id="{EFDA053E-6375-9046-31F8-17121F10F118}"/>
              </a:ext>
            </a:extLst>
          </p:cNvPr>
          <p:cNvPicPr>
            <a:picLocks noGrp="1" noChangeAspect="1"/>
          </p:cNvPicPr>
          <p:nvPr>
            <p:ph sz="half" idx="1"/>
          </p:nvPr>
        </p:nvPicPr>
        <p:blipFill>
          <a:blip r:embed="rId2"/>
          <a:stretch>
            <a:fillRect/>
          </a:stretch>
        </p:blipFill>
        <p:spPr>
          <a:xfrm>
            <a:off x="4831215" y="1374317"/>
            <a:ext cx="6725589" cy="5087060"/>
          </a:xfrm>
          <a:prstGeom prst="rect">
            <a:avLst/>
          </a:prstGeom>
        </p:spPr>
      </p:pic>
      <p:sp>
        <p:nvSpPr>
          <p:cNvPr id="5" name="TextBox 4">
            <a:extLst>
              <a:ext uri="{FF2B5EF4-FFF2-40B4-BE49-F238E27FC236}">
                <a16:creationId xmlns:a16="http://schemas.microsoft.com/office/drawing/2014/main" id="{88F4B50D-90A6-2571-AA12-63DF9D0EF645}"/>
              </a:ext>
            </a:extLst>
          </p:cNvPr>
          <p:cNvSpPr txBox="1"/>
          <p:nvPr/>
        </p:nvSpPr>
        <p:spPr>
          <a:xfrm>
            <a:off x="497008" y="2025021"/>
            <a:ext cx="4179200" cy="3785652"/>
          </a:xfrm>
          <a:prstGeom prst="rect">
            <a:avLst/>
          </a:prstGeom>
          <a:noFill/>
        </p:spPr>
        <p:txBody>
          <a:bodyPr wrap="square" rtlCol="0">
            <a:spAutoFit/>
          </a:bodyPr>
          <a:lstStyle/>
          <a:p>
            <a:r>
              <a:rPr lang="en-US" sz="2400" dirty="0"/>
              <a:t>The project timeline was visually designed using Gantt chart and comprised of major stages including data preprocessing, model training, backend integration, and testing. It also guaranteed the scheduling of the tasks, their progress and deadlines throughout the phases</a:t>
            </a:r>
          </a:p>
        </p:txBody>
      </p:sp>
    </p:spTree>
    <p:extLst>
      <p:ext uri="{BB962C8B-B14F-4D97-AF65-F5344CB8AC3E}">
        <p14:creationId xmlns:p14="http://schemas.microsoft.com/office/powerpoint/2010/main" val="111410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2D1E-3046-D830-B039-050450805597}"/>
              </a:ext>
            </a:extLst>
          </p:cNvPr>
          <p:cNvSpPr>
            <a:spLocks noGrp="1"/>
          </p:cNvSpPr>
          <p:nvPr>
            <p:ph type="title"/>
          </p:nvPr>
        </p:nvSpPr>
        <p:spPr/>
        <p:txBody>
          <a:bodyPr>
            <a:normAutofit fontScale="90000"/>
          </a:bodyPr>
          <a:lstStyle/>
          <a:p>
            <a:r>
              <a:rPr lang="en-GB" dirty="0"/>
              <a:t>L</a:t>
            </a:r>
            <a:r>
              <a:rPr lang="en-MA" dirty="0"/>
              <a:t>iterature </a:t>
            </a:r>
            <a:r>
              <a:rPr lang="en-GB" dirty="0"/>
              <a:t>R</a:t>
            </a:r>
            <a:r>
              <a:rPr lang="en-MA" dirty="0"/>
              <a:t>eview</a:t>
            </a:r>
          </a:p>
        </p:txBody>
      </p:sp>
      <p:sp>
        <p:nvSpPr>
          <p:cNvPr id="3" name="Content Placeholder 2">
            <a:extLst>
              <a:ext uri="{FF2B5EF4-FFF2-40B4-BE49-F238E27FC236}">
                <a16:creationId xmlns:a16="http://schemas.microsoft.com/office/drawing/2014/main" id="{486602FF-00EB-DC2D-26EC-24DDBEAD09AA}"/>
              </a:ext>
            </a:extLst>
          </p:cNvPr>
          <p:cNvSpPr>
            <a:spLocks noGrp="1"/>
          </p:cNvSpPr>
          <p:nvPr>
            <p:ph sz="half" idx="1"/>
          </p:nvPr>
        </p:nvSpPr>
        <p:spPr>
          <a:xfrm>
            <a:off x="342000" y="681957"/>
            <a:ext cx="11665475" cy="5494085"/>
          </a:xfrm>
        </p:spPr>
        <p:txBody>
          <a:bodyPr>
            <a:normAutofit/>
          </a:bodyPr>
          <a:lstStyle/>
          <a:p>
            <a:pPr marL="0" indent="0" algn="just">
              <a:lnSpc>
                <a:spcPct val="107000"/>
              </a:lnSpc>
              <a:spcAft>
                <a:spcPts val="800"/>
              </a:spcAft>
              <a:buNone/>
            </a:pPr>
            <a:endParaRPr lang="en-GB" dirty="0"/>
          </a:p>
        </p:txBody>
      </p:sp>
      <p:graphicFrame>
        <p:nvGraphicFramePr>
          <p:cNvPr id="4" name="Content Placeholder 4">
            <a:extLst>
              <a:ext uri="{FF2B5EF4-FFF2-40B4-BE49-F238E27FC236}">
                <a16:creationId xmlns:a16="http://schemas.microsoft.com/office/drawing/2014/main" id="{CB23ECEB-F61A-60F0-CD67-C20309461221}"/>
              </a:ext>
            </a:extLst>
          </p:cNvPr>
          <p:cNvGraphicFramePr>
            <a:graphicFrameLocks/>
          </p:cNvGraphicFramePr>
          <p:nvPr>
            <p:extLst>
              <p:ext uri="{D42A27DB-BD31-4B8C-83A1-F6EECF244321}">
                <p14:modId xmlns:p14="http://schemas.microsoft.com/office/powerpoint/2010/main" val="905702437"/>
              </p:ext>
            </p:extLst>
          </p:nvPr>
        </p:nvGraphicFramePr>
        <p:xfrm>
          <a:off x="291811" y="1824825"/>
          <a:ext cx="11242098" cy="4476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422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F01A5557-936D-55B8-4CED-833EDDC56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DC67E-AD3B-8C31-4190-3E7A4337E520}"/>
              </a:ext>
            </a:extLst>
          </p:cNvPr>
          <p:cNvSpPr>
            <a:spLocks noGrp="1"/>
          </p:cNvSpPr>
          <p:nvPr>
            <p:ph type="title"/>
          </p:nvPr>
        </p:nvSpPr>
        <p:spPr/>
        <p:txBody>
          <a:bodyPr>
            <a:normAutofit fontScale="90000"/>
          </a:bodyPr>
          <a:lstStyle/>
          <a:p>
            <a:r>
              <a:rPr lang="en-GB" dirty="0"/>
              <a:t>Contributions: </a:t>
            </a:r>
            <a:r>
              <a:rPr lang="en-GB" sz="3100" dirty="0"/>
              <a:t>Business understanding and Data acquisition</a:t>
            </a:r>
            <a:endParaRPr lang="en-US" dirty="0"/>
          </a:p>
        </p:txBody>
      </p:sp>
      <p:sp>
        <p:nvSpPr>
          <p:cNvPr id="3" name="Content Placeholder 2">
            <a:extLst>
              <a:ext uri="{FF2B5EF4-FFF2-40B4-BE49-F238E27FC236}">
                <a16:creationId xmlns:a16="http://schemas.microsoft.com/office/drawing/2014/main" id="{6FC9C180-C010-75FB-1B19-B7E971A03CD7}"/>
              </a:ext>
            </a:extLst>
          </p:cNvPr>
          <p:cNvSpPr>
            <a:spLocks noGrp="1"/>
          </p:cNvSpPr>
          <p:nvPr>
            <p:ph sz="half" idx="1"/>
          </p:nvPr>
        </p:nvSpPr>
        <p:spPr>
          <a:xfrm>
            <a:off x="-245808" y="689259"/>
            <a:ext cx="9552367" cy="6340805"/>
          </a:xfrm>
        </p:spPr>
        <p:txBody>
          <a:bodyPr vert="horz" lIns="91440" tIns="0" rIns="91440" bIns="0" rtlCol="0" anchor="t">
            <a:normAutofit fontScale="92500" lnSpcReduction="20000"/>
          </a:bodyPr>
          <a:lstStyle/>
          <a:p>
            <a:pPr lvl="1" algn="just"/>
            <a:r>
              <a:rPr lang="en-US" b="1" dirty="0">
                <a:ea typeface="+mn-lt"/>
                <a:cs typeface="+mn-lt"/>
              </a:rPr>
              <a:t>Business Objective</a:t>
            </a:r>
          </a:p>
          <a:p>
            <a:pPr marL="457200" lvl="1" indent="0" algn="just">
              <a:buNone/>
            </a:pPr>
            <a:r>
              <a:rPr lang="en-US" dirty="0">
                <a:ea typeface="+mn-lt"/>
                <a:cs typeface="+mn-lt"/>
              </a:rPr>
              <a:t>Construct AI device for detecting mental well being stress kinds &amp; predict corresponding emotional scores.</a:t>
            </a:r>
          </a:p>
          <a:p>
            <a:pPr marL="457200" lvl="1" indent="0" algn="just">
              <a:buNone/>
            </a:pPr>
            <a:endParaRPr lang="en-US" dirty="0">
              <a:ea typeface="+mn-lt"/>
              <a:cs typeface="+mn-lt"/>
            </a:endParaRPr>
          </a:p>
          <a:p>
            <a:pPr lvl="1" algn="just"/>
            <a:r>
              <a:rPr lang="en-US" b="1" dirty="0">
                <a:ea typeface="+mn-lt"/>
                <a:cs typeface="+mn-lt"/>
              </a:rPr>
              <a:t>Data Science Translation</a:t>
            </a:r>
          </a:p>
          <a:p>
            <a:pPr marL="457200" lvl="1" indent="0" algn="just">
              <a:buNone/>
            </a:pPr>
            <a:r>
              <a:rPr lang="en-US" dirty="0">
                <a:ea typeface="+mn-lt"/>
                <a:cs typeface="+mn-lt"/>
              </a:rPr>
              <a:t>Category of stress based on text.</a:t>
            </a:r>
          </a:p>
          <a:p>
            <a:pPr marL="457200" lvl="1" indent="0" algn="just">
              <a:buNone/>
            </a:pPr>
            <a:r>
              <a:rPr lang="en-US" dirty="0">
                <a:ea typeface="+mn-lt"/>
                <a:cs typeface="+mn-lt"/>
              </a:rPr>
              <a:t>Scoring: Forecast stress, tone, depth of feeling and doubts</a:t>
            </a:r>
          </a:p>
          <a:p>
            <a:pPr marL="457200" lvl="1" indent="0" algn="just">
              <a:buNone/>
            </a:pPr>
            <a:endParaRPr lang="en-US" dirty="0">
              <a:ea typeface="+mn-lt"/>
              <a:cs typeface="+mn-lt"/>
            </a:endParaRPr>
          </a:p>
          <a:p>
            <a:pPr lvl="1" algn="just"/>
            <a:r>
              <a:rPr lang="en-US" b="1" dirty="0">
                <a:ea typeface="+mn-lt"/>
                <a:cs typeface="+mn-lt"/>
              </a:rPr>
              <a:t>Data Source</a:t>
            </a:r>
            <a:endParaRPr lang="en-US" dirty="0">
              <a:ea typeface="+mn-lt"/>
              <a:cs typeface="+mn-lt"/>
            </a:endParaRPr>
          </a:p>
          <a:p>
            <a:pPr marL="457200" lvl="1" indent="0" algn="just">
              <a:buNone/>
            </a:pPr>
            <a:r>
              <a:rPr lang="en-US" dirty="0">
                <a:ea typeface="+mn-lt"/>
                <a:cs typeface="+mn-lt"/>
              </a:rPr>
              <a:t>Kaggle labeled dataset (Statement + Status) of 55k+ entries.</a:t>
            </a:r>
          </a:p>
          <a:p>
            <a:pPr marL="457200" lvl="1" indent="0" algn="just">
              <a:buNone/>
            </a:pPr>
            <a:endParaRPr lang="en-US" dirty="0">
              <a:ea typeface="+mn-lt"/>
              <a:cs typeface="+mn-lt"/>
            </a:endParaRPr>
          </a:p>
          <a:p>
            <a:pPr lvl="1" algn="just"/>
            <a:r>
              <a:rPr lang="en-US" b="1" dirty="0">
                <a:ea typeface="+mn-lt"/>
                <a:cs typeface="+mn-lt"/>
              </a:rPr>
              <a:t>Extraction &amp; Loading</a:t>
            </a:r>
          </a:p>
          <a:p>
            <a:pPr marL="457200" lvl="1" indent="0" algn="just">
              <a:buNone/>
            </a:pPr>
            <a:r>
              <a:rPr lang="en-US" dirty="0">
                <a:ea typeface="+mn-lt"/>
                <a:cs typeface="+mn-lt"/>
              </a:rPr>
              <a:t>CSV downloaded -&gt; loaded into Pandas to do the processing.</a:t>
            </a:r>
          </a:p>
          <a:p>
            <a:pPr marL="457200" lvl="1" indent="0" algn="just">
              <a:buNone/>
            </a:pPr>
            <a:endParaRPr lang="en-US" dirty="0">
              <a:ea typeface="+mn-lt"/>
              <a:cs typeface="+mn-lt"/>
            </a:endParaRPr>
          </a:p>
          <a:p>
            <a:pPr lvl="1" algn="just"/>
            <a:r>
              <a:rPr lang="en-US" b="1" dirty="0">
                <a:ea typeface="Calibri"/>
                <a:cs typeface="Calibri"/>
              </a:rPr>
              <a:t>Data Quality</a:t>
            </a:r>
          </a:p>
          <a:p>
            <a:pPr marL="457200" lvl="1" indent="0" algn="just">
              <a:buNone/>
            </a:pPr>
            <a:r>
              <a:rPr lang="en-US" dirty="0">
                <a:ea typeface="Calibri"/>
                <a:cs typeface="Calibri"/>
              </a:rPr>
              <a:t>Quantity: High &amp; varied.</a:t>
            </a:r>
          </a:p>
          <a:p>
            <a:pPr marL="457200" lvl="1" indent="0" algn="just">
              <a:buNone/>
            </a:pPr>
            <a:r>
              <a:rPr lang="en-US" dirty="0">
                <a:ea typeface="Calibri"/>
                <a:cs typeface="Calibri"/>
              </a:rPr>
              <a:t>Quality: Typos of minor sort addressed through cleaning.</a:t>
            </a:r>
          </a:p>
          <a:p>
            <a:pPr marL="457200" lvl="1" indent="0" algn="just">
              <a:buNone/>
            </a:pPr>
            <a:r>
              <a:rPr lang="en-US" dirty="0">
                <a:ea typeface="Calibri"/>
                <a:cs typeface="Calibri"/>
              </a:rPr>
              <a:t>Relevance: Totally congruent with the goals.</a:t>
            </a:r>
            <a:endParaRPr lang="en-GB" dirty="0">
              <a:ea typeface="Calibri"/>
              <a:cs typeface="Calibri"/>
            </a:endParaRPr>
          </a:p>
        </p:txBody>
      </p:sp>
      <p:pic>
        <p:nvPicPr>
          <p:cNvPr id="6" name="Picture 5">
            <a:extLst>
              <a:ext uri="{FF2B5EF4-FFF2-40B4-BE49-F238E27FC236}">
                <a16:creationId xmlns:a16="http://schemas.microsoft.com/office/drawing/2014/main" id="{F690AC24-BE35-C41C-E4A5-8FA912DCEA96}"/>
              </a:ext>
            </a:extLst>
          </p:cNvPr>
          <p:cNvPicPr>
            <a:picLocks noChangeAspect="1"/>
          </p:cNvPicPr>
          <p:nvPr/>
        </p:nvPicPr>
        <p:blipFill>
          <a:blip r:embed="rId2"/>
          <a:stretch>
            <a:fillRect/>
          </a:stretch>
        </p:blipFill>
        <p:spPr>
          <a:xfrm>
            <a:off x="8991599" y="641792"/>
            <a:ext cx="3059029" cy="6216208"/>
          </a:xfrm>
          <a:prstGeom prst="rect">
            <a:avLst/>
          </a:prstGeom>
        </p:spPr>
      </p:pic>
    </p:spTree>
    <p:extLst>
      <p:ext uri="{BB962C8B-B14F-4D97-AF65-F5344CB8AC3E}">
        <p14:creationId xmlns:p14="http://schemas.microsoft.com/office/powerpoint/2010/main" val="237007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1ACAA900-72EE-5A3F-7473-B349EA029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A2DFB-6C1E-75EC-DCB5-CBA71F585783}"/>
              </a:ext>
            </a:extLst>
          </p:cNvPr>
          <p:cNvSpPr>
            <a:spLocks noGrp="1"/>
          </p:cNvSpPr>
          <p:nvPr>
            <p:ph type="title"/>
          </p:nvPr>
        </p:nvSpPr>
        <p:spPr/>
        <p:txBody>
          <a:bodyPr>
            <a:normAutofit fontScale="90000"/>
          </a:bodyPr>
          <a:lstStyle/>
          <a:p>
            <a:r>
              <a:rPr lang="en-GB" dirty="0"/>
              <a:t>Contributions: </a:t>
            </a:r>
            <a:r>
              <a:rPr lang="en-GB" dirty="0">
                <a:ea typeface="+mn-lt"/>
                <a:cs typeface="+mn-lt"/>
              </a:rPr>
              <a:t>Data pre-processing</a:t>
            </a:r>
            <a:endParaRPr lang="en-US" dirty="0">
              <a:ea typeface="+mn-lt"/>
              <a:cs typeface="+mn-lt"/>
            </a:endParaRPr>
          </a:p>
        </p:txBody>
      </p:sp>
      <p:sp>
        <p:nvSpPr>
          <p:cNvPr id="6" name="Rectangle 2">
            <a:extLst>
              <a:ext uri="{FF2B5EF4-FFF2-40B4-BE49-F238E27FC236}">
                <a16:creationId xmlns:a16="http://schemas.microsoft.com/office/drawing/2014/main" id="{C4BD8B4B-34A3-6CC2-7D35-68E4B93065EA}"/>
              </a:ext>
            </a:extLst>
          </p:cNvPr>
          <p:cNvSpPr>
            <a:spLocks noGrp="1" noChangeArrowheads="1"/>
          </p:cNvSpPr>
          <p:nvPr>
            <p:ph sz="half" idx="1"/>
          </p:nvPr>
        </p:nvSpPr>
        <p:spPr bwMode="auto">
          <a:xfrm>
            <a:off x="198437" y="1179302"/>
            <a:ext cx="1079402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sz="2400" b="1" dirty="0" err="1"/>
              <a:t>Data:</a:t>
            </a:r>
            <a:r>
              <a:rPr lang="en-US" altLang="en-US" sz="2400" dirty="0" err="1"/>
              <a:t>Loaded</a:t>
            </a:r>
            <a:r>
              <a:rPr lang="en-US" altLang="en-US" sz="2400" dirty="0"/>
              <a:t> raw data from "Combined_Data.csv" and selected relevant columns ('text', 'label') </a:t>
            </a:r>
          </a:p>
          <a:p>
            <a:pPr marL="0" lvl="0" indent="0" eaLnBrk="0" fontAlgn="base" hangingPunct="0">
              <a:lnSpc>
                <a:spcPct val="100000"/>
              </a:lnSpc>
              <a:spcBef>
                <a:spcPct val="0"/>
              </a:spcBef>
              <a:spcAft>
                <a:spcPct val="0"/>
              </a:spcAft>
              <a:buClrTx/>
              <a:buSzTx/>
              <a:buFontTx/>
              <a:buChar char="•"/>
            </a:pPr>
            <a:r>
              <a:rPr lang="en-US" altLang="en-US" sz="2400" b="1" dirty="0"/>
              <a:t>Data Cleaning:</a:t>
            </a:r>
            <a:r>
              <a:rPr lang="en-US" altLang="en-US" sz="2400" dirty="0"/>
              <a:t> Dropped missing values to handle incomplete data </a:t>
            </a:r>
          </a:p>
          <a:p>
            <a:pPr marL="0" lvl="0" indent="0" eaLnBrk="0" fontAlgn="base" hangingPunct="0">
              <a:lnSpc>
                <a:spcPct val="100000"/>
              </a:lnSpc>
              <a:spcBef>
                <a:spcPct val="0"/>
              </a:spcBef>
              <a:spcAft>
                <a:spcPct val="0"/>
              </a:spcAft>
              <a:buClrTx/>
              <a:buSzTx/>
              <a:buFontTx/>
              <a:buChar char="•"/>
            </a:pPr>
            <a:r>
              <a:rPr lang="en-US" altLang="en-US" sz="2400" b="1" dirty="0"/>
              <a:t>Data Transformation:</a:t>
            </a:r>
            <a:r>
              <a:rPr lang="en-US" altLang="en-US" sz="2400" dirty="0"/>
              <a:t> Preprocessed 'text' column by converting to lowercase, </a:t>
            </a:r>
          </a:p>
          <a:p>
            <a:pPr marL="0" lvl="0" indent="0" eaLnBrk="0" fontAlgn="base" hangingPunct="0">
              <a:lnSpc>
                <a:spcPct val="100000"/>
              </a:lnSpc>
              <a:spcBef>
                <a:spcPct val="0"/>
              </a:spcBef>
              <a:spcAft>
                <a:spcPct val="0"/>
              </a:spcAft>
              <a:buClrTx/>
              <a:buSzTx/>
              <a:buFontTx/>
              <a:buChar char="•"/>
            </a:pPr>
            <a:r>
              <a:rPr lang="en-US" altLang="en-US" sz="2400" dirty="0"/>
              <a:t>removing digits and punctuation, tokenizing, removing </a:t>
            </a:r>
            <a:r>
              <a:rPr lang="en-US" altLang="en-US" sz="2400" dirty="0" err="1"/>
              <a:t>stopwords</a:t>
            </a:r>
            <a:r>
              <a:rPr lang="en-US" altLang="en-US" sz="2400" dirty="0"/>
              <a:t>, lemmatizing, and rejoining as '</a:t>
            </a:r>
            <a:r>
              <a:rPr lang="en-US" altLang="en-US" sz="2400" dirty="0" err="1"/>
              <a:t>clean_text</a:t>
            </a:r>
            <a:r>
              <a:rPr lang="en-US" altLang="en-US"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Diagram 7">
            <a:extLst>
              <a:ext uri="{FF2B5EF4-FFF2-40B4-BE49-F238E27FC236}">
                <a16:creationId xmlns:a16="http://schemas.microsoft.com/office/drawing/2014/main" id="{53EDD2BC-73F7-EAA6-F63B-FB2126EA8904}"/>
              </a:ext>
            </a:extLst>
          </p:cNvPr>
          <p:cNvGraphicFramePr/>
          <p:nvPr>
            <p:extLst>
              <p:ext uri="{D42A27DB-BD31-4B8C-83A1-F6EECF244321}">
                <p14:modId xmlns:p14="http://schemas.microsoft.com/office/powerpoint/2010/main" val="2622078248"/>
              </p:ext>
            </p:extLst>
          </p:nvPr>
        </p:nvGraphicFramePr>
        <p:xfrm>
          <a:off x="458838" y="1799303"/>
          <a:ext cx="11733161" cy="4916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10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3A64B6C4-6D48-49FD-4607-E8B9483DB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E9C51-B789-63AE-5F32-498922AD9BF0}"/>
              </a:ext>
            </a:extLst>
          </p:cNvPr>
          <p:cNvSpPr>
            <a:spLocks noGrp="1"/>
          </p:cNvSpPr>
          <p:nvPr>
            <p:ph type="title"/>
          </p:nvPr>
        </p:nvSpPr>
        <p:spPr/>
        <p:txBody>
          <a:bodyPr>
            <a:normAutofit fontScale="90000"/>
          </a:bodyPr>
          <a:lstStyle/>
          <a:p>
            <a:r>
              <a:rPr lang="en-GB" dirty="0"/>
              <a:t>Contributions: </a:t>
            </a:r>
            <a:r>
              <a:rPr lang="en-GB" sz="3100" dirty="0"/>
              <a:t>Training</a:t>
            </a:r>
            <a:endParaRPr lang="en-US" dirty="0"/>
          </a:p>
        </p:txBody>
      </p:sp>
      <p:sp>
        <p:nvSpPr>
          <p:cNvPr id="3" name="Content Placeholder 2">
            <a:extLst>
              <a:ext uri="{FF2B5EF4-FFF2-40B4-BE49-F238E27FC236}">
                <a16:creationId xmlns:a16="http://schemas.microsoft.com/office/drawing/2014/main" id="{2E488A10-13D8-4886-1ABC-8CE0CDF8B07C}"/>
              </a:ext>
            </a:extLst>
          </p:cNvPr>
          <p:cNvSpPr>
            <a:spLocks noGrp="1"/>
          </p:cNvSpPr>
          <p:nvPr>
            <p:ph sz="half" idx="1"/>
          </p:nvPr>
        </p:nvSpPr>
        <p:spPr/>
        <p:txBody>
          <a:bodyPr vert="horz" lIns="91440" tIns="0" rIns="91440" bIns="0" rtlCol="0" anchor="t">
            <a:normAutofit/>
          </a:bodyPr>
          <a:lstStyle/>
          <a:p>
            <a:pPr algn="just">
              <a:lnSpc>
                <a:spcPct val="107000"/>
              </a:lnSpc>
              <a:spcAft>
                <a:spcPts val="800"/>
              </a:spcAft>
            </a:pPr>
            <a:r>
              <a:rPr lang="en-US" sz="2400" b="1" dirty="0">
                <a:ea typeface="Calibri"/>
                <a:cs typeface="Calibri"/>
              </a:rPr>
              <a:t> Splitting Strategy</a:t>
            </a:r>
          </a:p>
          <a:p>
            <a:pPr marL="0" indent="0" algn="just">
              <a:lnSpc>
                <a:spcPct val="107000"/>
              </a:lnSpc>
              <a:spcAft>
                <a:spcPts val="800"/>
              </a:spcAft>
              <a:buNone/>
            </a:pPr>
            <a:r>
              <a:rPr lang="en-US" sz="2000" dirty="0">
                <a:ea typeface="Calibri"/>
                <a:cs typeface="Calibri"/>
              </a:rPr>
              <a:t>Stratified 80/20 split (stratify=y) to not lose the balance of classes.</a:t>
            </a:r>
          </a:p>
          <a:p>
            <a:pPr marL="0" indent="0" algn="just">
              <a:lnSpc>
                <a:spcPct val="107000"/>
              </a:lnSpc>
              <a:spcAft>
                <a:spcPts val="800"/>
              </a:spcAft>
              <a:buNone/>
            </a:pPr>
            <a:r>
              <a:rPr lang="en-US" sz="2000" dirty="0">
                <a:ea typeface="Calibri"/>
                <a:cs typeface="Calibri"/>
              </a:rPr>
              <a:t>random state (</a:t>
            </a:r>
            <a:r>
              <a:rPr lang="en-US" sz="2000" dirty="0" err="1">
                <a:ea typeface="Calibri"/>
                <a:cs typeface="Calibri"/>
              </a:rPr>
              <a:t>random_state</a:t>
            </a:r>
            <a:r>
              <a:rPr lang="en-US" sz="2000" dirty="0">
                <a:ea typeface="Calibri"/>
                <a:cs typeface="Calibri"/>
              </a:rPr>
              <a:t>=42).</a:t>
            </a:r>
          </a:p>
          <a:p>
            <a:pPr algn="just">
              <a:lnSpc>
                <a:spcPct val="107000"/>
              </a:lnSpc>
              <a:spcAft>
                <a:spcPts val="800"/>
              </a:spcAft>
            </a:pPr>
            <a:r>
              <a:rPr lang="en-US" sz="2400" b="1" dirty="0">
                <a:ea typeface="Calibri"/>
                <a:cs typeface="Calibri"/>
              </a:rPr>
              <a:t>Feature Engineering</a:t>
            </a:r>
          </a:p>
          <a:p>
            <a:pPr marL="0" indent="0" algn="just">
              <a:lnSpc>
                <a:spcPct val="107000"/>
              </a:lnSpc>
              <a:spcAft>
                <a:spcPts val="800"/>
              </a:spcAft>
              <a:buNone/>
            </a:pPr>
            <a:r>
              <a:rPr lang="en-US" sz="2000" dirty="0">
                <a:ea typeface="Calibri"/>
                <a:cs typeface="Calibri"/>
              </a:rPr>
              <a:t>TF-IDF Vectorization using (</a:t>
            </a:r>
            <a:r>
              <a:rPr lang="en-US" sz="2000" dirty="0" err="1">
                <a:ea typeface="Calibri"/>
                <a:cs typeface="Calibri"/>
              </a:rPr>
              <a:t>max_features</a:t>
            </a:r>
            <a:r>
              <a:rPr lang="en-US" sz="2000" dirty="0">
                <a:ea typeface="Calibri"/>
                <a:cs typeface="Calibri"/>
              </a:rPr>
              <a:t>=5000) to convert the text to numeric.</a:t>
            </a:r>
          </a:p>
          <a:p>
            <a:pPr algn="just">
              <a:lnSpc>
                <a:spcPct val="107000"/>
              </a:lnSpc>
              <a:spcAft>
                <a:spcPts val="800"/>
              </a:spcAft>
            </a:pPr>
            <a:r>
              <a:rPr lang="en-US" sz="2000" b="1" dirty="0">
                <a:ea typeface="Calibri"/>
                <a:cs typeface="Calibri"/>
              </a:rPr>
              <a:t>Model Selection &amp; Testing</a:t>
            </a:r>
          </a:p>
          <a:p>
            <a:pPr marL="0" indent="0" algn="just">
              <a:lnSpc>
                <a:spcPct val="107000"/>
              </a:lnSpc>
              <a:spcAft>
                <a:spcPts val="800"/>
              </a:spcAft>
              <a:buNone/>
            </a:pPr>
            <a:endParaRPr lang="en-GB" sz="2000" dirty="0">
              <a:ea typeface="Calibri"/>
              <a:cs typeface="Calibri"/>
            </a:endParaRPr>
          </a:p>
        </p:txBody>
      </p:sp>
      <p:graphicFrame>
        <p:nvGraphicFramePr>
          <p:cNvPr id="5" name="Table 4">
            <a:extLst>
              <a:ext uri="{FF2B5EF4-FFF2-40B4-BE49-F238E27FC236}">
                <a16:creationId xmlns:a16="http://schemas.microsoft.com/office/drawing/2014/main" id="{F720F40E-E903-6634-5FAA-6C0A3C1124E5}"/>
              </a:ext>
            </a:extLst>
          </p:cNvPr>
          <p:cNvGraphicFramePr>
            <a:graphicFrameLocks noGrp="1"/>
          </p:cNvGraphicFramePr>
          <p:nvPr>
            <p:extLst>
              <p:ext uri="{D42A27DB-BD31-4B8C-83A1-F6EECF244321}">
                <p14:modId xmlns:p14="http://schemas.microsoft.com/office/powerpoint/2010/main" val="241969780"/>
              </p:ext>
            </p:extLst>
          </p:nvPr>
        </p:nvGraphicFramePr>
        <p:xfrm>
          <a:off x="772937" y="4383554"/>
          <a:ext cx="10515599" cy="1706880"/>
        </p:xfrm>
        <a:graphic>
          <a:graphicData uri="http://schemas.openxmlformats.org/drawingml/2006/table">
            <a:tbl>
              <a:tblPr/>
              <a:tblGrid>
                <a:gridCol w="3699933">
                  <a:extLst>
                    <a:ext uri="{9D8B030D-6E8A-4147-A177-3AD203B41FA5}">
                      <a16:colId xmlns:a16="http://schemas.microsoft.com/office/drawing/2014/main" val="1676986008"/>
                    </a:ext>
                  </a:extLst>
                </a:gridCol>
                <a:gridCol w="3407833">
                  <a:extLst>
                    <a:ext uri="{9D8B030D-6E8A-4147-A177-3AD203B41FA5}">
                      <a16:colId xmlns:a16="http://schemas.microsoft.com/office/drawing/2014/main" val="4274424874"/>
                    </a:ext>
                  </a:extLst>
                </a:gridCol>
                <a:gridCol w="3407833">
                  <a:extLst>
                    <a:ext uri="{9D8B030D-6E8A-4147-A177-3AD203B41FA5}">
                      <a16:colId xmlns:a16="http://schemas.microsoft.com/office/drawing/2014/main" val="1783854835"/>
                    </a:ext>
                  </a:extLst>
                </a:gridCol>
              </a:tblGrid>
              <a:tr h="0">
                <a:tc>
                  <a:txBody>
                    <a:bodyPr/>
                    <a:lstStyle/>
                    <a:p>
                      <a:pPr algn="l">
                        <a:buNone/>
                      </a:pPr>
                      <a:r>
                        <a:rPr lang="en-US" b="1">
                          <a:solidFill>
                            <a:srgbClr val="404040"/>
                          </a:solidFill>
                          <a:effectLst/>
                        </a:rPr>
                        <a:t>Model</a:t>
                      </a:r>
                    </a:p>
                  </a:txBody>
                  <a:tcPr marR="76200" marT="76200" marB="76200" anchor="ctr">
                    <a:lnL>
                      <a:noFill/>
                    </a:lnL>
                    <a:lnR>
                      <a:noFill/>
                    </a:lnR>
                    <a:lnT>
                      <a:noFill/>
                    </a:lnT>
                    <a:lnB w="6096" cap="flat" cmpd="sng" algn="ctr">
                      <a:solidFill>
                        <a:srgbClr val="BBBBBB"/>
                      </a:solidFill>
                      <a:prstDash val="solid"/>
                      <a:round/>
                      <a:headEnd type="none" w="med" len="med"/>
                      <a:tailEnd type="none" w="med" len="med"/>
                    </a:lnB>
                    <a:solidFill>
                      <a:srgbClr val="FFFFFF"/>
                    </a:solidFill>
                  </a:tcPr>
                </a:tc>
                <a:tc>
                  <a:txBody>
                    <a:bodyPr/>
                    <a:lstStyle/>
                    <a:p>
                      <a:pPr algn="l">
                        <a:buNone/>
                      </a:pPr>
                      <a:r>
                        <a:rPr lang="en-US" b="1">
                          <a:solidFill>
                            <a:srgbClr val="404040"/>
                          </a:solidFill>
                          <a:effectLst/>
                        </a:rPr>
                        <a:t>Strengths</a:t>
                      </a:r>
                    </a:p>
                  </a:txBody>
                  <a:tcPr marL="76200" marR="76200" marT="76200" marB="76200" anchor="ctr">
                    <a:lnL>
                      <a:noFill/>
                    </a:lnL>
                    <a:lnR>
                      <a:noFill/>
                    </a:lnR>
                    <a:lnT>
                      <a:noFill/>
                    </a:lnT>
                    <a:lnB w="6096" cap="flat" cmpd="sng" algn="ctr">
                      <a:solidFill>
                        <a:srgbClr val="BBBBBB"/>
                      </a:solidFill>
                      <a:prstDash val="solid"/>
                      <a:round/>
                      <a:headEnd type="none" w="med" len="med"/>
                      <a:tailEnd type="none" w="med" len="med"/>
                    </a:lnB>
                    <a:solidFill>
                      <a:srgbClr val="FFFFFF"/>
                    </a:solidFill>
                  </a:tcPr>
                </a:tc>
                <a:tc>
                  <a:txBody>
                    <a:bodyPr/>
                    <a:lstStyle/>
                    <a:p>
                      <a:pPr algn="l">
                        <a:buNone/>
                      </a:pPr>
                      <a:r>
                        <a:rPr lang="en-US" b="1">
                          <a:solidFill>
                            <a:srgbClr val="404040"/>
                          </a:solidFill>
                          <a:effectLst/>
                        </a:rPr>
                        <a:t>Use Case</a:t>
                      </a:r>
                    </a:p>
                  </a:txBody>
                  <a:tcPr marL="76200" marR="76200" marT="76200" marB="76200" anchor="ctr">
                    <a:lnL>
                      <a:noFill/>
                    </a:lnL>
                    <a:lnR>
                      <a:noFill/>
                    </a:lnR>
                    <a:lnT>
                      <a:noFill/>
                    </a:lnT>
                    <a:lnB w="6096"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4216533649"/>
                  </a:ext>
                </a:extLst>
              </a:tr>
              <a:tr h="0">
                <a:tc>
                  <a:txBody>
                    <a:bodyPr/>
                    <a:lstStyle/>
                    <a:p>
                      <a:pPr>
                        <a:buNone/>
                      </a:pPr>
                      <a:r>
                        <a:rPr lang="en-US">
                          <a:effectLst/>
                        </a:rPr>
                        <a:t>Random Forest</a:t>
                      </a:r>
                    </a:p>
                  </a:txBody>
                  <a:tcPr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pPr>
                        <a:buNone/>
                      </a:pPr>
                      <a:r>
                        <a:rPr lang="en-US" dirty="0">
                          <a:effectLst/>
                        </a:rPr>
                        <a:t>Resilient, high-dimensional	</a:t>
                      </a:r>
                    </a:p>
                  </a:txBody>
                  <a:tcPr marL="76200"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pPr>
                        <a:buNone/>
                      </a:pPr>
                      <a:r>
                        <a:rPr lang="en-US">
                          <a:effectLst/>
                        </a:rPr>
                        <a:t>TF-IDF classification</a:t>
                      </a:r>
                    </a:p>
                  </a:txBody>
                  <a:tcPr marL="76200"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63474100"/>
                  </a:ext>
                </a:extLst>
              </a:tr>
              <a:tr h="0">
                <a:tc>
                  <a:txBody>
                    <a:bodyPr/>
                    <a:lstStyle/>
                    <a:p>
                      <a:pPr>
                        <a:buNone/>
                      </a:pPr>
                      <a:r>
                        <a:rPr lang="en-US">
                          <a:effectLst/>
                        </a:rPr>
                        <a:t>SBERT</a:t>
                      </a: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pPr>
                        <a:buNone/>
                      </a:pPr>
                      <a:r>
                        <a:rPr lang="en-US" dirty="0">
                          <a:effectLst/>
                        </a:rPr>
                        <a:t>Retains semantics</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pPr>
                        <a:buNone/>
                      </a:pPr>
                      <a:r>
                        <a:rPr lang="en-US">
                          <a:effectLst/>
                        </a:rPr>
                        <a:t>Deep NLP tasks</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853598665"/>
                  </a:ext>
                </a:extLst>
              </a:tr>
              <a:tr h="0">
                <a:tc>
                  <a:txBody>
                    <a:bodyPr/>
                    <a:lstStyle/>
                    <a:p>
                      <a:pPr>
                        <a:buNone/>
                      </a:pPr>
                      <a:r>
                        <a:rPr lang="en-US">
                          <a:effectLst/>
                        </a:rPr>
                        <a:t>XGBoost</a:t>
                      </a: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pPr>
                        <a:buNone/>
                      </a:pPr>
                      <a:r>
                        <a:rPr lang="en-US" dirty="0">
                          <a:effectLst/>
                        </a:rPr>
                        <a:t>Power, adjustable</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pPr>
                        <a:buNone/>
                      </a:pPr>
                      <a:r>
                        <a:rPr lang="en-US" dirty="0">
                          <a:effectLst/>
                        </a:rPr>
                        <a:t>Optimized prediction</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593360423"/>
                  </a:ext>
                </a:extLst>
              </a:tr>
            </a:tbl>
          </a:graphicData>
        </a:graphic>
      </p:graphicFrame>
    </p:spTree>
    <p:extLst>
      <p:ext uri="{BB962C8B-B14F-4D97-AF65-F5344CB8AC3E}">
        <p14:creationId xmlns:p14="http://schemas.microsoft.com/office/powerpoint/2010/main" val="3937473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2F45691E-0C05-D767-78ED-953F707D9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5646-E5B1-C978-0F0B-51F93063FD29}"/>
              </a:ext>
            </a:extLst>
          </p:cNvPr>
          <p:cNvSpPr>
            <a:spLocks noGrp="1"/>
          </p:cNvSpPr>
          <p:nvPr>
            <p:ph type="title"/>
          </p:nvPr>
        </p:nvSpPr>
        <p:spPr/>
        <p:txBody>
          <a:bodyPr>
            <a:normAutofit fontScale="90000"/>
          </a:bodyPr>
          <a:lstStyle/>
          <a:p>
            <a:r>
              <a:rPr lang="en-GB" dirty="0"/>
              <a:t>Contributions: Testing and Evaluating</a:t>
            </a:r>
            <a:endParaRPr lang="en-US" dirty="0"/>
          </a:p>
        </p:txBody>
      </p:sp>
      <p:sp>
        <p:nvSpPr>
          <p:cNvPr id="3" name="Content Placeholder 2">
            <a:extLst>
              <a:ext uri="{FF2B5EF4-FFF2-40B4-BE49-F238E27FC236}">
                <a16:creationId xmlns:a16="http://schemas.microsoft.com/office/drawing/2014/main" id="{A96A2475-38D0-B85A-6B93-4F1B7F256792}"/>
              </a:ext>
            </a:extLst>
          </p:cNvPr>
          <p:cNvSpPr>
            <a:spLocks noGrp="1"/>
          </p:cNvSpPr>
          <p:nvPr>
            <p:ph sz="half" idx="1"/>
          </p:nvPr>
        </p:nvSpPr>
        <p:spPr>
          <a:xfrm>
            <a:off x="196524" y="678427"/>
            <a:ext cx="11926650" cy="6144804"/>
          </a:xfrm>
        </p:spPr>
        <p:txBody>
          <a:bodyPr vert="horz" lIns="91440" tIns="0" rIns="91440" bIns="0" rtlCol="0" anchor="t">
            <a:noAutofit/>
          </a:bodyPr>
          <a:lstStyle/>
          <a:p>
            <a:pPr lvl="1" algn="just">
              <a:lnSpc>
                <a:spcPct val="107000"/>
              </a:lnSpc>
              <a:spcAft>
                <a:spcPts val="800"/>
              </a:spcAft>
            </a:pPr>
            <a:r>
              <a:rPr lang="en-GB" sz="2000" b="1" dirty="0">
                <a:ea typeface="+mn-lt"/>
                <a:cs typeface="+mn-lt"/>
              </a:rPr>
              <a:t>Trained Models:</a:t>
            </a:r>
          </a:p>
          <a:p>
            <a:pPr marL="457200" lvl="1" indent="0" algn="just">
              <a:lnSpc>
                <a:spcPct val="107000"/>
              </a:lnSpc>
              <a:spcAft>
                <a:spcPts val="800"/>
              </a:spcAft>
              <a:buNone/>
            </a:pPr>
            <a:r>
              <a:rPr lang="en-GB" sz="2000" dirty="0">
                <a:ea typeface="+mn-lt"/>
                <a:cs typeface="+mn-lt"/>
              </a:rPr>
              <a:t>Random Forest </a:t>
            </a:r>
          </a:p>
          <a:p>
            <a:pPr marL="457200" lvl="1" indent="0" algn="just">
              <a:lnSpc>
                <a:spcPct val="107000"/>
              </a:lnSpc>
              <a:spcAft>
                <a:spcPts val="800"/>
              </a:spcAft>
              <a:buNone/>
            </a:pPr>
            <a:r>
              <a:rPr lang="en-GB" sz="2000" dirty="0">
                <a:ea typeface="+mn-lt"/>
                <a:cs typeface="+mn-lt"/>
              </a:rPr>
              <a:t>Sentence-BERT</a:t>
            </a:r>
          </a:p>
          <a:p>
            <a:pPr marL="457200" lvl="1" indent="0" algn="just">
              <a:lnSpc>
                <a:spcPct val="107000"/>
              </a:lnSpc>
              <a:spcAft>
                <a:spcPts val="800"/>
              </a:spcAft>
              <a:buNone/>
            </a:pPr>
            <a:r>
              <a:rPr lang="en-GB" sz="2000" dirty="0">
                <a:ea typeface="+mn-lt"/>
                <a:cs typeface="+mn-lt"/>
              </a:rPr>
              <a:t>Sentence-BERT + </a:t>
            </a:r>
            <a:r>
              <a:rPr lang="en-GB" sz="2000" dirty="0" err="1">
                <a:ea typeface="+mn-lt"/>
                <a:cs typeface="+mn-lt"/>
              </a:rPr>
              <a:t>XGBoost</a:t>
            </a:r>
            <a:r>
              <a:rPr lang="en-GB" sz="2000" dirty="0">
                <a:ea typeface="+mn-lt"/>
                <a:cs typeface="+mn-lt"/>
              </a:rPr>
              <a:t> (</a:t>
            </a:r>
            <a:r>
              <a:rPr lang="en-GB" sz="2000" dirty="0" err="1">
                <a:ea typeface="+mn-lt"/>
                <a:cs typeface="+mn-lt"/>
              </a:rPr>
              <a:t>GridSearchCV</a:t>
            </a:r>
            <a:r>
              <a:rPr lang="en-GB" sz="2000" dirty="0">
                <a:ea typeface="+mn-lt"/>
                <a:cs typeface="+mn-lt"/>
              </a:rPr>
              <a:t> tune)</a:t>
            </a:r>
          </a:p>
          <a:p>
            <a:pPr lvl="1" algn="just">
              <a:lnSpc>
                <a:spcPct val="107000"/>
              </a:lnSpc>
              <a:spcAft>
                <a:spcPts val="800"/>
              </a:spcAft>
            </a:pPr>
            <a:r>
              <a:rPr lang="en-GB" sz="2000" b="1" dirty="0">
                <a:ea typeface="+mn-lt"/>
                <a:cs typeface="+mn-lt"/>
              </a:rPr>
              <a:t>Test Dataset:</a:t>
            </a:r>
          </a:p>
          <a:p>
            <a:pPr marL="457200" lvl="1" indent="0" algn="just">
              <a:lnSpc>
                <a:spcPct val="107000"/>
              </a:lnSpc>
              <a:spcAft>
                <a:spcPts val="800"/>
              </a:spcAft>
              <a:buNone/>
            </a:pPr>
            <a:r>
              <a:rPr lang="en-GB" sz="2000" dirty="0">
                <a:ea typeface="+mn-lt"/>
                <a:cs typeface="+mn-lt"/>
              </a:rPr>
              <a:t>Hold out 20% split as unknown during training from Kaggle dataset.</a:t>
            </a:r>
          </a:p>
          <a:p>
            <a:pPr marL="457200" lvl="1" indent="0" algn="just">
              <a:lnSpc>
                <a:spcPct val="107000"/>
              </a:lnSpc>
              <a:spcAft>
                <a:spcPts val="800"/>
              </a:spcAft>
              <a:buNone/>
            </a:pPr>
            <a:r>
              <a:rPr lang="en-US" sz="2000" dirty="0"/>
              <a:t>Makes real-life user mental health text signals.</a:t>
            </a:r>
          </a:p>
          <a:p>
            <a:pPr lvl="1" algn="just">
              <a:lnSpc>
                <a:spcPct val="107000"/>
              </a:lnSpc>
              <a:spcAft>
                <a:spcPts val="800"/>
              </a:spcAft>
              <a:buFont typeface="Wingdings 3" panose="05040102010807070707" pitchFamily="18" charset="2"/>
              <a:buChar char="u"/>
            </a:pPr>
            <a:r>
              <a:rPr lang="en-US" sz="2000" b="1" dirty="0"/>
              <a:t>Measure of Evaluation: </a:t>
            </a:r>
          </a:p>
          <a:p>
            <a:pPr marL="457200" lvl="1" indent="0" algn="just">
              <a:lnSpc>
                <a:spcPct val="107000"/>
              </a:lnSpc>
              <a:spcAft>
                <a:spcPts val="800"/>
              </a:spcAft>
              <a:buNone/>
            </a:pPr>
            <a:r>
              <a:rPr lang="en-US" sz="2000" dirty="0"/>
              <a:t>Accuracy, Precision &amp; Recall, F1-Score, ROC-AUC – Classification discrimination. Confusion Matrix</a:t>
            </a:r>
          </a:p>
          <a:p>
            <a:pPr lvl="1" algn="just">
              <a:lnSpc>
                <a:spcPct val="107000"/>
              </a:lnSpc>
              <a:spcAft>
                <a:spcPts val="800"/>
              </a:spcAft>
            </a:pPr>
            <a:r>
              <a:rPr lang="en-US" sz="2000" b="1" dirty="0"/>
              <a:t>Results Verification: </a:t>
            </a:r>
          </a:p>
          <a:p>
            <a:pPr marL="457200" lvl="1" indent="0" algn="just">
              <a:lnSpc>
                <a:spcPct val="107000"/>
              </a:lnSpc>
              <a:spcAft>
                <a:spcPts val="800"/>
              </a:spcAft>
              <a:buNone/>
            </a:pPr>
            <a:r>
              <a:rPr lang="en-US" sz="2000" dirty="0"/>
              <a:t>Achievements of the final model (Sentence-BERT + </a:t>
            </a:r>
            <a:r>
              <a:rPr lang="en-US" sz="2000" dirty="0" err="1"/>
              <a:t>XGBoost</a:t>
            </a:r>
            <a:r>
              <a:rPr lang="en-US" sz="2000" dirty="0"/>
              <a:t>) were 74.2 percent accuracy. Beat baseline Random Forest and pure </a:t>
            </a:r>
            <a:r>
              <a:rPr lang="en-US" sz="2000" dirty="0" err="1"/>
              <a:t>SentenceBERT</a:t>
            </a:r>
            <a:r>
              <a:rPr lang="en-US" sz="2000" dirty="0"/>
              <a:t> models. Was shown to have high potential of real-time stress classification in a mental health support system.</a:t>
            </a:r>
            <a:endParaRPr lang="en-GB" sz="2000" dirty="0">
              <a:ea typeface="Calibri"/>
              <a:cs typeface="Calibri"/>
            </a:endParaRPr>
          </a:p>
        </p:txBody>
      </p:sp>
    </p:spTree>
    <p:extLst>
      <p:ext uri="{BB962C8B-B14F-4D97-AF65-F5344CB8AC3E}">
        <p14:creationId xmlns:p14="http://schemas.microsoft.com/office/powerpoint/2010/main" val="121235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B7C0AB63-2DAA-88F9-7D6F-8F82596DDF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EF2A3-83AD-274C-8BD6-C60D199FACC8}"/>
              </a:ext>
            </a:extLst>
          </p:cNvPr>
          <p:cNvSpPr>
            <a:spLocks noGrp="1"/>
          </p:cNvSpPr>
          <p:nvPr>
            <p:ph type="title"/>
          </p:nvPr>
        </p:nvSpPr>
        <p:spPr/>
        <p:txBody>
          <a:bodyPr>
            <a:normAutofit fontScale="90000"/>
          </a:bodyPr>
          <a:lstStyle/>
          <a:p>
            <a:r>
              <a:rPr lang="en-GB" dirty="0"/>
              <a:t>Contributions: </a:t>
            </a:r>
            <a:r>
              <a:rPr lang="en-GB" dirty="0">
                <a:ea typeface="+mn-lt"/>
                <a:cs typeface="+mn-lt"/>
              </a:rPr>
              <a:t>Deployment</a:t>
            </a:r>
            <a:endParaRPr lang="en-US" dirty="0">
              <a:ea typeface="+mn-lt"/>
              <a:cs typeface="+mn-lt"/>
            </a:endParaRPr>
          </a:p>
        </p:txBody>
      </p:sp>
      <p:sp>
        <p:nvSpPr>
          <p:cNvPr id="3" name="Content Placeholder 2">
            <a:extLst>
              <a:ext uri="{FF2B5EF4-FFF2-40B4-BE49-F238E27FC236}">
                <a16:creationId xmlns:a16="http://schemas.microsoft.com/office/drawing/2014/main" id="{C7D9DAE4-01F7-058E-5703-0181685EC78F}"/>
              </a:ext>
            </a:extLst>
          </p:cNvPr>
          <p:cNvSpPr>
            <a:spLocks noGrp="1"/>
          </p:cNvSpPr>
          <p:nvPr>
            <p:ph sz="half" idx="1"/>
          </p:nvPr>
        </p:nvSpPr>
        <p:spPr/>
        <p:txBody>
          <a:bodyPr vert="horz" lIns="91440" tIns="0" rIns="91440" bIns="0" rtlCol="0" anchor="t">
            <a:normAutofit/>
          </a:bodyPr>
          <a:lstStyle/>
          <a:p>
            <a:pPr lvl="1" algn="just">
              <a:lnSpc>
                <a:spcPct val="107000"/>
              </a:lnSpc>
              <a:spcAft>
                <a:spcPts val="800"/>
              </a:spcAft>
              <a:buFont typeface="Wingdings 3" panose="05040102010807070707" pitchFamily="18" charset="2"/>
              <a:buChar char="u"/>
            </a:pPr>
            <a:r>
              <a:rPr lang="en-US" sz="2400" dirty="0">
                <a:ea typeface="+mn-lt"/>
                <a:cs typeface="+mn-lt"/>
              </a:rPr>
              <a:t>The solution applies React.js as a frontend application and </a:t>
            </a:r>
            <a:r>
              <a:rPr lang="en-US" sz="2400" dirty="0" err="1">
                <a:ea typeface="+mn-lt"/>
                <a:cs typeface="+mn-lt"/>
              </a:rPr>
              <a:t>fastapi</a:t>
            </a:r>
            <a:r>
              <a:rPr lang="en-US" sz="2400" dirty="0">
                <a:ea typeface="+mn-lt"/>
                <a:cs typeface="+mn-lt"/>
              </a:rPr>
              <a:t> as a backend. It combines an </a:t>
            </a:r>
            <a:r>
              <a:rPr lang="en-US" sz="2400" dirty="0" err="1">
                <a:ea typeface="+mn-lt"/>
                <a:cs typeface="+mn-lt"/>
              </a:rPr>
              <a:t>XGBoost</a:t>
            </a:r>
            <a:r>
              <a:rPr lang="en-US" sz="2400" dirty="0">
                <a:ea typeface="+mn-lt"/>
                <a:cs typeface="+mn-lt"/>
              </a:rPr>
              <a:t> regressor to make predictions and the </a:t>
            </a:r>
            <a:r>
              <a:rPr lang="en-US" sz="2400" dirty="0" err="1">
                <a:ea typeface="+mn-lt"/>
                <a:cs typeface="+mn-lt"/>
              </a:rPr>
              <a:t>Groq</a:t>
            </a:r>
            <a:r>
              <a:rPr lang="en-US" sz="2400" dirty="0">
                <a:ea typeface="+mn-lt"/>
                <a:cs typeface="+mn-lt"/>
              </a:rPr>
              <a:t> API (Llama 2) to give text answers. </a:t>
            </a:r>
            <a:r>
              <a:rPr lang="en-US" sz="2400" dirty="0" err="1">
                <a:ea typeface="+mn-lt"/>
                <a:cs typeface="+mn-lt"/>
              </a:rPr>
              <a:t>FastAPI</a:t>
            </a:r>
            <a:r>
              <a:rPr lang="en-US" sz="2400" dirty="0">
                <a:ea typeface="+mn-lt"/>
                <a:cs typeface="+mn-lt"/>
              </a:rPr>
              <a:t> gets the inputs of the users and processes it using </a:t>
            </a:r>
            <a:r>
              <a:rPr lang="en-US" sz="2400" dirty="0" err="1">
                <a:ea typeface="+mn-lt"/>
                <a:cs typeface="+mn-lt"/>
              </a:rPr>
              <a:t>XGBoost</a:t>
            </a:r>
            <a:r>
              <a:rPr lang="en-US" sz="2400" dirty="0">
                <a:ea typeface="+mn-lt"/>
                <a:cs typeface="+mn-lt"/>
              </a:rPr>
              <a:t> and </a:t>
            </a:r>
            <a:r>
              <a:rPr lang="en-US" sz="2400" dirty="0" err="1">
                <a:ea typeface="+mn-lt"/>
                <a:cs typeface="+mn-lt"/>
              </a:rPr>
              <a:t>Groq</a:t>
            </a:r>
            <a:r>
              <a:rPr lang="en-US" sz="2400" dirty="0">
                <a:ea typeface="+mn-lt"/>
                <a:cs typeface="+mn-lt"/>
              </a:rPr>
              <a:t> and the result is sent back to the React interface. This makes decision-making swift, scalable and AI-based.</a:t>
            </a:r>
          </a:p>
          <a:p>
            <a:pPr marL="457200" lvl="1" indent="0" algn="just">
              <a:lnSpc>
                <a:spcPct val="107000"/>
              </a:lnSpc>
              <a:spcAft>
                <a:spcPts val="800"/>
              </a:spcAft>
              <a:buNone/>
            </a:pPr>
            <a:endParaRPr lang="en-GB" dirty="0">
              <a:ea typeface="Calibri"/>
              <a:cs typeface="Calibri"/>
            </a:endParaRPr>
          </a:p>
        </p:txBody>
      </p:sp>
      <p:pic>
        <p:nvPicPr>
          <p:cNvPr id="6" name="Picture 5">
            <a:extLst>
              <a:ext uri="{FF2B5EF4-FFF2-40B4-BE49-F238E27FC236}">
                <a16:creationId xmlns:a16="http://schemas.microsoft.com/office/drawing/2014/main" id="{7A13C378-C370-F32E-8188-5E00EE59BC14}"/>
              </a:ext>
            </a:extLst>
          </p:cNvPr>
          <p:cNvPicPr>
            <a:picLocks noChangeAspect="1"/>
          </p:cNvPicPr>
          <p:nvPr/>
        </p:nvPicPr>
        <p:blipFill>
          <a:blip r:embed="rId2"/>
          <a:stretch>
            <a:fillRect/>
          </a:stretch>
        </p:blipFill>
        <p:spPr>
          <a:xfrm>
            <a:off x="0" y="3247750"/>
            <a:ext cx="6197600" cy="3013901"/>
          </a:xfrm>
          <a:prstGeom prst="rect">
            <a:avLst/>
          </a:prstGeom>
        </p:spPr>
      </p:pic>
      <p:pic>
        <p:nvPicPr>
          <p:cNvPr id="10" name="Picture 9">
            <a:extLst>
              <a:ext uri="{FF2B5EF4-FFF2-40B4-BE49-F238E27FC236}">
                <a16:creationId xmlns:a16="http://schemas.microsoft.com/office/drawing/2014/main" id="{92704CFB-AE4E-AC54-0737-D64CFD00F22A}"/>
              </a:ext>
            </a:extLst>
          </p:cNvPr>
          <p:cNvPicPr>
            <a:picLocks noChangeAspect="1"/>
          </p:cNvPicPr>
          <p:nvPr/>
        </p:nvPicPr>
        <p:blipFill>
          <a:blip r:embed="rId3"/>
          <a:stretch>
            <a:fillRect/>
          </a:stretch>
        </p:blipFill>
        <p:spPr>
          <a:xfrm>
            <a:off x="6309360" y="3191566"/>
            <a:ext cx="5882640" cy="3218738"/>
          </a:xfrm>
          <a:prstGeom prst="rect">
            <a:avLst/>
          </a:prstGeom>
        </p:spPr>
      </p:pic>
    </p:spTree>
    <p:extLst>
      <p:ext uri="{BB962C8B-B14F-4D97-AF65-F5344CB8AC3E}">
        <p14:creationId xmlns:p14="http://schemas.microsoft.com/office/powerpoint/2010/main" val="2292859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8B07C2E9-434E-3305-8DC0-268164227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3080A-A461-5C36-8977-2783D17699B5}"/>
              </a:ext>
            </a:extLst>
          </p:cNvPr>
          <p:cNvSpPr>
            <a:spLocks noGrp="1"/>
          </p:cNvSpPr>
          <p:nvPr>
            <p:ph type="title"/>
          </p:nvPr>
        </p:nvSpPr>
        <p:spPr/>
        <p:txBody>
          <a:bodyPr>
            <a:normAutofit fontScale="90000"/>
          </a:bodyPr>
          <a:lstStyle/>
          <a:p>
            <a:r>
              <a:rPr lang="en-GB" dirty="0"/>
              <a:t>Contributions: Evaluation</a:t>
            </a:r>
            <a:endParaRPr lang="en-US" dirty="0"/>
          </a:p>
        </p:txBody>
      </p:sp>
      <p:sp>
        <p:nvSpPr>
          <p:cNvPr id="3" name="Content Placeholder 2">
            <a:extLst>
              <a:ext uri="{FF2B5EF4-FFF2-40B4-BE49-F238E27FC236}">
                <a16:creationId xmlns:a16="http://schemas.microsoft.com/office/drawing/2014/main" id="{2D22F055-8096-67CA-401F-7EFBA337E8C2}"/>
              </a:ext>
            </a:extLst>
          </p:cNvPr>
          <p:cNvSpPr>
            <a:spLocks noGrp="1"/>
          </p:cNvSpPr>
          <p:nvPr>
            <p:ph sz="half" idx="1"/>
          </p:nvPr>
        </p:nvSpPr>
        <p:spPr/>
        <p:txBody>
          <a:bodyPr vert="horz" lIns="91440" tIns="0" rIns="91440" bIns="0" rtlCol="0" anchor="t">
            <a:normAutofit/>
          </a:bodyPr>
          <a:lstStyle/>
          <a:p>
            <a:pPr lvl="1" algn="just">
              <a:lnSpc>
                <a:spcPct val="107000"/>
              </a:lnSpc>
              <a:spcAft>
                <a:spcPts val="800"/>
              </a:spcAft>
              <a:buFont typeface="Wingdings 3" panose="05040102010807070707" pitchFamily="18" charset="2"/>
              <a:buChar char="u"/>
            </a:pPr>
            <a:r>
              <a:rPr lang="en-US" sz="2000" b="1" dirty="0"/>
              <a:t>The ultimate Sentence-BERT + </a:t>
            </a:r>
            <a:r>
              <a:rPr lang="en-US" sz="2000" b="1" dirty="0" err="1"/>
              <a:t>XGBoost</a:t>
            </a:r>
            <a:r>
              <a:rPr lang="en-US" sz="2000" b="1" dirty="0"/>
              <a:t> model attained:</a:t>
            </a:r>
          </a:p>
          <a:p>
            <a:pPr marL="457200" lvl="1" indent="0" algn="just">
              <a:lnSpc>
                <a:spcPct val="107000"/>
              </a:lnSpc>
              <a:spcAft>
                <a:spcPts val="800"/>
              </a:spcAft>
              <a:buNone/>
            </a:pPr>
            <a:r>
              <a:rPr lang="en-US" sz="2000" dirty="0"/>
              <a:t>Accuracy= 74.2%</a:t>
            </a:r>
          </a:p>
          <a:p>
            <a:pPr marL="457200" lvl="1" indent="0" algn="just">
              <a:lnSpc>
                <a:spcPct val="107000"/>
              </a:lnSpc>
              <a:spcAft>
                <a:spcPts val="800"/>
              </a:spcAft>
              <a:buNone/>
            </a:pPr>
            <a:r>
              <a:rPr lang="en-US" sz="2000" dirty="0"/>
              <a:t>Precision and </a:t>
            </a:r>
            <a:r>
              <a:rPr lang="en-US" sz="2000" dirty="0" err="1"/>
              <a:t>Recall:Balsed</a:t>
            </a:r>
            <a:r>
              <a:rPr lang="en-US" sz="2000" dirty="0"/>
              <a:t> among the classes.</a:t>
            </a:r>
          </a:p>
          <a:p>
            <a:pPr marL="457200" lvl="1" indent="0" algn="just">
              <a:lnSpc>
                <a:spcPct val="107000"/>
              </a:lnSpc>
              <a:spcAft>
                <a:spcPts val="800"/>
              </a:spcAft>
              <a:buNone/>
            </a:pPr>
            <a:r>
              <a:rPr lang="en-US" sz="2000" dirty="0"/>
              <a:t>F1 Score: Good when it comes to major classes.</a:t>
            </a:r>
          </a:p>
          <a:p>
            <a:pPr marL="457200" lvl="1" indent="0" algn="just">
              <a:lnSpc>
                <a:spcPct val="107000"/>
              </a:lnSpc>
              <a:spcAft>
                <a:spcPts val="800"/>
              </a:spcAft>
              <a:buNone/>
            </a:pPr>
            <a:r>
              <a:rPr lang="en-US" sz="2000" dirty="0"/>
              <a:t>ROC-AUC: Class separability is good.</a:t>
            </a:r>
          </a:p>
          <a:p>
            <a:pPr marL="457200" lvl="1" indent="0" algn="just">
              <a:lnSpc>
                <a:spcPct val="107000"/>
              </a:lnSpc>
              <a:spcAft>
                <a:spcPts val="800"/>
              </a:spcAft>
              <a:buNone/>
            </a:pPr>
            <a:endParaRPr lang="en-GB" sz="2000" dirty="0">
              <a:ea typeface="Calibri"/>
              <a:cs typeface="Calibri"/>
            </a:endParaRPr>
          </a:p>
          <a:p>
            <a:pPr marL="457200" lvl="1" indent="0" algn="just">
              <a:lnSpc>
                <a:spcPct val="107000"/>
              </a:lnSpc>
              <a:spcAft>
                <a:spcPts val="800"/>
              </a:spcAft>
              <a:buNone/>
            </a:pPr>
            <a:r>
              <a:rPr lang="en-GB" sz="2000" b="1" dirty="0" err="1">
                <a:ea typeface="Calibri"/>
                <a:cs typeface="Calibri"/>
              </a:rPr>
              <a:t>Comparision</a:t>
            </a:r>
            <a:r>
              <a:rPr lang="en-GB" sz="2000" b="1" dirty="0">
                <a:ea typeface="Calibri"/>
                <a:cs typeface="Calibri"/>
              </a:rPr>
              <a:t> with other solutions:</a:t>
            </a:r>
          </a:p>
          <a:p>
            <a:pPr marL="457200" lvl="1" indent="0" algn="just">
              <a:lnSpc>
                <a:spcPct val="107000"/>
              </a:lnSpc>
              <a:spcAft>
                <a:spcPts val="800"/>
              </a:spcAft>
              <a:buNone/>
            </a:pPr>
            <a:endParaRPr lang="en-GB" sz="2000" dirty="0">
              <a:ea typeface="Calibri"/>
              <a:cs typeface="Calibri"/>
            </a:endParaRPr>
          </a:p>
        </p:txBody>
      </p:sp>
      <p:graphicFrame>
        <p:nvGraphicFramePr>
          <p:cNvPr id="4" name="Table 3">
            <a:extLst>
              <a:ext uri="{FF2B5EF4-FFF2-40B4-BE49-F238E27FC236}">
                <a16:creationId xmlns:a16="http://schemas.microsoft.com/office/drawing/2014/main" id="{94C4D376-6917-34DC-3269-B7275DC88D69}"/>
              </a:ext>
            </a:extLst>
          </p:cNvPr>
          <p:cNvGraphicFramePr>
            <a:graphicFrameLocks noGrp="1"/>
          </p:cNvGraphicFramePr>
          <p:nvPr>
            <p:extLst>
              <p:ext uri="{D42A27DB-BD31-4B8C-83A1-F6EECF244321}">
                <p14:modId xmlns:p14="http://schemas.microsoft.com/office/powerpoint/2010/main" val="110716242"/>
              </p:ext>
            </p:extLst>
          </p:nvPr>
        </p:nvGraphicFramePr>
        <p:xfrm>
          <a:off x="838200" y="4448334"/>
          <a:ext cx="10515600" cy="1463040"/>
        </p:xfrm>
        <a:graphic>
          <a:graphicData uri="http://schemas.openxmlformats.org/drawingml/2006/table">
            <a:tbl>
              <a:tblPr/>
              <a:tblGrid>
                <a:gridCol w="2103120">
                  <a:extLst>
                    <a:ext uri="{9D8B030D-6E8A-4147-A177-3AD203B41FA5}">
                      <a16:colId xmlns:a16="http://schemas.microsoft.com/office/drawing/2014/main" val="1908003859"/>
                    </a:ext>
                  </a:extLst>
                </a:gridCol>
                <a:gridCol w="2103120">
                  <a:extLst>
                    <a:ext uri="{9D8B030D-6E8A-4147-A177-3AD203B41FA5}">
                      <a16:colId xmlns:a16="http://schemas.microsoft.com/office/drawing/2014/main" val="1807221616"/>
                    </a:ext>
                  </a:extLst>
                </a:gridCol>
                <a:gridCol w="2103120">
                  <a:extLst>
                    <a:ext uri="{9D8B030D-6E8A-4147-A177-3AD203B41FA5}">
                      <a16:colId xmlns:a16="http://schemas.microsoft.com/office/drawing/2014/main" val="1714927103"/>
                    </a:ext>
                  </a:extLst>
                </a:gridCol>
                <a:gridCol w="2103120">
                  <a:extLst>
                    <a:ext uri="{9D8B030D-6E8A-4147-A177-3AD203B41FA5}">
                      <a16:colId xmlns:a16="http://schemas.microsoft.com/office/drawing/2014/main" val="4177636930"/>
                    </a:ext>
                  </a:extLst>
                </a:gridCol>
                <a:gridCol w="2103120">
                  <a:extLst>
                    <a:ext uri="{9D8B030D-6E8A-4147-A177-3AD203B41FA5}">
                      <a16:colId xmlns:a16="http://schemas.microsoft.com/office/drawing/2014/main" val="1419773106"/>
                    </a:ext>
                  </a:extLst>
                </a:gridCol>
              </a:tblGrid>
              <a:tr h="0">
                <a:tc>
                  <a:txBody>
                    <a:bodyPr/>
                    <a:lstStyle/>
                    <a:p>
                      <a:pPr>
                        <a:buNone/>
                      </a:pPr>
                      <a:r>
                        <a:rPr lang="en-US" dirty="0"/>
                        <a:t>Platform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Empathy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Coherence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Stress Labeling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Extra Scores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41189"/>
                  </a:ext>
                </a:extLst>
              </a:tr>
              <a:tr h="0">
                <a:tc>
                  <a:txBody>
                    <a:bodyPr/>
                    <a:lstStyle/>
                    <a:p>
                      <a:pPr>
                        <a:buNone/>
                      </a:pPr>
                      <a:r>
                        <a:rPr lang="en-US" dirty="0" err="1"/>
                        <a:t>Wysa</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dirty="0"/>
                        <a:t>4.3/5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4.4/5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3268590"/>
                  </a:ext>
                </a:extLst>
              </a:tr>
              <a:tr h="0">
                <a:tc>
                  <a:txBody>
                    <a:bodyPr/>
                    <a:lstStyle/>
                    <a:p>
                      <a:pPr>
                        <a:buNone/>
                      </a:pPr>
                      <a:r>
                        <a:rPr lang="en-US" dirty="0" err="1"/>
                        <a:t>Woebot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4.2/5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4.0/5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673520"/>
                  </a:ext>
                </a:extLst>
              </a:tr>
              <a:tr h="0">
                <a:tc>
                  <a:txBody>
                    <a:bodyPr/>
                    <a:lstStyle/>
                    <a:p>
                      <a:pPr>
                        <a:buNone/>
                      </a:pPr>
                      <a:r>
                        <a:rPr lang="en-US" dirty="0"/>
                        <a:t>Our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dirty="0"/>
                        <a:t>4.7/5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4.6/5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2406044"/>
                  </a:ext>
                </a:extLst>
              </a:tr>
            </a:tbl>
          </a:graphicData>
        </a:graphic>
      </p:graphicFrame>
    </p:spTree>
    <p:extLst>
      <p:ext uri="{BB962C8B-B14F-4D97-AF65-F5344CB8AC3E}">
        <p14:creationId xmlns:p14="http://schemas.microsoft.com/office/powerpoint/2010/main" val="303753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2D1E-3046-D830-B039-050450805597}"/>
              </a:ext>
            </a:extLst>
          </p:cNvPr>
          <p:cNvSpPr>
            <a:spLocks noGrp="1"/>
          </p:cNvSpPr>
          <p:nvPr>
            <p:ph type="title"/>
          </p:nvPr>
        </p:nvSpPr>
        <p:spPr/>
        <p:txBody>
          <a:bodyPr>
            <a:normAutofit fontScale="90000"/>
          </a:bodyPr>
          <a:lstStyle/>
          <a:p>
            <a:r>
              <a:rPr lang="en-MA"/>
              <a:t>Conclusion</a:t>
            </a:r>
            <a:endParaRPr lang="en-US"/>
          </a:p>
        </p:txBody>
      </p:sp>
      <p:sp>
        <p:nvSpPr>
          <p:cNvPr id="3" name="Content Placeholder 2">
            <a:extLst>
              <a:ext uri="{FF2B5EF4-FFF2-40B4-BE49-F238E27FC236}">
                <a16:creationId xmlns:a16="http://schemas.microsoft.com/office/drawing/2014/main" id="{486602FF-00EB-DC2D-26EC-24DDBEAD09AA}"/>
              </a:ext>
            </a:extLst>
          </p:cNvPr>
          <p:cNvSpPr>
            <a:spLocks noGrp="1"/>
          </p:cNvSpPr>
          <p:nvPr>
            <p:ph sz="half" idx="1"/>
          </p:nvPr>
        </p:nvSpPr>
        <p:spPr/>
        <p:txBody>
          <a:bodyPr vert="horz" lIns="91440" tIns="0" rIns="91440" bIns="0" rtlCol="0" anchor="t">
            <a:normAutofit fontScale="92500" lnSpcReduction="10000"/>
          </a:bodyPr>
          <a:lstStyle/>
          <a:p>
            <a:pPr algn="just">
              <a:lnSpc>
                <a:spcPct val="107000"/>
              </a:lnSpc>
              <a:spcAft>
                <a:spcPts val="800"/>
              </a:spcAft>
            </a:pPr>
            <a:r>
              <a:rPr lang="en-US" dirty="0"/>
              <a:t>Accomplished the development of a stress detection system based on Sentence-BERT, </a:t>
            </a:r>
            <a:r>
              <a:rPr lang="en-US" dirty="0" err="1"/>
              <a:t>XGBoost</a:t>
            </a:r>
            <a:r>
              <a:rPr lang="en-US" dirty="0"/>
              <a:t>, and Grok API to deliver early and empathic mental healthcare.</a:t>
            </a:r>
          </a:p>
          <a:p>
            <a:pPr algn="just">
              <a:lnSpc>
                <a:spcPct val="107000"/>
              </a:lnSpc>
              <a:spcAft>
                <a:spcPts val="800"/>
              </a:spcAft>
            </a:pPr>
            <a:r>
              <a:rPr lang="en-US" dirty="0"/>
              <a:t>Met critical objectives; there were some slight delays in the model training but all in all the plan was adhered to.</a:t>
            </a:r>
          </a:p>
          <a:p>
            <a:pPr algn="just">
              <a:lnSpc>
                <a:spcPct val="107000"/>
              </a:lnSpc>
              <a:spcAft>
                <a:spcPts val="800"/>
              </a:spcAft>
            </a:pPr>
            <a:r>
              <a:rPr lang="en-US" dirty="0"/>
              <a:t>Future Project: The deployment of cloud, tailored models, multilingual foster, and tracking sentiments.</a:t>
            </a:r>
          </a:p>
          <a:p>
            <a:pPr algn="just">
              <a:lnSpc>
                <a:spcPct val="107000"/>
              </a:lnSpc>
              <a:spcAft>
                <a:spcPts val="800"/>
              </a:spcAft>
            </a:pPr>
            <a:r>
              <a:rPr lang="en-US" dirty="0"/>
              <a:t>Individual </a:t>
            </a:r>
            <a:r>
              <a:rPr lang="en-US" dirty="0" err="1"/>
              <a:t>Takeways</a:t>
            </a:r>
            <a:r>
              <a:rPr lang="en-US" dirty="0"/>
              <a:t>: Learned how to integrate APIs and API Literature, learned NLP, and ML in the real-world. Would enhance planning/time utilization of data in the future.</a:t>
            </a:r>
            <a:endParaRPr lang="en-GB" dirty="0"/>
          </a:p>
          <a:p>
            <a:endParaRPr lang="en-US" dirty="0"/>
          </a:p>
        </p:txBody>
      </p:sp>
    </p:spTree>
    <p:extLst>
      <p:ext uri="{BB962C8B-B14F-4D97-AF65-F5344CB8AC3E}">
        <p14:creationId xmlns:p14="http://schemas.microsoft.com/office/powerpoint/2010/main" val="3219584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D0A2-FA1E-9275-40BD-1A574184F247}"/>
              </a:ext>
            </a:extLst>
          </p:cNvPr>
          <p:cNvSpPr>
            <a:spLocks noGrp="1"/>
          </p:cNvSpPr>
          <p:nvPr>
            <p:ph type="title"/>
          </p:nvPr>
        </p:nvSpPr>
        <p:spPr>
          <a:xfrm>
            <a:off x="342000" y="-135214"/>
            <a:ext cx="11520000" cy="1418901"/>
          </a:xfrm>
        </p:spPr>
        <p:txBody>
          <a:bodyPr>
            <a:normAutofit/>
          </a:bodyPr>
          <a:lstStyle/>
          <a:p>
            <a:r>
              <a:rPr lang="en-GB" sz="4000">
                <a:latin typeface="+mn-lt"/>
              </a:rPr>
              <a:t>Guidelines</a:t>
            </a:r>
            <a:r>
              <a:rPr lang="en-GB" sz="3200"/>
              <a:t>  </a:t>
            </a:r>
            <a:br>
              <a:rPr lang="en-GB" sz="3200">
                <a:ea typeface="Calibri"/>
                <a:cs typeface="Calibri"/>
              </a:rPr>
            </a:br>
            <a:r>
              <a:rPr lang="en-GB" sz="2400" i="1">
                <a:solidFill>
                  <a:schemeClr val="bg1">
                    <a:lumMod val="65000"/>
                  </a:schemeClr>
                </a:solidFill>
              </a:rPr>
              <a:t>This slide should not be part of your presentation</a:t>
            </a:r>
            <a:endParaRPr lang="en-GB" sz="2400" i="1">
              <a:solidFill>
                <a:schemeClr val="bg1">
                  <a:lumMod val="65000"/>
                </a:schemeClr>
              </a:solidFill>
              <a:latin typeface="+mn-lt"/>
              <a:ea typeface="Calibri"/>
              <a:cs typeface="Calibri"/>
            </a:endParaRPr>
          </a:p>
        </p:txBody>
      </p:sp>
      <p:sp>
        <p:nvSpPr>
          <p:cNvPr id="3" name="Content Placeholder 2">
            <a:extLst>
              <a:ext uri="{FF2B5EF4-FFF2-40B4-BE49-F238E27FC236}">
                <a16:creationId xmlns:a16="http://schemas.microsoft.com/office/drawing/2014/main" id="{B3D8BE41-72B7-2052-9EB9-9C51602780DC}"/>
              </a:ext>
            </a:extLst>
          </p:cNvPr>
          <p:cNvSpPr>
            <a:spLocks noGrp="1"/>
          </p:cNvSpPr>
          <p:nvPr>
            <p:ph sz="half" idx="1"/>
          </p:nvPr>
        </p:nvSpPr>
        <p:spPr>
          <a:xfrm>
            <a:off x="274200" y="1312689"/>
            <a:ext cx="11665475" cy="4239716"/>
          </a:xfrm>
        </p:spPr>
        <p:txBody>
          <a:bodyPr vert="horz" lIns="91440" tIns="0" rIns="91440" bIns="0" rtlCol="0" anchor="t">
            <a:normAutofit/>
          </a:bodyPr>
          <a:lstStyle/>
          <a:p>
            <a:pPr algn="just"/>
            <a:r>
              <a:rPr lang="en-US" sz="2400" dirty="0">
                <a:ea typeface="+mn-lt"/>
                <a:cs typeface="+mn-lt"/>
              </a:rPr>
              <a:t>This presentation is to be used as a guideline mainly for </a:t>
            </a:r>
            <a:r>
              <a:rPr lang="en-US" sz="2400" b="1" dirty="0">
                <a:solidFill>
                  <a:schemeClr val="accent2"/>
                </a:solidFill>
                <a:ea typeface="+mn-lt"/>
                <a:cs typeface="+mn-lt"/>
              </a:rPr>
              <a:t>Data Science</a:t>
            </a:r>
            <a:r>
              <a:rPr lang="en-US" sz="2400" dirty="0">
                <a:ea typeface="+mn-lt"/>
                <a:cs typeface="+mn-lt"/>
              </a:rPr>
              <a:t> topics</a:t>
            </a:r>
          </a:p>
          <a:p>
            <a:pPr algn="just"/>
            <a:endParaRPr lang="en-US" sz="2400" dirty="0">
              <a:ea typeface="+mn-lt"/>
              <a:cs typeface="+mn-lt"/>
            </a:endParaRPr>
          </a:p>
          <a:p>
            <a:pPr algn="just"/>
            <a:r>
              <a:rPr lang="en-US" sz="2400" dirty="0">
                <a:ea typeface="+mn-lt"/>
                <a:cs typeface="+mn-lt"/>
              </a:rPr>
              <a:t>Viva lasts 30 min in total: 10 to 15 min​ for presentation, remaining for questions</a:t>
            </a:r>
            <a:endParaRPr lang="en-US" sz="2400" dirty="0">
              <a:ea typeface="Calibri"/>
              <a:cs typeface="Calibri"/>
            </a:endParaRPr>
          </a:p>
          <a:p>
            <a:pPr algn="just"/>
            <a:r>
              <a:rPr lang="en-US" sz="2400" dirty="0"/>
              <a:t>Use bullet points as much as possible​</a:t>
            </a:r>
            <a:endParaRPr lang="en-US" sz="2400" dirty="0">
              <a:cs typeface="Calibri"/>
            </a:endParaRPr>
          </a:p>
          <a:p>
            <a:pPr algn="just"/>
            <a:r>
              <a:rPr lang="en-US" sz="2400" dirty="0"/>
              <a:t>Don’t </a:t>
            </a:r>
          </a:p>
          <a:p>
            <a:pPr algn="just"/>
            <a:r>
              <a:rPr lang="en-US" sz="2400" dirty="0"/>
              <a:t> the slides: the simpler, the better​</a:t>
            </a:r>
            <a:endParaRPr lang="en-US" sz="2400" dirty="0">
              <a:cs typeface="Calibri"/>
            </a:endParaRPr>
          </a:p>
          <a:p>
            <a:pPr algn="just"/>
            <a:r>
              <a:rPr lang="en-US" sz="2400" dirty="0"/>
              <a:t>Use whenever it applies charts, pictures, and diagrams, … instead of long sentences​</a:t>
            </a:r>
            <a:endParaRPr lang="en-US" sz="2400" dirty="0">
              <a:cs typeface="Calibri"/>
            </a:endParaRPr>
          </a:p>
          <a:p>
            <a:pPr algn="just"/>
            <a:r>
              <a:rPr lang="en-US" sz="2400" dirty="0"/>
              <a:t>Use at most 3 </a:t>
            </a:r>
            <a:r>
              <a:rPr lang="en-GB" sz="2400" dirty="0"/>
              <a:t>colours </a:t>
            </a:r>
            <a:r>
              <a:rPr lang="en-US" sz="2400" dirty="0"/>
              <a:t>​</a:t>
            </a:r>
            <a:endParaRPr lang="en-US" sz="2400" dirty="0">
              <a:cs typeface="Calibri"/>
            </a:endParaRPr>
          </a:p>
          <a:p>
            <a:pPr algn="just"/>
            <a:r>
              <a:rPr lang="en-US" sz="2400" dirty="0"/>
              <a:t>Use between 10 to 15 slides​</a:t>
            </a:r>
            <a:endParaRPr lang="en-GB" sz="2400" dirty="0">
              <a:cs typeface="Calibri" panose="020F0502020204030204"/>
            </a:endParaRPr>
          </a:p>
          <a:p>
            <a:pPr lvl="1"/>
            <a:endParaRPr lang="en-GB" dirty="0">
              <a:cs typeface="Calibri" panose="020F0502020204030204"/>
            </a:endParaRPr>
          </a:p>
        </p:txBody>
      </p:sp>
    </p:spTree>
    <p:extLst>
      <p:ext uri="{BB962C8B-B14F-4D97-AF65-F5344CB8AC3E}">
        <p14:creationId xmlns:p14="http://schemas.microsoft.com/office/powerpoint/2010/main" val="311938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AE0466-EB13-62C0-652D-3F4C6D7AA6CC}"/>
              </a:ext>
            </a:extLst>
          </p:cNvPr>
          <p:cNvSpPr>
            <a:spLocks noGrp="1"/>
          </p:cNvSpPr>
          <p:nvPr>
            <p:ph type="title"/>
          </p:nvPr>
        </p:nvSpPr>
        <p:spPr/>
        <p:txBody>
          <a:bodyPr>
            <a:normAutofit fontScale="90000"/>
          </a:bodyPr>
          <a:lstStyle/>
          <a:p>
            <a:r>
              <a:rPr lang="en-GB">
                <a:latin typeface="+mn-lt"/>
              </a:rPr>
              <a:t>Outline</a:t>
            </a:r>
          </a:p>
        </p:txBody>
      </p:sp>
      <p:sp>
        <p:nvSpPr>
          <p:cNvPr id="5" name="Content Placeholder 4">
            <a:extLst>
              <a:ext uri="{FF2B5EF4-FFF2-40B4-BE49-F238E27FC236}">
                <a16:creationId xmlns:a16="http://schemas.microsoft.com/office/drawing/2014/main" id="{09A24666-F6F9-55BE-8D5D-805779DFC591}"/>
              </a:ext>
            </a:extLst>
          </p:cNvPr>
          <p:cNvSpPr>
            <a:spLocks noGrp="1"/>
          </p:cNvSpPr>
          <p:nvPr>
            <p:ph sz="half" idx="1"/>
          </p:nvPr>
        </p:nvSpPr>
        <p:spPr/>
        <p:txBody>
          <a:bodyPr vert="horz" lIns="91440" tIns="0" rIns="91440" bIns="0" rtlCol="0" anchor="t">
            <a:normAutofit/>
          </a:bodyPr>
          <a:lstStyle/>
          <a:p>
            <a:r>
              <a:rPr lang="en-US" dirty="0"/>
              <a:t>Context​</a:t>
            </a:r>
          </a:p>
          <a:p>
            <a:r>
              <a:rPr lang="en-US" dirty="0"/>
              <a:t>Problem statement​</a:t>
            </a:r>
            <a:endParaRPr lang="en-US" dirty="0">
              <a:cs typeface="Calibri"/>
            </a:endParaRPr>
          </a:p>
          <a:p>
            <a:r>
              <a:rPr lang="en-US" dirty="0"/>
              <a:t>Objectives ​</a:t>
            </a:r>
            <a:endParaRPr lang="en-US" dirty="0">
              <a:cs typeface="Calibri"/>
            </a:endParaRPr>
          </a:p>
          <a:p>
            <a:r>
              <a:rPr lang="en-US" dirty="0"/>
              <a:t>Methodology​</a:t>
            </a:r>
            <a:endParaRPr lang="en-US" dirty="0">
              <a:cs typeface="Calibri"/>
            </a:endParaRPr>
          </a:p>
          <a:p>
            <a:r>
              <a:rPr lang="en-US" dirty="0"/>
              <a:t>Project management​</a:t>
            </a:r>
            <a:endParaRPr lang="en-US" dirty="0">
              <a:cs typeface="Calibri"/>
            </a:endParaRPr>
          </a:p>
          <a:p>
            <a:r>
              <a:rPr lang="en-US" dirty="0"/>
              <a:t>Literature review​</a:t>
            </a:r>
            <a:endParaRPr lang="en-US" dirty="0">
              <a:cs typeface="Calibri"/>
            </a:endParaRPr>
          </a:p>
          <a:p>
            <a:r>
              <a:rPr lang="en-US" dirty="0"/>
              <a:t>Your contributions </a:t>
            </a:r>
            <a:endParaRPr lang="en-US" dirty="0">
              <a:cs typeface="Calibri"/>
            </a:endParaRPr>
          </a:p>
          <a:p>
            <a:r>
              <a:rPr lang="en-US" dirty="0">
                <a:cs typeface="Calibri"/>
              </a:rPr>
              <a:t>Conclusion</a:t>
            </a:r>
            <a:endParaRPr lang="en-US">
              <a:cs typeface="Calibri"/>
            </a:endParaRPr>
          </a:p>
        </p:txBody>
      </p:sp>
    </p:spTree>
    <p:extLst>
      <p:ext uri="{BB962C8B-B14F-4D97-AF65-F5344CB8AC3E}">
        <p14:creationId xmlns:p14="http://schemas.microsoft.com/office/powerpoint/2010/main" val="32669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022A-DE3A-DDB6-DA5E-1C431E0059D9}"/>
              </a:ext>
            </a:extLst>
          </p:cNvPr>
          <p:cNvSpPr>
            <a:spLocks noGrp="1"/>
          </p:cNvSpPr>
          <p:nvPr>
            <p:ph type="title"/>
          </p:nvPr>
        </p:nvSpPr>
        <p:spPr/>
        <p:txBody>
          <a:bodyPr>
            <a:normAutofit fontScale="90000"/>
          </a:bodyPr>
          <a:lstStyle/>
          <a:p>
            <a:r>
              <a:rPr lang="en-GB">
                <a:latin typeface="+mn-lt"/>
              </a:rPr>
              <a:t>Context</a:t>
            </a:r>
          </a:p>
        </p:txBody>
      </p:sp>
      <p:sp>
        <p:nvSpPr>
          <p:cNvPr id="4" name="Content Placeholder 3">
            <a:extLst>
              <a:ext uri="{FF2B5EF4-FFF2-40B4-BE49-F238E27FC236}">
                <a16:creationId xmlns:a16="http://schemas.microsoft.com/office/drawing/2014/main" id="{DB3C37E4-1F85-E1DF-6618-448C08528F39}"/>
              </a:ext>
            </a:extLst>
          </p:cNvPr>
          <p:cNvSpPr>
            <a:spLocks noGrp="1"/>
          </p:cNvSpPr>
          <p:nvPr>
            <p:ph sz="half" idx="1"/>
          </p:nvPr>
        </p:nvSpPr>
        <p:spPr/>
        <p:txBody>
          <a:bodyPr vert="horz" lIns="91440" tIns="0" rIns="91440" bIns="0" rtlCol="0" anchor="t">
            <a:normAutofit/>
          </a:bodyPr>
          <a:lstStyle/>
          <a:p>
            <a:pPr lvl="1">
              <a:buFont typeface="Courier New"/>
              <a:buChar char="o"/>
            </a:pPr>
            <a:endParaRPr lang="en-US" dirty="0">
              <a:cs typeface="Calibri"/>
            </a:endParaRPr>
          </a:p>
          <a:p>
            <a:pPr lvl="1">
              <a:buFont typeface="Courier New"/>
              <a:buChar char="o"/>
            </a:pPr>
            <a:endParaRPr lang="en-US" dirty="0">
              <a:cs typeface="Calibri"/>
            </a:endParaRPr>
          </a:p>
        </p:txBody>
      </p:sp>
      <p:graphicFrame>
        <p:nvGraphicFramePr>
          <p:cNvPr id="3" name="Diagram 2">
            <a:extLst>
              <a:ext uri="{FF2B5EF4-FFF2-40B4-BE49-F238E27FC236}">
                <a16:creationId xmlns:a16="http://schemas.microsoft.com/office/drawing/2014/main" id="{BD70BE95-6CEE-706C-25A0-26AF766FE93E}"/>
              </a:ext>
            </a:extLst>
          </p:cNvPr>
          <p:cNvGraphicFramePr/>
          <p:nvPr>
            <p:extLst>
              <p:ext uri="{D42A27DB-BD31-4B8C-83A1-F6EECF244321}">
                <p14:modId xmlns:p14="http://schemas.microsoft.com/office/powerpoint/2010/main" val="2299683010"/>
              </p:ext>
            </p:extLst>
          </p:nvPr>
        </p:nvGraphicFramePr>
        <p:xfrm>
          <a:off x="370348" y="1356852"/>
          <a:ext cx="7318477" cy="516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950354C-4EC8-4CDB-BC22-DE15AB72052E}"/>
              </a:ext>
            </a:extLst>
          </p:cNvPr>
          <p:cNvSpPr txBox="1"/>
          <p:nvPr/>
        </p:nvSpPr>
        <p:spPr>
          <a:xfrm>
            <a:off x="435895" y="2927699"/>
            <a:ext cx="2482647" cy="2954655"/>
          </a:xfrm>
          <a:prstGeom prst="rect">
            <a:avLst/>
          </a:prstGeom>
          <a:noFill/>
        </p:spPr>
        <p:txBody>
          <a:bodyPr wrap="square" rtlCol="0">
            <a:spAutoFit/>
          </a:bodyPr>
          <a:lstStyle/>
          <a:p>
            <a:r>
              <a:rPr lang="en-US" sz="2400" dirty="0">
                <a:solidFill>
                  <a:schemeClr val="bg1"/>
                </a:solidFill>
              </a:rPr>
              <a:t>WHO 2019</a:t>
            </a:r>
          </a:p>
          <a:p>
            <a:endParaRPr lang="en-US" dirty="0">
              <a:solidFill>
                <a:schemeClr val="bg1"/>
              </a:solidFill>
            </a:endParaRPr>
          </a:p>
          <a:p>
            <a:r>
              <a:rPr lang="en-US" dirty="0">
                <a:solidFill>
                  <a:schemeClr val="bg1"/>
                </a:solidFill>
              </a:rPr>
              <a:t>Incidences of mental disorders that are nearly 1 out of every 8 individuals or 970 million individuals worldwide in the year 2019 (WHO).</a:t>
            </a:r>
          </a:p>
          <a:p>
            <a:endParaRPr lang="en-US" dirty="0"/>
          </a:p>
        </p:txBody>
      </p:sp>
      <p:sp>
        <p:nvSpPr>
          <p:cNvPr id="6" name="TextBox 5">
            <a:extLst>
              <a:ext uri="{FF2B5EF4-FFF2-40B4-BE49-F238E27FC236}">
                <a16:creationId xmlns:a16="http://schemas.microsoft.com/office/drawing/2014/main" id="{23D3425A-296E-A455-9D0A-16CA23E17761}"/>
              </a:ext>
            </a:extLst>
          </p:cNvPr>
          <p:cNvSpPr txBox="1"/>
          <p:nvPr/>
        </p:nvSpPr>
        <p:spPr>
          <a:xfrm>
            <a:off x="2918542" y="2830728"/>
            <a:ext cx="2233561" cy="3416320"/>
          </a:xfrm>
          <a:prstGeom prst="rect">
            <a:avLst/>
          </a:prstGeom>
          <a:noFill/>
        </p:spPr>
        <p:txBody>
          <a:bodyPr wrap="square" rtlCol="0">
            <a:spAutoFit/>
          </a:bodyPr>
          <a:lstStyle/>
          <a:p>
            <a:r>
              <a:rPr lang="en-US" sz="2400" dirty="0">
                <a:solidFill>
                  <a:schemeClr val="bg1"/>
                </a:solidFill>
              </a:rPr>
              <a:t>Global Burden of Disease Study 2019</a:t>
            </a:r>
          </a:p>
          <a:p>
            <a:endParaRPr lang="en-US" b="1" dirty="0">
              <a:solidFill>
                <a:schemeClr val="bg1"/>
              </a:solidFill>
            </a:endParaRPr>
          </a:p>
          <a:p>
            <a:r>
              <a:rPr lang="en-US" dirty="0">
                <a:solidFill>
                  <a:schemeClr val="bg1"/>
                </a:solidFill>
              </a:rPr>
              <a:t>Mental disorders have led to 125.3 million YLDs or 14.6 percent of total global YLDs, which is almost one-sixth of the world.</a:t>
            </a:r>
          </a:p>
        </p:txBody>
      </p:sp>
      <p:sp>
        <p:nvSpPr>
          <p:cNvPr id="7" name="TextBox 6">
            <a:extLst>
              <a:ext uri="{FF2B5EF4-FFF2-40B4-BE49-F238E27FC236}">
                <a16:creationId xmlns:a16="http://schemas.microsoft.com/office/drawing/2014/main" id="{CB1C93D5-EC18-307C-6FC0-536B3B73D235}"/>
              </a:ext>
            </a:extLst>
          </p:cNvPr>
          <p:cNvSpPr txBox="1"/>
          <p:nvPr/>
        </p:nvSpPr>
        <p:spPr>
          <a:xfrm>
            <a:off x="5288935" y="2860311"/>
            <a:ext cx="2233561" cy="3508653"/>
          </a:xfrm>
          <a:prstGeom prst="rect">
            <a:avLst/>
          </a:prstGeom>
          <a:noFill/>
        </p:spPr>
        <p:txBody>
          <a:bodyPr wrap="square" rtlCol="0">
            <a:spAutoFit/>
          </a:bodyPr>
          <a:lstStyle/>
          <a:p>
            <a:r>
              <a:rPr lang="en-US" sz="2400" dirty="0">
                <a:solidFill>
                  <a:schemeClr val="bg1"/>
                </a:solidFill>
              </a:rPr>
              <a:t>WHO 2022</a:t>
            </a:r>
          </a:p>
          <a:p>
            <a:endParaRPr lang="en-US" dirty="0">
              <a:solidFill>
                <a:schemeClr val="bg1"/>
              </a:solidFill>
            </a:endParaRPr>
          </a:p>
          <a:p>
            <a:r>
              <a:rPr lang="en-US" dirty="0">
                <a:solidFill>
                  <a:schemeClr val="bg1"/>
                </a:solidFill>
              </a:rPr>
              <a:t>In COVID-19, there was a global prevalence increase of depression and anxiety by ~25%, in 2020, depression increased by 27.6%, anxiety disorders by 25.6%.</a:t>
            </a:r>
          </a:p>
          <a:p>
            <a:endParaRPr lang="en-US" dirty="0"/>
          </a:p>
        </p:txBody>
      </p:sp>
      <p:sp>
        <p:nvSpPr>
          <p:cNvPr id="8" name="Slide Number Placeholder 3">
            <a:extLst>
              <a:ext uri="{FF2B5EF4-FFF2-40B4-BE49-F238E27FC236}">
                <a16:creationId xmlns:a16="http://schemas.microsoft.com/office/drawing/2014/main" id="{B7EE1890-3DA9-6BA0-6C30-A9F06644D458}"/>
              </a:ext>
            </a:extLst>
          </p:cNvPr>
          <p:cNvSpPr txBox="1">
            <a:spLocks/>
          </p:cNvSpPr>
          <p:nvPr/>
        </p:nvSpPr>
        <p:spPr>
          <a:xfrm>
            <a:off x="10896600" y="5983104"/>
            <a:ext cx="1295400" cy="874895"/>
          </a:xfrm>
          <a:prstGeom prst="rect">
            <a:avLst/>
          </a:prstGeom>
        </p:spPr>
        <p:txBody>
          <a:bodyPr/>
          <a:lstStyle>
            <a:defPPr>
              <a:defRPr lang="en-M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AB70BE-1769-45B8-85A6-0C837432C7E6}" type="slidenum">
              <a:rPr lang="en-US" smtClean="0"/>
              <a:pPr/>
              <a:t>4</a:t>
            </a:fld>
            <a:endParaRPr lang="en-US" dirty="0"/>
          </a:p>
        </p:txBody>
      </p:sp>
      <p:sp>
        <p:nvSpPr>
          <p:cNvPr id="9" name="TextBox 8">
            <a:extLst>
              <a:ext uri="{FF2B5EF4-FFF2-40B4-BE49-F238E27FC236}">
                <a16:creationId xmlns:a16="http://schemas.microsoft.com/office/drawing/2014/main" id="{42570C5E-EE8A-817A-8B58-0E4D2CE89863}"/>
              </a:ext>
            </a:extLst>
          </p:cNvPr>
          <p:cNvSpPr txBox="1"/>
          <p:nvPr/>
        </p:nvSpPr>
        <p:spPr>
          <a:xfrm>
            <a:off x="8622890" y="1877961"/>
            <a:ext cx="3333136" cy="4431983"/>
          </a:xfrm>
          <a:prstGeom prst="rect">
            <a:avLst/>
          </a:prstGeom>
          <a:noFill/>
        </p:spPr>
        <p:txBody>
          <a:bodyPr wrap="square" rtlCol="0">
            <a:spAutoFit/>
          </a:bodyPr>
          <a:lstStyle/>
          <a:p>
            <a:r>
              <a:rPr lang="en-US" sz="2400" b="1" dirty="0"/>
              <a:t>Mental stress is a widespread ailment that is not recognized. </a:t>
            </a:r>
            <a:r>
              <a:rPr lang="en-US" sz="2400" b="1" dirty="0" err="1"/>
              <a:t>MindEase</a:t>
            </a:r>
            <a:r>
              <a:rPr lang="en-US" sz="2400" b="1" dirty="0"/>
              <a:t> will be specific, but it will be focused on proactive stress management by forecasting and fighting by Digital Twins and secondary health information.</a:t>
            </a:r>
          </a:p>
          <a:p>
            <a:endParaRPr lang="en-US" dirty="0"/>
          </a:p>
        </p:txBody>
      </p:sp>
    </p:spTree>
    <p:extLst>
      <p:ext uri="{BB962C8B-B14F-4D97-AF65-F5344CB8AC3E}">
        <p14:creationId xmlns:p14="http://schemas.microsoft.com/office/powerpoint/2010/main" val="376204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6E8E-A0A7-36BB-F744-A2727B317ECB}"/>
              </a:ext>
            </a:extLst>
          </p:cNvPr>
          <p:cNvSpPr>
            <a:spLocks noGrp="1"/>
          </p:cNvSpPr>
          <p:nvPr>
            <p:ph type="title"/>
          </p:nvPr>
        </p:nvSpPr>
        <p:spPr/>
        <p:txBody>
          <a:bodyPr>
            <a:normAutofit fontScale="90000"/>
          </a:bodyPr>
          <a:lstStyle/>
          <a:p>
            <a:r>
              <a:rPr lang="en-GB" dirty="0"/>
              <a:t>Problem Statement - WHY</a:t>
            </a:r>
          </a:p>
        </p:txBody>
      </p:sp>
      <p:sp>
        <p:nvSpPr>
          <p:cNvPr id="3" name="Content Placeholder 2">
            <a:extLst>
              <a:ext uri="{FF2B5EF4-FFF2-40B4-BE49-F238E27FC236}">
                <a16:creationId xmlns:a16="http://schemas.microsoft.com/office/drawing/2014/main" id="{9C671AC4-D5A7-520C-D43D-40151EE7E5A5}"/>
              </a:ext>
            </a:extLst>
          </p:cNvPr>
          <p:cNvSpPr>
            <a:spLocks noGrp="1"/>
          </p:cNvSpPr>
          <p:nvPr>
            <p:ph sz="half" idx="1"/>
          </p:nvPr>
        </p:nvSpPr>
        <p:spPr/>
        <p:txBody>
          <a:bodyPr vert="horz" lIns="91440" tIns="0" rIns="91440" bIns="0" rtlCol="0" anchor="t">
            <a:normAutofit/>
          </a:bodyPr>
          <a:lstStyle/>
          <a:p>
            <a:pPr marL="0" indent="0">
              <a:buNone/>
            </a:pPr>
            <a:endParaRPr lang="en-GB" dirty="0">
              <a:solidFill>
                <a:srgbClr val="FF0000"/>
              </a:solidFill>
              <a:ea typeface="Calibri" panose="020F0502020204030204"/>
              <a:cs typeface="Calibri" panose="020F0502020204030204"/>
            </a:endParaRPr>
          </a:p>
        </p:txBody>
      </p:sp>
      <p:sp>
        <p:nvSpPr>
          <p:cNvPr id="4" name="Slide Number Placeholder 1">
            <a:extLst>
              <a:ext uri="{FF2B5EF4-FFF2-40B4-BE49-F238E27FC236}">
                <a16:creationId xmlns:a16="http://schemas.microsoft.com/office/drawing/2014/main" id="{3F408817-E255-A389-19D0-3BD30685540B}"/>
              </a:ext>
            </a:extLst>
          </p:cNvPr>
          <p:cNvSpPr txBox="1">
            <a:spLocks/>
          </p:cNvSpPr>
          <p:nvPr/>
        </p:nvSpPr>
        <p:spPr>
          <a:xfrm>
            <a:off x="11498739" y="6717099"/>
            <a:ext cx="693261" cy="365125"/>
          </a:xfrm>
          <a:prstGeom prst="rect">
            <a:avLst/>
          </a:prstGeom>
        </p:spPr>
        <p:txBody>
          <a:bodyPr vert="horz" lIns="91440" tIns="45720" rIns="91440" bIns="45720" rtlCol="0" anchor="ctr">
            <a:normAutofit/>
          </a:bodyPr>
          <a:lstStyle>
            <a:defPPr>
              <a:defRPr lang="en-M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90000"/>
              </a:lnSpc>
              <a:spcAft>
                <a:spcPts val="600"/>
              </a:spcAft>
            </a:pPr>
            <a:fld id="{08AB70BE-1769-45B8-85A6-0C837432C7E6}" type="slidenum">
              <a:rPr lang="en-US" sz="1900" smtClean="0">
                <a:solidFill>
                  <a:schemeClr val="accent2"/>
                </a:solidFill>
              </a:rPr>
              <a:pPr algn="r">
                <a:lnSpc>
                  <a:spcPct val="90000"/>
                </a:lnSpc>
                <a:spcAft>
                  <a:spcPts val="600"/>
                </a:spcAft>
              </a:pPr>
              <a:t>5</a:t>
            </a:fld>
            <a:endParaRPr lang="en-US" sz="1900">
              <a:solidFill>
                <a:schemeClr val="accent2"/>
              </a:solidFill>
            </a:endParaRPr>
          </a:p>
        </p:txBody>
      </p:sp>
      <p:graphicFrame>
        <p:nvGraphicFramePr>
          <p:cNvPr id="5" name="Content Placeholder 15">
            <a:extLst>
              <a:ext uri="{FF2B5EF4-FFF2-40B4-BE49-F238E27FC236}">
                <a16:creationId xmlns:a16="http://schemas.microsoft.com/office/drawing/2014/main" id="{D21AB22E-B497-1D20-F11B-8FE1700BAF64}"/>
              </a:ext>
            </a:extLst>
          </p:cNvPr>
          <p:cNvGraphicFramePr>
            <a:graphicFrameLocks/>
          </p:cNvGraphicFramePr>
          <p:nvPr>
            <p:extLst>
              <p:ext uri="{D42A27DB-BD31-4B8C-83A1-F6EECF244321}">
                <p14:modId xmlns:p14="http://schemas.microsoft.com/office/powerpoint/2010/main" val="601584023"/>
              </p:ext>
            </p:extLst>
          </p:nvPr>
        </p:nvGraphicFramePr>
        <p:xfrm>
          <a:off x="5060587" y="968376"/>
          <a:ext cx="66294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4">
            <a:extLst>
              <a:ext uri="{FF2B5EF4-FFF2-40B4-BE49-F238E27FC236}">
                <a16:creationId xmlns:a16="http://schemas.microsoft.com/office/drawing/2014/main" id="{6CEAF458-A070-A735-4AF7-941B310DE7C3}"/>
              </a:ext>
            </a:extLst>
          </p:cNvPr>
          <p:cNvSpPr txBox="1">
            <a:spLocks/>
          </p:cNvSpPr>
          <p:nvPr/>
        </p:nvSpPr>
        <p:spPr>
          <a:xfrm>
            <a:off x="609600" y="685799"/>
            <a:ext cx="3657600" cy="1939413"/>
          </a:xfrm>
          <a:prstGeom prst="rect">
            <a:avLst/>
          </a:prstGeom>
        </p:spPr>
        <p:txBody>
          <a:bodyPr vert="horz" lIns="91440" tIns="45720" rIns="91440" bIns="45720" rtlCol="0" anchor="t">
            <a:normAutofit/>
          </a:bodyPr>
          <a:lstStyle>
            <a:lvl1pPr algn="ctr" defTabSz="914400" rtl="0" eaLnBrk="1" latinLnBrk="0" hangingPunct="1">
              <a:lnSpc>
                <a:spcPct val="100000"/>
              </a:lnSpc>
              <a:spcBef>
                <a:spcPct val="0"/>
              </a:spcBef>
              <a:buNone/>
              <a:defRPr sz="3600" kern="1200" baseline="0">
                <a:solidFill>
                  <a:schemeClr val="tx1"/>
                </a:solidFill>
                <a:latin typeface="+mn-lt"/>
                <a:ea typeface="+mj-ea"/>
                <a:cs typeface="+mj-cs"/>
              </a:defRPr>
            </a:lvl1pPr>
          </a:lstStyle>
          <a:p>
            <a:endParaRPr lang="en-US" sz="4000" dirty="0"/>
          </a:p>
        </p:txBody>
      </p:sp>
      <p:sp>
        <p:nvSpPr>
          <p:cNvPr id="7" name="Rectangle 4">
            <a:extLst>
              <a:ext uri="{FF2B5EF4-FFF2-40B4-BE49-F238E27FC236}">
                <a16:creationId xmlns:a16="http://schemas.microsoft.com/office/drawing/2014/main" id="{72494BF7-C3A4-FE25-E4C6-9151A7932536}"/>
              </a:ext>
            </a:extLst>
          </p:cNvPr>
          <p:cNvSpPr>
            <a:spLocks noChangeArrowheads="1"/>
          </p:cNvSpPr>
          <p:nvPr/>
        </p:nvSpPr>
        <p:spPr bwMode="auto">
          <a:xfrm>
            <a:off x="816077" y="1818750"/>
            <a:ext cx="345112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dirty="0">
                <a:latin typeface="Arial" panose="020B0604020202020204" pitchFamily="34" charset="0"/>
              </a:rPr>
              <a:t>Students, professionals, and caregivers experiencing pressure are affected by stress significantly, and unless it is addressed at a very early stage, it may result in chronic mental illness and excessive healthcare expenditure.</a:t>
            </a:r>
          </a:p>
        </p:txBody>
      </p:sp>
    </p:spTree>
    <p:extLst>
      <p:ext uri="{BB962C8B-B14F-4D97-AF65-F5344CB8AC3E}">
        <p14:creationId xmlns:p14="http://schemas.microsoft.com/office/powerpoint/2010/main" val="181734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022A-DE3A-DDB6-DA5E-1C431E0059D9}"/>
              </a:ext>
            </a:extLst>
          </p:cNvPr>
          <p:cNvSpPr>
            <a:spLocks noGrp="1"/>
          </p:cNvSpPr>
          <p:nvPr>
            <p:ph type="title"/>
          </p:nvPr>
        </p:nvSpPr>
        <p:spPr/>
        <p:txBody>
          <a:bodyPr>
            <a:normAutofit/>
          </a:bodyPr>
          <a:lstStyle/>
          <a:p>
            <a:pPr>
              <a:lnSpc>
                <a:spcPct val="90000"/>
              </a:lnSpc>
              <a:spcBef>
                <a:spcPts val="1000"/>
              </a:spcBef>
            </a:pPr>
            <a:r>
              <a:rPr lang="en-GB">
                <a:latin typeface="Arial"/>
                <a:cs typeface="Arial"/>
              </a:rPr>
              <a:t>Objective - WHAT</a:t>
            </a:r>
            <a:endParaRPr lang="en-US">
              <a:latin typeface="Arial"/>
              <a:cs typeface="Arial"/>
            </a:endParaRPr>
          </a:p>
        </p:txBody>
      </p:sp>
      <p:sp>
        <p:nvSpPr>
          <p:cNvPr id="3" name="Content Placeholder 2">
            <a:extLst>
              <a:ext uri="{FF2B5EF4-FFF2-40B4-BE49-F238E27FC236}">
                <a16:creationId xmlns:a16="http://schemas.microsoft.com/office/drawing/2014/main" id="{0BC9A7BC-4FAF-68F0-47CA-4CAD17B43F3C}"/>
              </a:ext>
            </a:extLst>
          </p:cNvPr>
          <p:cNvSpPr>
            <a:spLocks noGrp="1"/>
          </p:cNvSpPr>
          <p:nvPr>
            <p:ph sz="half" idx="1"/>
          </p:nvPr>
        </p:nvSpPr>
        <p:spPr/>
        <p:txBody>
          <a:bodyPr vert="horz" lIns="91440" tIns="0" rIns="91440" bIns="0" rtlCol="0" anchor="t">
            <a:normAutofit/>
          </a:bodyPr>
          <a:lstStyle/>
          <a:p>
            <a:pPr marL="457200" lvl="1" indent="0" algn="just">
              <a:buNone/>
            </a:pPr>
            <a:endParaRPr lang="en-US" sz="2700" dirty="0">
              <a:ea typeface="+mn-lt"/>
              <a:cs typeface="+mn-lt"/>
            </a:endParaRPr>
          </a:p>
        </p:txBody>
      </p:sp>
      <p:graphicFrame>
        <p:nvGraphicFramePr>
          <p:cNvPr id="4" name="Content Placeholder 3">
            <a:extLst>
              <a:ext uri="{FF2B5EF4-FFF2-40B4-BE49-F238E27FC236}">
                <a16:creationId xmlns:a16="http://schemas.microsoft.com/office/drawing/2014/main" id="{893AED9C-75E8-D176-315B-A46777C867CB}"/>
              </a:ext>
            </a:extLst>
          </p:cNvPr>
          <p:cNvGraphicFramePr>
            <a:graphicFrameLocks/>
          </p:cNvGraphicFramePr>
          <p:nvPr>
            <p:extLst>
              <p:ext uri="{D42A27DB-BD31-4B8C-83A1-F6EECF244321}">
                <p14:modId xmlns:p14="http://schemas.microsoft.com/office/powerpoint/2010/main" val="3532803854"/>
              </p:ext>
            </p:extLst>
          </p:nvPr>
        </p:nvGraphicFramePr>
        <p:xfrm>
          <a:off x="1223068" y="1728318"/>
          <a:ext cx="9842360" cy="4119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53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2D1E-3046-D830-B039-050450805597}"/>
              </a:ext>
            </a:extLst>
          </p:cNvPr>
          <p:cNvSpPr>
            <a:spLocks noGrp="1"/>
          </p:cNvSpPr>
          <p:nvPr>
            <p:ph type="title"/>
          </p:nvPr>
        </p:nvSpPr>
        <p:spPr/>
        <p:txBody>
          <a:bodyPr>
            <a:normAutofit fontScale="90000"/>
          </a:bodyPr>
          <a:lstStyle/>
          <a:p>
            <a:r>
              <a:rPr lang="en-MA"/>
              <a:t>Methodology - HOW</a:t>
            </a:r>
          </a:p>
        </p:txBody>
      </p:sp>
      <p:pic>
        <p:nvPicPr>
          <p:cNvPr id="5" name="Content Placeholder 4">
            <a:extLst>
              <a:ext uri="{FF2B5EF4-FFF2-40B4-BE49-F238E27FC236}">
                <a16:creationId xmlns:a16="http://schemas.microsoft.com/office/drawing/2014/main" id="{2CA10E2E-7D8F-8A5D-D203-AACE9E8DC5B2}"/>
              </a:ext>
            </a:extLst>
          </p:cNvPr>
          <p:cNvPicPr>
            <a:picLocks noChangeAspect="1"/>
          </p:cNvPicPr>
          <p:nvPr/>
        </p:nvPicPr>
        <p:blipFill>
          <a:blip r:embed="rId2"/>
          <a:stretch>
            <a:fillRect/>
          </a:stretch>
        </p:blipFill>
        <p:spPr>
          <a:xfrm>
            <a:off x="5629133" y="1960461"/>
            <a:ext cx="6118481" cy="4129973"/>
          </a:xfrm>
          <a:prstGeom prst="rect">
            <a:avLst/>
          </a:prstGeom>
          <a:ln w="19050">
            <a:solidFill>
              <a:schemeClr val="tx1"/>
            </a:solidFill>
          </a:ln>
        </p:spPr>
      </p:pic>
      <p:sp>
        <p:nvSpPr>
          <p:cNvPr id="15" name="TextBox 14">
            <a:extLst>
              <a:ext uri="{FF2B5EF4-FFF2-40B4-BE49-F238E27FC236}">
                <a16:creationId xmlns:a16="http://schemas.microsoft.com/office/drawing/2014/main" id="{AF420342-76AD-DD58-AA16-84855D126B17}"/>
              </a:ext>
            </a:extLst>
          </p:cNvPr>
          <p:cNvSpPr txBox="1"/>
          <p:nvPr/>
        </p:nvSpPr>
        <p:spPr>
          <a:xfrm>
            <a:off x="511277" y="1415845"/>
            <a:ext cx="4552336" cy="5312223"/>
          </a:xfrm>
          <a:prstGeom prst="rect">
            <a:avLst/>
          </a:prstGeom>
          <a:noFill/>
        </p:spPr>
        <p:txBody>
          <a:bodyPr wrap="square" rtlCol="0">
            <a:spAutoFit/>
          </a:bodyPr>
          <a:lstStyle/>
          <a:p>
            <a:pPr indent="-228600">
              <a:lnSpc>
                <a:spcPct val="110000"/>
              </a:lnSpc>
              <a:buFont typeface="Arial" panose="020B0604020202020204" pitchFamily="34" charset="0"/>
              <a:buChar char="•"/>
            </a:pPr>
            <a:r>
              <a:rPr lang="en-US" sz="2000" noProof="1"/>
              <a:t>Preprocessing: NLTK Primitives are used to front-clean user input (eliminating URLs, punctuation, digits and stop-words).</a:t>
            </a:r>
          </a:p>
          <a:p>
            <a:pPr indent="-228600">
              <a:lnSpc>
                <a:spcPct val="110000"/>
              </a:lnSpc>
              <a:buFont typeface="Arial" panose="020B0604020202020204" pitchFamily="34" charset="0"/>
              <a:buChar char="•"/>
            </a:pPr>
            <a:r>
              <a:rPr lang="en-US" sz="2000" noProof="1"/>
              <a:t>Feature Extraction: Sentence-BERT creates embeddings based on texts users type.</a:t>
            </a:r>
          </a:p>
          <a:p>
            <a:pPr indent="-228600">
              <a:lnSpc>
                <a:spcPct val="110000"/>
              </a:lnSpc>
              <a:buFont typeface="Arial" panose="020B0604020202020204" pitchFamily="34" charset="0"/>
              <a:buChar char="•"/>
            </a:pPr>
            <a:r>
              <a:rPr lang="en-US" sz="2000" noProof="1"/>
              <a:t>Stress Classification: XGBoost’s to predict stress label and different scores.</a:t>
            </a:r>
          </a:p>
          <a:p>
            <a:pPr indent="-228600">
              <a:lnSpc>
                <a:spcPct val="110000"/>
              </a:lnSpc>
              <a:buFont typeface="Arial" panose="020B0604020202020204" pitchFamily="34" charset="0"/>
              <a:buChar char="•"/>
            </a:pPr>
            <a:r>
              <a:rPr lang="en-US" sz="2000" noProof="1"/>
              <a:t>Conversational AI: Groq API creates contextual, humane responses, and coping strategies.</a:t>
            </a:r>
          </a:p>
          <a:p>
            <a:pPr indent="-228600">
              <a:lnSpc>
                <a:spcPct val="110000"/>
              </a:lnSpc>
              <a:buFont typeface="Arial" panose="020B0604020202020204" pitchFamily="34" charset="0"/>
              <a:buChar char="•"/>
            </a:pPr>
            <a:r>
              <a:rPr lang="en-US" sz="2000" noProof="1"/>
              <a:t>System Architecture: FastAPI backend has all the authentication, session, databases storage and prediction models.</a:t>
            </a:r>
          </a:p>
          <a:p>
            <a:pPr indent="-228600">
              <a:lnSpc>
                <a:spcPct val="110000"/>
              </a:lnSpc>
              <a:buFont typeface="Arial" panose="020B0604020202020204" pitchFamily="34" charset="0"/>
              <a:buChar char="•"/>
            </a:pPr>
            <a:endParaRPr lang="en-US" sz="1200" noProof="1">
              <a:solidFill>
                <a:schemeClr val="tx2"/>
              </a:solidFill>
            </a:endParaRPr>
          </a:p>
          <a:p>
            <a:endParaRPr lang="en-US" dirty="0"/>
          </a:p>
        </p:txBody>
      </p:sp>
    </p:spTree>
    <p:extLst>
      <p:ext uri="{BB962C8B-B14F-4D97-AF65-F5344CB8AC3E}">
        <p14:creationId xmlns:p14="http://schemas.microsoft.com/office/powerpoint/2010/main" val="31149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535" y="76679"/>
            <a:ext cx="11520000" cy="539672"/>
          </a:xfrm>
        </p:spPr>
        <p:txBody>
          <a:bodyPr>
            <a:normAutofit fontScale="90000"/>
          </a:bodyPr>
          <a:lstStyle/>
          <a:p>
            <a:r>
              <a:rPr lang="en-GB" dirty="0" err="1">
                <a:latin typeface="Arial" panose="020B0604020202020204"/>
                <a:cs typeface="Arial" panose="020B0604020202020204"/>
              </a:rPr>
              <a:t>Methodology:Comparision</a:t>
            </a:r>
            <a:endParaRPr lang="en-GB" dirty="0">
              <a:latin typeface="Arial" panose="020B0604020202020204"/>
              <a:cs typeface="Arial" panose="020B0604020202020204"/>
            </a:endParaRPr>
          </a:p>
        </p:txBody>
      </p:sp>
      <p:sp>
        <p:nvSpPr>
          <p:cNvPr id="12" name="Text Box 11"/>
          <p:cNvSpPr txBox="1"/>
          <p:nvPr/>
        </p:nvSpPr>
        <p:spPr>
          <a:xfrm>
            <a:off x="447040" y="973394"/>
            <a:ext cx="11250930" cy="3962400"/>
          </a:xfrm>
          <a:prstGeom prst="rect">
            <a:avLst/>
          </a:prstGeom>
        </p:spPr>
        <p:txBody>
          <a:bodyPr>
            <a:noAutofit/>
          </a:bodyPr>
          <a:lstStyle/>
          <a:p>
            <a:pPr>
              <a:spcAft>
                <a:spcPct val="60000"/>
              </a:spcAft>
            </a:pPr>
            <a:endParaRPr sz="1600" dirty="0"/>
          </a:p>
        </p:txBody>
      </p:sp>
      <p:pic>
        <p:nvPicPr>
          <p:cNvPr id="20" name="Content Placeholder 8">
            <a:extLst>
              <a:ext uri="{FF2B5EF4-FFF2-40B4-BE49-F238E27FC236}">
                <a16:creationId xmlns:a16="http://schemas.microsoft.com/office/drawing/2014/main" id="{2210B78D-B456-98E3-CC39-F741F201F10D}"/>
              </a:ext>
            </a:extLst>
          </p:cNvPr>
          <p:cNvPicPr>
            <a:picLocks noChangeAspect="1"/>
          </p:cNvPicPr>
          <p:nvPr/>
        </p:nvPicPr>
        <p:blipFill>
          <a:blip r:embed="rId2"/>
          <a:stretch>
            <a:fillRect/>
          </a:stretch>
        </p:blipFill>
        <p:spPr>
          <a:xfrm>
            <a:off x="298450" y="1015852"/>
            <a:ext cx="4670619" cy="3526314"/>
          </a:xfrm>
          <a:prstGeom prst="rect">
            <a:avLst/>
          </a:prstGeom>
        </p:spPr>
      </p:pic>
      <p:sp>
        <p:nvSpPr>
          <p:cNvPr id="22" name="TextBox 21">
            <a:extLst>
              <a:ext uri="{FF2B5EF4-FFF2-40B4-BE49-F238E27FC236}">
                <a16:creationId xmlns:a16="http://schemas.microsoft.com/office/drawing/2014/main" id="{B9FD2DBB-85FF-48A4-6674-1B32F60E680B}"/>
              </a:ext>
            </a:extLst>
          </p:cNvPr>
          <p:cNvSpPr txBox="1"/>
          <p:nvPr/>
        </p:nvSpPr>
        <p:spPr>
          <a:xfrm>
            <a:off x="378819" y="4672786"/>
            <a:ext cx="11117432" cy="2185214"/>
          </a:xfrm>
          <a:prstGeom prst="rect">
            <a:avLst/>
          </a:prstGeom>
          <a:noFill/>
        </p:spPr>
        <p:txBody>
          <a:bodyPr wrap="square" rtlCol="0">
            <a:spAutoFit/>
          </a:bodyPr>
          <a:lstStyle/>
          <a:p>
            <a:endParaRPr lang="en-US" dirty="0"/>
          </a:p>
          <a:p>
            <a:r>
              <a:rPr lang="en-US" sz="2000" dirty="0"/>
              <a:t>The preprocessing and semantic understanding are better using NLTK and Sentence-BERT, rather than basic keywords.</a:t>
            </a:r>
          </a:p>
          <a:p>
            <a:r>
              <a:rPr lang="en-US" sz="2000" dirty="0"/>
              <a:t>The </a:t>
            </a:r>
            <a:r>
              <a:rPr lang="en-US" sz="2000" dirty="0" err="1"/>
              <a:t>XGBoost</a:t>
            </a:r>
            <a:r>
              <a:rPr lang="en-US" sz="2000" dirty="0"/>
              <a:t> also provides high accuracy in structured embeddings.</a:t>
            </a:r>
          </a:p>
          <a:p>
            <a:r>
              <a:rPr lang="en-US" sz="2000" dirty="0" err="1"/>
              <a:t>Groq</a:t>
            </a:r>
            <a:r>
              <a:rPr lang="en-US" sz="2000" dirty="0"/>
              <a:t> API offers the ability to do sophisticated conversational AI without training large language models.</a:t>
            </a:r>
          </a:p>
          <a:p>
            <a:r>
              <a:rPr lang="en-US" sz="2000" dirty="0" err="1"/>
              <a:t>FastAPI</a:t>
            </a:r>
            <a:r>
              <a:rPr lang="en-US" sz="2000" dirty="0"/>
              <a:t> is fast and scalable API development based on Python.</a:t>
            </a:r>
          </a:p>
          <a:p>
            <a:endParaRPr lang="en-US" dirty="0"/>
          </a:p>
        </p:txBody>
      </p:sp>
      <p:pic>
        <p:nvPicPr>
          <p:cNvPr id="4" name="Picture 3">
            <a:extLst>
              <a:ext uri="{FF2B5EF4-FFF2-40B4-BE49-F238E27FC236}">
                <a16:creationId xmlns:a16="http://schemas.microsoft.com/office/drawing/2014/main" id="{DCF4BB90-D4C4-BFB7-E65D-8E8DE2594002}"/>
              </a:ext>
            </a:extLst>
          </p:cNvPr>
          <p:cNvPicPr>
            <a:picLocks noChangeAspect="1"/>
          </p:cNvPicPr>
          <p:nvPr/>
        </p:nvPicPr>
        <p:blipFill>
          <a:blip r:embed="rId3"/>
          <a:stretch>
            <a:fillRect/>
          </a:stretch>
        </p:blipFill>
        <p:spPr>
          <a:xfrm>
            <a:off x="5117659" y="1015852"/>
            <a:ext cx="6666412" cy="3656934"/>
          </a:xfrm>
          <a:prstGeom prst="rect">
            <a:avLst/>
          </a:prstGeom>
        </p:spPr>
      </p:pic>
    </p:spTree>
    <p:extLst>
      <p:ext uri="{BB962C8B-B14F-4D97-AF65-F5344CB8AC3E}">
        <p14:creationId xmlns:p14="http://schemas.microsoft.com/office/powerpoint/2010/main" val="223061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2D1E-3046-D830-B039-050450805597}"/>
              </a:ext>
            </a:extLst>
          </p:cNvPr>
          <p:cNvSpPr>
            <a:spLocks noGrp="1"/>
          </p:cNvSpPr>
          <p:nvPr>
            <p:ph type="title"/>
          </p:nvPr>
        </p:nvSpPr>
        <p:spPr/>
        <p:txBody>
          <a:bodyPr>
            <a:normAutofit fontScale="90000"/>
          </a:bodyPr>
          <a:lstStyle/>
          <a:p>
            <a:r>
              <a:rPr lang="en-GB"/>
              <a:t>P</a:t>
            </a:r>
            <a:r>
              <a:rPr lang="en-MA"/>
              <a:t>roject </a:t>
            </a:r>
            <a:r>
              <a:rPr lang="en-GB"/>
              <a:t>M</a:t>
            </a:r>
            <a:r>
              <a:rPr lang="en-MA"/>
              <a:t>anagement</a:t>
            </a:r>
          </a:p>
        </p:txBody>
      </p:sp>
      <p:sp>
        <p:nvSpPr>
          <p:cNvPr id="3" name="Content Placeholder 2">
            <a:extLst>
              <a:ext uri="{FF2B5EF4-FFF2-40B4-BE49-F238E27FC236}">
                <a16:creationId xmlns:a16="http://schemas.microsoft.com/office/drawing/2014/main" id="{486602FF-00EB-DC2D-26EC-24DDBEAD09AA}"/>
              </a:ext>
            </a:extLst>
          </p:cNvPr>
          <p:cNvSpPr>
            <a:spLocks noGrp="1"/>
          </p:cNvSpPr>
          <p:nvPr>
            <p:ph sz="half" idx="1"/>
          </p:nvPr>
        </p:nvSpPr>
        <p:spPr/>
        <p:txBody>
          <a:bodyPr vert="horz" lIns="91440" tIns="0" rIns="91440" bIns="0" rtlCol="0" anchor="t">
            <a:normAutofit/>
          </a:bodyPr>
          <a:lstStyle/>
          <a:p>
            <a:pPr lvl="1" algn="just">
              <a:lnSpc>
                <a:spcPct val="107000"/>
              </a:lnSpc>
              <a:spcAft>
                <a:spcPts val="800"/>
              </a:spcAft>
            </a:pPr>
            <a:endParaRPr lang="en-GB" dirty="0">
              <a:latin typeface="Helvetica" pitchFamily="2" charset="0"/>
            </a:endParaRPr>
          </a:p>
          <a:p>
            <a:pPr lvl="1" algn="just">
              <a:lnSpc>
                <a:spcPct val="107000"/>
              </a:lnSpc>
              <a:spcAft>
                <a:spcPts val="800"/>
              </a:spcAft>
            </a:pPr>
            <a:endParaRPr lang="en-MA" dirty="0">
              <a:latin typeface="Helvetica" pitchFamily="2" charset="0"/>
            </a:endParaRPr>
          </a:p>
        </p:txBody>
      </p:sp>
      <p:pic>
        <p:nvPicPr>
          <p:cNvPr id="4" name="Content Placeholder 5">
            <a:extLst>
              <a:ext uri="{FF2B5EF4-FFF2-40B4-BE49-F238E27FC236}">
                <a16:creationId xmlns:a16="http://schemas.microsoft.com/office/drawing/2014/main" id="{7EF2CF1B-A7DA-7C14-475F-4BABF33F6B26}"/>
              </a:ext>
            </a:extLst>
          </p:cNvPr>
          <p:cNvPicPr>
            <a:picLocks noChangeAspect="1"/>
          </p:cNvPicPr>
          <p:nvPr/>
        </p:nvPicPr>
        <p:blipFill>
          <a:blip r:embed="rId2"/>
          <a:stretch>
            <a:fillRect/>
          </a:stretch>
        </p:blipFill>
        <p:spPr>
          <a:xfrm>
            <a:off x="4094900" y="1093990"/>
            <a:ext cx="7899100" cy="4077999"/>
          </a:xfrm>
          <a:prstGeom prst="rect">
            <a:avLst/>
          </a:prstGeom>
        </p:spPr>
      </p:pic>
      <p:sp>
        <p:nvSpPr>
          <p:cNvPr id="5" name="TextBox 4">
            <a:extLst>
              <a:ext uri="{FF2B5EF4-FFF2-40B4-BE49-F238E27FC236}">
                <a16:creationId xmlns:a16="http://schemas.microsoft.com/office/drawing/2014/main" id="{892264D9-7AA1-766E-7863-7E5F4D1D60D4}"/>
              </a:ext>
            </a:extLst>
          </p:cNvPr>
          <p:cNvSpPr txBox="1"/>
          <p:nvPr/>
        </p:nvSpPr>
        <p:spPr>
          <a:xfrm>
            <a:off x="263263" y="1388315"/>
            <a:ext cx="3672960" cy="4801314"/>
          </a:xfrm>
          <a:prstGeom prst="rect">
            <a:avLst/>
          </a:prstGeom>
          <a:noFill/>
        </p:spPr>
        <p:txBody>
          <a:bodyPr wrap="square" rtlCol="0">
            <a:spAutoFit/>
          </a:bodyPr>
          <a:lstStyle/>
          <a:p>
            <a:r>
              <a:rPr lang="en-US" sz="2400" dirty="0"/>
              <a:t>Trello was used to manage the project as tasks were organized into boards and allowed a seamless tracking process and collaboration. It assisted in streamlining preprocessing to the deployment development, and the progress of the development was on schedule and coordinated by the team well.</a:t>
            </a:r>
          </a:p>
          <a:p>
            <a:endParaRPr lang="en-US" dirty="0"/>
          </a:p>
        </p:txBody>
      </p:sp>
    </p:spTree>
    <p:extLst>
      <p:ext uri="{BB962C8B-B14F-4D97-AF65-F5344CB8AC3E}">
        <p14:creationId xmlns:p14="http://schemas.microsoft.com/office/powerpoint/2010/main" val="1942258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TotalTime>
  <Words>1366</Words>
  <Application>Microsoft Office PowerPoint</Application>
  <PresentationFormat>Widescreen</PresentationFormat>
  <Paragraphs>168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Calibri Light</vt:lpstr>
      <vt:lpstr>Courier New</vt:lpstr>
      <vt:lpstr>Helvetica</vt:lpstr>
      <vt:lpstr>Wingdings 3</vt:lpstr>
      <vt:lpstr>Office Theme</vt:lpstr>
      <vt:lpstr>PowerPoint Presentation</vt:lpstr>
      <vt:lpstr>Guidelines   This slide should not be part of your presentation</vt:lpstr>
      <vt:lpstr>Outline</vt:lpstr>
      <vt:lpstr>Context</vt:lpstr>
      <vt:lpstr>Problem Statement - WHY</vt:lpstr>
      <vt:lpstr>Objective - WHAT</vt:lpstr>
      <vt:lpstr>Methodology - HOW</vt:lpstr>
      <vt:lpstr>Methodology:Comparision</vt:lpstr>
      <vt:lpstr>Project Management</vt:lpstr>
      <vt:lpstr>PowerPoint Presentation</vt:lpstr>
      <vt:lpstr>Literature Review</vt:lpstr>
      <vt:lpstr>Contributions: Business understanding and Data acquisition</vt:lpstr>
      <vt:lpstr>Contributions: Data pre-processing</vt:lpstr>
      <vt:lpstr>Contributions: Training</vt:lpstr>
      <vt:lpstr>Contributions: Testing and Evaluating</vt:lpstr>
      <vt:lpstr>Contributions: Deployment</vt:lpstr>
      <vt:lpstr>Contributions: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karimbouzoubaa@yahoo.com</dc:creator>
  <cp:lastModifiedBy>02-134212-044</cp:lastModifiedBy>
  <cp:revision>852</cp:revision>
  <dcterms:created xsi:type="dcterms:W3CDTF">2024-06-20T10:19:17Z</dcterms:created>
  <dcterms:modified xsi:type="dcterms:W3CDTF">2025-08-12T09:31:25Z</dcterms:modified>
</cp:coreProperties>
</file>