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2" r:id="rId7"/>
    <p:sldId id="273" r:id="rId8"/>
    <p:sldId id="274" r:id="rId9"/>
    <p:sldId id="275" r:id="rId10"/>
    <p:sldId id="2379" r:id="rId11"/>
    <p:sldId id="2380" r:id="rId12"/>
    <p:sldId id="2383" r:id="rId13"/>
    <p:sldId id="265" r:id="rId14"/>
    <p:sldId id="2381" r:id="rId15"/>
    <p:sldId id="2382" r:id="rId16"/>
    <p:sldId id="2384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521"/>
    <a:srgbClr val="DE473C"/>
    <a:srgbClr val="EB302D"/>
    <a:srgbClr val="DC4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E01C8-BC7E-497B-9971-8546CAB0A022}" v="1" dt="2021-09-13T08:11:00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2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6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eve Struyf" userId="S::lieve.struyf@syntra-ab.be::8883354b-9cfc-4338-9c7f-34ccbc87013f" providerId="AD" clId="Web-{9B0E01C8-BC7E-497B-9971-8546CAB0A022}"/>
    <pc:docChg chg="modSld">
      <pc:chgData name="Lieve Struyf" userId="S::lieve.struyf@syntra-ab.be::8883354b-9cfc-4338-9c7f-34ccbc87013f" providerId="AD" clId="Web-{9B0E01C8-BC7E-497B-9971-8546CAB0A022}" dt="2021-09-13T08:11:00.922" v="0"/>
      <pc:docMkLst>
        <pc:docMk/>
      </pc:docMkLst>
      <pc:sldChg chg="addSp">
        <pc:chgData name="Lieve Struyf" userId="S::lieve.struyf@syntra-ab.be::8883354b-9cfc-4338-9c7f-34ccbc87013f" providerId="AD" clId="Web-{9B0E01C8-BC7E-497B-9971-8546CAB0A022}" dt="2021-09-13T08:11:00.922" v="0"/>
        <pc:sldMkLst>
          <pc:docMk/>
          <pc:sldMk cId="1758042139" sldId="266"/>
        </pc:sldMkLst>
        <pc:spChg chg="add">
          <ac:chgData name="Lieve Struyf" userId="S::lieve.struyf@syntra-ab.be::8883354b-9cfc-4338-9c7f-34ccbc87013f" providerId="AD" clId="Web-{9B0E01C8-BC7E-497B-9971-8546CAB0A022}" dt="2021-09-13T08:11:00.922" v="0"/>
          <ac:spMkLst>
            <pc:docMk/>
            <pc:sldMk cId="1758042139" sldId="266"/>
            <ac:spMk id="4" creationId="{38E4C4ED-E469-4AD8-B7F5-0BF55ECEE5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‹nr.›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29-8-2022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11E35A3-216A-4B84-AB56-81467F9B19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Place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9A2-B998-40C9-A9F0-559BAC8CEEBF}" type="datetime2">
              <a:rPr lang="en-GB" noProof="0" smtClean="0"/>
              <a:t>Monday, 29 August 2022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ORTEC | Optimize your world</a:t>
            </a:r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99" y="6176083"/>
            <a:ext cx="288000" cy="288000"/>
          </a:xfrm>
        </p:spPr>
        <p:txBody>
          <a:bodyPr/>
          <a:lstStyle/>
          <a:p>
            <a:fld id="{D7B5DC5B-6873-43DB-ADC7-B15ACCE0DFDB}" type="slidenum">
              <a:rPr lang="en-GB" noProof="0" smtClean="0"/>
              <a:t>‹nr.›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TITLE ONLY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grpSp>
        <p:nvGrpSpPr>
          <p:cNvPr id="98" name="Groep 97">
            <a:extLst>
              <a:ext uri="{FF2B5EF4-FFF2-40B4-BE49-F238E27FC236}">
                <a16:creationId xmlns:a16="http://schemas.microsoft.com/office/drawing/2014/main" id="{421D5D2B-4FAA-4304-8C9C-82BC19A2F21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99" name="Vrije vorm: vorm 98">
              <a:extLst>
                <a:ext uri="{FF2B5EF4-FFF2-40B4-BE49-F238E27FC236}">
                  <a16:creationId xmlns:a16="http://schemas.microsoft.com/office/drawing/2014/main" id="{01AEFA3B-71E0-4523-8209-5AE70E09359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0" name="Vrije vorm: vorm 99">
              <a:extLst>
                <a:ext uri="{FF2B5EF4-FFF2-40B4-BE49-F238E27FC236}">
                  <a16:creationId xmlns:a16="http://schemas.microsoft.com/office/drawing/2014/main" id="{FCD40DA1-B97A-44DB-806B-DF20072DCDE0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1" name="Vrije vorm: vorm 100">
              <a:extLst>
                <a:ext uri="{FF2B5EF4-FFF2-40B4-BE49-F238E27FC236}">
                  <a16:creationId xmlns:a16="http://schemas.microsoft.com/office/drawing/2014/main" id="{F166CA8B-A314-4FF7-874D-911E7B27E4BB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2" name="Vrije vorm: vorm 101">
              <a:extLst>
                <a:ext uri="{FF2B5EF4-FFF2-40B4-BE49-F238E27FC236}">
                  <a16:creationId xmlns:a16="http://schemas.microsoft.com/office/drawing/2014/main" id="{BC0BD006-E1C4-4ABE-A544-30AD01D5338C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3" name="Vrije vorm: vorm 102">
              <a:extLst>
                <a:ext uri="{FF2B5EF4-FFF2-40B4-BE49-F238E27FC236}">
                  <a16:creationId xmlns:a16="http://schemas.microsoft.com/office/drawing/2014/main" id="{1E713BB2-1E64-42D3-9239-CCE5F0A09942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4" name="Vrije vorm: vorm 103">
              <a:extLst>
                <a:ext uri="{FF2B5EF4-FFF2-40B4-BE49-F238E27FC236}">
                  <a16:creationId xmlns:a16="http://schemas.microsoft.com/office/drawing/2014/main" id="{BAD78881-F04F-49EE-AA23-E98B83C65171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  <p:grpSp>
        <p:nvGrpSpPr>
          <p:cNvPr id="26" name="Graphic 9">
            <a:extLst>
              <a:ext uri="{FF2B5EF4-FFF2-40B4-BE49-F238E27FC236}">
                <a16:creationId xmlns:a16="http://schemas.microsoft.com/office/drawing/2014/main" id="{592CFD68-D29D-40D6-AC8F-A3A80C4DE017}"/>
              </a:ext>
            </a:extLst>
          </p:cNvPr>
          <p:cNvGrpSpPr/>
          <p:nvPr userDrawn="1"/>
        </p:nvGrpSpPr>
        <p:grpSpPr>
          <a:xfrm>
            <a:off x="-382680" y="1428337"/>
            <a:ext cx="171427" cy="156142"/>
            <a:chOff x="8218891" y="-2103553"/>
            <a:chExt cx="228170" cy="207825"/>
          </a:xfrm>
          <a:solidFill>
            <a:srgbClr val="EE7D11">
              <a:alpha val="10196"/>
            </a:srgbClr>
          </a:solidFill>
        </p:grpSpPr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E54BBC9-AD2D-4521-8CCA-872044BAB75E}"/>
                </a:ext>
              </a:extLst>
            </p:cNvPr>
            <p:cNvSpPr/>
            <p:nvPr/>
          </p:nvSpPr>
          <p:spPr>
            <a:xfrm>
              <a:off x="8218891" y="-2064433"/>
              <a:ext cx="149588" cy="168705"/>
            </a:xfrm>
            <a:custGeom>
              <a:avLst/>
              <a:gdLst>
                <a:gd name="connsiteX0" fmla="*/ 88724 w 149588"/>
                <a:gd name="connsiteY0" fmla="*/ 168239 h 168705"/>
                <a:gd name="connsiteX1" fmla="*/ 28621 w 149588"/>
                <a:gd name="connsiteY1" fmla="*/ 151666 h 168705"/>
                <a:gd name="connsiteX2" fmla="*/ 904 w 149588"/>
                <a:gd name="connsiteY2" fmla="*/ 95373 h 168705"/>
                <a:gd name="connsiteX3" fmla="*/ 522 w 149588"/>
                <a:gd name="connsiteY3" fmla="*/ 91182 h 168705"/>
                <a:gd name="connsiteX4" fmla="*/ 5952 w 149588"/>
                <a:gd name="connsiteY4" fmla="*/ 46605 h 168705"/>
                <a:gd name="connsiteX5" fmla="*/ 30050 w 149588"/>
                <a:gd name="connsiteY5" fmla="*/ 14410 h 168705"/>
                <a:gd name="connsiteX6" fmla="*/ 68626 w 149588"/>
                <a:gd name="connsiteY6" fmla="*/ 409 h 168705"/>
                <a:gd name="connsiteX7" fmla="*/ 123014 w 149588"/>
                <a:gd name="connsiteY7" fmla="*/ 16601 h 168705"/>
                <a:gd name="connsiteX8" fmla="*/ 147588 w 149588"/>
                <a:gd name="connsiteY8" fmla="*/ 74418 h 168705"/>
                <a:gd name="connsiteX9" fmla="*/ 149208 w 149588"/>
                <a:gd name="connsiteY9" fmla="*/ 92134 h 168705"/>
                <a:gd name="connsiteX10" fmla="*/ 45861 w 149588"/>
                <a:gd name="connsiteY10" fmla="*/ 101564 h 168705"/>
                <a:gd name="connsiteX11" fmla="*/ 60911 w 149588"/>
                <a:gd name="connsiteY11" fmla="*/ 125948 h 168705"/>
                <a:gd name="connsiteX12" fmla="*/ 88534 w 149588"/>
                <a:gd name="connsiteY12" fmla="*/ 133092 h 168705"/>
                <a:gd name="connsiteX13" fmla="*/ 126062 w 149588"/>
                <a:gd name="connsiteY13" fmla="*/ 111375 h 168705"/>
                <a:gd name="connsiteX14" fmla="*/ 149589 w 149588"/>
                <a:gd name="connsiteY14" fmla="*/ 133282 h 168705"/>
                <a:gd name="connsiteX15" fmla="*/ 125110 w 149588"/>
                <a:gd name="connsiteY15" fmla="*/ 157190 h 168705"/>
                <a:gd name="connsiteX16" fmla="*/ 88724 w 149588"/>
                <a:gd name="connsiteY16" fmla="*/ 168239 h 168705"/>
                <a:gd name="connsiteX17" fmla="*/ 71579 w 149588"/>
                <a:gd name="connsiteY17" fmla="*/ 35365 h 168705"/>
                <a:gd name="connsiteX18" fmla="*/ 51481 w 149588"/>
                <a:gd name="connsiteY18" fmla="*/ 46033 h 168705"/>
                <a:gd name="connsiteX19" fmla="*/ 43480 w 149588"/>
                <a:gd name="connsiteY19" fmla="*/ 71941 h 168705"/>
                <a:gd name="connsiteX20" fmla="*/ 103774 w 149588"/>
                <a:gd name="connsiteY20" fmla="*/ 66417 h 168705"/>
                <a:gd name="connsiteX21" fmla="*/ 103488 w 149588"/>
                <a:gd name="connsiteY21" fmla="*/ 62988 h 168705"/>
                <a:gd name="connsiteX22" fmla="*/ 93677 w 149588"/>
                <a:gd name="connsiteY22" fmla="*/ 41366 h 168705"/>
                <a:gd name="connsiteX23" fmla="*/ 71579 w 149588"/>
                <a:gd name="connsiteY23" fmla="*/ 35365 h 16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588" h="168705">
                  <a:moveTo>
                    <a:pt x="88724" y="168239"/>
                  </a:moveTo>
                  <a:cubicBezTo>
                    <a:pt x="64911" y="170430"/>
                    <a:pt x="44909" y="164905"/>
                    <a:pt x="28621" y="151666"/>
                  </a:cubicBezTo>
                  <a:cubicBezTo>
                    <a:pt x="12334" y="138426"/>
                    <a:pt x="3094" y="119662"/>
                    <a:pt x="904" y="95373"/>
                  </a:cubicBezTo>
                  <a:lnTo>
                    <a:pt x="522" y="91182"/>
                  </a:lnTo>
                  <a:cubicBezTo>
                    <a:pt x="-1001" y="74894"/>
                    <a:pt x="808" y="60035"/>
                    <a:pt x="5952" y="46605"/>
                  </a:cubicBezTo>
                  <a:cubicBezTo>
                    <a:pt x="11096" y="33175"/>
                    <a:pt x="19096" y="22507"/>
                    <a:pt x="30050" y="14410"/>
                  </a:cubicBezTo>
                  <a:cubicBezTo>
                    <a:pt x="41004" y="6409"/>
                    <a:pt x="53863" y="1742"/>
                    <a:pt x="68626" y="409"/>
                  </a:cubicBezTo>
                  <a:cubicBezTo>
                    <a:pt x="90820" y="-1592"/>
                    <a:pt x="108917" y="3742"/>
                    <a:pt x="123014" y="16601"/>
                  </a:cubicBezTo>
                  <a:cubicBezTo>
                    <a:pt x="137016" y="29460"/>
                    <a:pt x="145207" y="48700"/>
                    <a:pt x="147588" y="74418"/>
                  </a:cubicBezTo>
                  <a:lnTo>
                    <a:pt x="149208" y="92134"/>
                  </a:lnTo>
                  <a:lnTo>
                    <a:pt x="45861" y="101564"/>
                  </a:lnTo>
                  <a:cubicBezTo>
                    <a:pt x="48243" y="112042"/>
                    <a:pt x="53196" y="120138"/>
                    <a:pt x="60911" y="125948"/>
                  </a:cubicBezTo>
                  <a:cubicBezTo>
                    <a:pt x="68531" y="131663"/>
                    <a:pt x="77771" y="134140"/>
                    <a:pt x="88534" y="133092"/>
                  </a:cubicBezTo>
                  <a:cubicBezTo>
                    <a:pt x="105203" y="131568"/>
                    <a:pt x="117775" y="124329"/>
                    <a:pt x="126062" y="111375"/>
                  </a:cubicBezTo>
                  <a:lnTo>
                    <a:pt x="149589" y="133282"/>
                  </a:lnTo>
                  <a:cubicBezTo>
                    <a:pt x="143969" y="143093"/>
                    <a:pt x="135777" y="151094"/>
                    <a:pt x="125110" y="157190"/>
                  </a:cubicBezTo>
                  <a:cubicBezTo>
                    <a:pt x="114346" y="163286"/>
                    <a:pt x="102250" y="167001"/>
                    <a:pt x="88724" y="168239"/>
                  </a:cubicBezTo>
                  <a:close/>
                  <a:moveTo>
                    <a:pt x="71579" y="35365"/>
                  </a:moveTo>
                  <a:cubicBezTo>
                    <a:pt x="63006" y="36127"/>
                    <a:pt x="56244" y="39747"/>
                    <a:pt x="51481" y="46033"/>
                  </a:cubicBezTo>
                  <a:cubicBezTo>
                    <a:pt x="46624" y="52320"/>
                    <a:pt x="43956" y="60988"/>
                    <a:pt x="43480" y="71941"/>
                  </a:cubicBezTo>
                  <a:lnTo>
                    <a:pt x="103774" y="66417"/>
                  </a:lnTo>
                  <a:lnTo>
                    <a:pt x="103488" y="62988"/>
                  </a:lnTo>
                  <a:cubicBezTo>
                    <a:pt x="102440" y="53368"/>
                    <a:pt x="99106" y="46129"/>
                    <a:pt x="93677" y="41366"/>
                  </a:cubicBezTo>
                  <a:cubicBezTo>
                    <a:pt x="88152" y="36508"/>
                    <a:pt x="80819" y="34508"/>
                    <a:pt x="71579" y="353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9ADCB6F0-D884-4D49-9157-E035F5D9B114}"/>
                </a:ext>
              </a:extLst>
            </p:cNvPr>
            <p:cNvSpPr/>
            <p:nvPr/>
          </p:nvSpPr>
          <p:spPr>
            <a:xfrm>
              <a:off x="8375338" y="-2103553"/>
              <a:ext cx="71722" cy="77247"/>
            </a:xfrm>
            <a:custGeom>
              <a:avLst/>
              <a:gdLst>
                <a:gd name="connsiteX0" fmla="*/ 34099 w 71722"/>
                <a:gd name="connsiteY0" fmla="*/ 24098 h 77247"/>
                <a:gd name="connsiteX1" fmla="*/ 44100 w 71722"/>
                <a:gd name="connsiteY1" fmla="*/ 1810 h 77247"/>
                <a:gd name="connsiteX2" fmla="*/ 64389 w 71722"/>
                <a:gd name="connsiteY2" fmla="*/ 0 h 77247"/>
                <a:gd name="connsiteX3" fmla="*/ 47339 w 71722"/>
                <a:gd name="connsiteY3" fmla="*/ 36671 h 77247"/>
                <a:gd name="connsiteX4" fmla="*/ 71723 w 71722"/>
                <a:gd name="connsiteY4" fmla="*/ 71057 h 77247"/>
                <a:gd name="connsiteX5" fmla="*/ 51339 w 71722"/>
                <a:gd name="connsiteY5" fmla="*/ 72962 h 77247"/>
                <a:gd name="connsiteX6" fmla="*/ 36576 w 71722"/>
                <a:gd name="connsiteY6" fmla="*/ 51816 h 77247"/>
                <a:gd name="connsiteX7" fmla="*/ 26003 w 71722"/>
                <a:gd name="connsiteY7" fmla="*/ 75343 h 77247"/>
                <a:gd name="connsiteX8" fmla="*/ 5524 w 71722"/>
                <a:gd name="connsiteY8" fmla="*/ 77248 h 77247"/>
                <a:gd name="connsiteX9" fmla="*/ 23336 w 71722"/>
                <a:gd name="connsiteY9" fmla="*/ 39053 h 77247"/>
                <a:gd name="connsiteX10" fmla="*/ 0 w 71722"/>
                <a:gd name="connsiteY10" fmla="*/ 6096 h 77247"/>
                <a:gd name="connsiteX11" fmla="*/ 20383 w 71722"/>
                <a:gd name="connsiteY11" fmla="*/ 4191 h 77247"/>
                <a:gd name="connsiteX12" fmla="*/ 34099 w 71722"/>
                <a:gd name="connsiteY12" fmla="*/ 24098 h 7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722" h="77247">
                  <a:moveTo>
                    <a:pt x="34099" y="24098"/>
                  </a:moveTo>
                  <a:lnTo>
                    <a:pt x="44100" y="1810"/>
                  </a:lnTo>
                  <a:lnTo>
                    <a:pt x="64389" y="0"/>
                  </a:lnTo>
                  <a:lnTo>
                    <a:pt x="47339" y="36671"/>
                  </a:lnTo>
                  <a:lnTo>
                    <a:pt x="71723" y="71057"/>
                  </a:lnTo>
                  <a:lnTo>
                    <a:pt x="51339" y="72962"/>
                  </a:lnTo>
                  <a:lnTo>
                    <a:pt x="36576" y="51816"/>
                  </a:lnTo>
                  <a:lnTo>
                    <a:pt x="26003" y="75343"/>
                  </a:lnTo>
                  <a:lnTo>
                    <a:pt x="5524" y="77248"/>
                  </a:lnTo>
                  <a:lnTo>
                    <a:pt x="23336" y="39053"/>
                  </a:lnTo>
                  <a:lnTo>
                    <a:pt x="0" y="6096"/>
                  </a:lnTo>
                  <a:lnTo>
                    <a:pt x="20383" y="4191"/>
                  </a:lnTo>
                  <a:lnTo>
                    <a:pt x="34099" y="240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A6632EE-C84D-4BFD-97D2-4CB242F0CD8A}"/>
              </a:ext>
            </a:extLst>
          </p:cNvPr>
          <p:cNvSpPr/>
          <p:nvPr userDrawn="1"/>
        </p:nvSpPr>
        <p:spPr>
          <a:xfrm>
            <a:off x="-3510952" y="-150890"/>
            <a:ext cx="56248" cy="56248"/>
          </a:xfrm>
          <a:custGeom>
            <a:avLst/>
            <a:gdLst>
              <a:gd name="connsiteX0" fmla="*/ 74867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7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7" y="37433"/>
                </a:moveTo>
                <a:cubicBezTo>
                  <a:pt x="74867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7" y="16759"/>
                  <a:pt x="74867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F551009A-5705-4CB1-A811-1D5E1CBA9F38}"/>
              </a:ext>
            </a:extLst>
          </p:cNvPr>
          <p:cNvSpPr/>
          <p:nvPr userDrawn="1"/>
        </p:nvSpPr>
        <p:spPr>
          <a:xfrm>
            <a:off x="-634593" y="-178512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60" y="74867"/>
                  <a:pt x="0" y="58107"/>
                  <a:pt x="0" y="37433"/>
                </a:cubicBezTo>
                <a:cubicBezTo>
                  <a:pt x="0" y="16759"/>
                  <a:pt x="16760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aphic 9">
            <a:extLst>
              <a:ext uri="{FF2B5EF4-FFF2-40B4-BE49-F238E27FC236}">
                <a16:creationId xmlns:a16="http://schemas.microsoft.com/office/drawing/2014/main" id="{EEA46210-90E3-49A5-992E-0D90713AA1FC}"/>
              </a:ext>
            </a:extLst>
          </p:cNvPr>
          <p:cNvGrpSpPr/>
          <p:nvPr userDrawn="1"/>
        </p:nvGrpSpPr>
        <p:grpSpPr>
          <a:xfrm>
            <a:off x="-2241165" y="772279"/>
            <a:ext cx="226232" cy="298949"/>
            <a:chOff x="3949230" y="-2556891"/>
            <a:chExt cx="301115" cy="397901"/>
          </a:xfrm>
          <a:solidFill>
            <a:srgbClr val="EE7D11">
              <a:alpha val="27843"/>
            </a:srgbClr>
          </a:solidFill>
        </p:grpSpPr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5DB5E06B-717D-4B23-9392-ED3F2788C65C}"/>
                </a:ext>
              </a:extLst>
            </p:cNvPr>
            <p:cNvSpPr/>
            <p:nvPr/>
          </p:nvSpPr>
          <p:spPr>
            <a:xfrm>
              <a:off x="3949230" y="-2556891"/>
              <a:ext cx="95324" cy="75564"/>
            </a:xfrm>
            <a:custGeom>
              <a:avLst/>
              <a:gdLst>
                <a:gd name="connsiteX0" fmla="*/ 16985 w 95324"/>
                <a:gd name="connsiteY0" fmla="*/ 18330 h 75564"/>
                <a:gd name="connsiteX1" fmla="*/ 29463 w 95324"/>
                <a:gd name="connsiteY1" fmla="*/ 17378 h 75564"/>
                <a:gd name="connsiteX2" fmla="*/ 40512 w 95324"/>
                <a:gd name="connsiteY2" fmla="*/ 23283 h 75564"/>
                <a:gd name="connsiteX3" fmla="*/ 45274 w 95324"/>
                <a:gd name="connsiteY3" fmla="*/ 10139 h 75564"/>
                <a:gd name="connsiteX4" fmla="*/ 56609 w 95324"/>
                <a:gd name="connsiteY4" fmla="*/ 1852 h 75564"/>
                <a:gd name="connsiteX5" fmla="*/ 77945 w 95324"/>
                <a:gd name="connsiteY5" fmla="*/ 3090 h 75564"/>
                <a:gd name="connsiteX6" fmla="*/ 92518 w 95324"/>
                <a:gd name="connsiteY6" fmla="*/ 22236 h 75564"/>
                <a:gd name="connsiteX7" fmla="*/ 93566 w 95324"/>
                <a:gd name="connsiteY7" fmla="*/ 46334 h 75564"/>
                <a:gd name="connsiteX8" fmla="*/ 78040 w 95324"/>
                <a:gd name="connsiteY8" fmla="*/ 61003 h 75564"/>
                <a:gd name="connsiteX9" fmla="*/ 64038 w 95324"/>
                <a:gd name="connsiteY9" fmla="*/ 61860 h 75564"/>
                <a:gd name="connsiteX10" fmla="*/ 51942 w 95324"/>
                <a:gd name="connsiteY10" fmla="*/ 54906 h 75564"/>
                <a:gd name="connsiteX11" fmla="*/ 47274 w 95324"/>
                <a:gd name="connsiteY11" fmla="*/ 66527 h 75564"/>
                <a:gd name="connsiteX12" fmla="*/ 37083 w 95324"/>
                <a:gd name="connsiteY12" fmla="*/ 73766 h 75564"/>
                <a:gd name="connsiteX13" fmla="*/ 16509 w 95324"/>
                <a:gd name="connsiteY13" fmla="*/ 72813 h 75564"/>
                <a:gd name="connsiteX14" fmla="*/ 2507 w 95324"/>
                <a:gd name="connsiteY14" fmla="*/ 55002 h 75564"/>
                <a:gd name="connsiteX15" fmla="*/ 1745 w 95324"/>
                <a:gd name="connsiteY15" fmla="*/ 32332 h 75564"/>
                <a:gd name="connsiteX16" fmla="*/ 16985 w 95324"/>
                <a:gd name="connsiteY16" fmla="*/ 18330 h 75564"/>
                <a:gd name="connsiteX17" fmla="*/ 61657 w 95324"/>
                <a:gd name="connsiteY17" fmla="*/ 19759 h 75564"/>
                <a:gd name="connsiteX18" fmla="*/ 53751 w 95324"/>
                <a:gd name="connsiteY18" fmla="*/ 26427 h 75564"/>
                <a:gd name="connsiteX19" fmla="*/ 53561 w 95324"/>
                <a:gd name="connsiteY19" fmla="*/ 36523 h 75564"/>
                <a:gd name="connsiteX20" fmla="*/ 60133 w 95324"/>
                <a:gd name="connsiteY20" fmla="*/ 44143 h 75564"/>
                <a:gd name="connsiteX21" fmla="*/ 70515 w 95324"/>
                <a:gd name="connsiteY21" fmla="*/ 44143 h 75564"/>
                <a:gd name="connsiteX22" fmla="*/ 78326 w 95324"/>
                <a:gd name="connsiteY22" fmla="*/ 37571 h 75564"/>
                <a:gd name="connsiteX23" fmla="*/ 78516 w 95324"/>
                <a:gd name="connsiteY23" fmla="*/ 27284 h 75564"/>
                <a:gd name="connsiteX24" fmla="*/ 71944 w 95324"/>
                <a:gd name="connsiteY24" fmla="*/ 19664 h 75564"/>
                <a:gd name="connsiteX25" fmla="*/ 61657 w 95324"/>
                <a:gd name="connsiteY25" fmla="*/ 19759 h 75564"/>
                <a:gd name="connsiteX26" fmla="*/ 24224 w 95324"/>
                <a:gd name="connsiteY26" fmla="*/ 35380 h 75564"/>
                <a:gd name="connsiteX27" fmla="*/ 16985 w 95324"/>
                <a:gd name="connsiteY27" fmla="*/ 41095 h 75564"/>
                <a:gd name="connsiteX28" fmla="*/ 16699 w 95324"/>
                <a:gd name="connsiteY28" fmla="*/ 49858 h 75564"/>
                <a:gd name="connsiteX29" fmla="*/ 22414 w 95324"/>
                <a:gd name="connsiteY29" fmla="*/ 56335 h 75564"/>
                <a:gd name="connsiteX30" fmla="*/ 31653 w 95324"/>
                <a:gd name="connsiteY30" fmla="*/ 56050 h 75564"/>
                <a:gd name="connsiteX31" fmla="*/ 39083 w 95324"/>
                <a:gd name="connsiteY31" fmla="*/ 50239 h 75564"/>
                <a:gd name="connsiteX32" fmla="*/ 39464 w 95324"/>
                <a:gd name="connsiteY32" fmla="*/ 41476 h 75564"/>
                <a:gd name="connsiteX33" fmla="*/ 33558 w 95324"/>
                <a:gd name="connsiteY33" fmla="*/ 34999 h 75564"/>
                <a:gd name="connsiteX34" fmla="*/ 24224 w 95324"/>
                <a:gd name="connsiteY34" fmla="*/ 35380 h 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5324" h="75564">
                  <a:moveTo>
                    <a:pt x="16985" y="18330"/>
                  </a:moveTo>
                  <a:cubicBezTo>
                    <a:pt x="21271" y="16806"/>
                    <a:pt x="25367" y="16521"/>
                    <a:pt x="29463" y="17378"/>
                  </a:cubicBezTo>
                  <a:cubicBezTo>
                    <a:pt x="33558" y="18330"/>
                    <a:pt x="37178" y="20235"/>
                    <a:pt x="40512" y="23283"/>
                  </a:cubicBezTo>
                  <a:cubicBezTo>
                    <a:pt x="40988" y="18330"/>
                    <a:pt x="42607" y="13949"/>
                    <a:pt x="45274" y="10139"/>
                  </a:cubicBezTo>
                  <a:cubicBezTo>
                    <a:pt x="47941" y="6329"/>
                    <a:pt x="51751" y="3567"/>
                    <a:pt x="56609" y="1852"/>
                  </a:cubicBezTo>
                  <a:cubicBezTo>
                    <a:pt x="64419" y="-1005"/>
                    <a:pt x="71468" y="-529"/>
                    <a:pt x="77945" y="3090"/>
                  </a:cubicBezTo>
                  <a:cubicBezTo>
                    <a:pt x="84422" y="6710"/>
                    <a:pt x="89280" y="13092"/>
                    <a:pt x="92518" y="22236"/>
                  </a:cubicBezTo>
                  <a:cubicBezTo>
                    <a:pt x="95852" y="31380"/>
                    <a:pt x="96233" y="39381"/>
                    <a:pt x="93566" y="46334"/>
                  </a:cubicBezTo>
                  <a:cubicBezTo>
                    <a:pt x="90994" y="53287"/>
                    <a:pt x="85851" y="58240"/>
                    <a:pt x="78040" y="61003"/>
                  </a:cubicBezTo>
                  <a:cubicBezTo>
                    <a:pt x="73182" y="62812"/>
                    <a:pt x="68515" y="63098"/>
                    <a:pt x="64038" y="61860"/>
                  </a:cubicBezTo>
                  <a:cubicBezTo>
                    <a:pt x="59562" y="60717"/>
                    <a:pt x="55466" y="58335"/>
                    <a:pt x="51942" y="54906"/>
                  </a:cubicBezTo>
                  <a:cubicBezTo>
                    <a:pt x="51370" y="59383"/>
                    <a:pt x="49751" y="63193"/>
                    <a:pt x="47274" y="66527"/>
                  </a:cubicBezTo>
                  <a:cubicBezTo>
                    <a:pt x="44798" y="69861"/>
                    <a:pt x="41369" y="72242"/>
                    <a:pt x="37083" y="73766"/>
                  </a:cubicBezTo>
                  <a:cubicBezTo>
                    <a:pt x="29653" y="76433"/>
                    <a:pt x="22795" y="76147"/>
                    <a:pt x="16509" y="72813"/>
                  </a:cubicBezTo>
                  <a:cubicBezTo>
                    <a:pt x="10317" y="69480"/>
                    <a:pt x="5555" y="63479"/>
                    <a:pt x="2507" y="55002"/>
                  </a:cubicBezTo>
                  <a:cubicBezTo>
                    <a:pt x="-541" y="46525"/>
                    <a:pt x="-827" y="39000"/>
                    <a:pt x="1745" y="32332"/>
                  </a:cubicBezTo>
                  <a:cubicBezTo>
                    <a:pt x="4412" y="25760"/>
                    <a:pt x="9460" y="21093"/>
                    <a:pt x="16985" y="18330"/>
                  </a:cubicBezTo>
                  <a:close/>
                  <a:moveTo>
                    <a:pt x="61657" y="19759"/>
                  </a:moveTo>
                  <a:cubicBezTo>
                    <a:pt x="57847" y="21188"/>
                    <a:pt x="55180" y="23379"/>
                    <a:pt x="53751" y="26427"/>
                  </a:cubicBezTo>
                  <a:cubicBezTo>
                    <a:pt x="52227" y="29475"/>
                    <a:pt x="52227" y="32808"/>
                    <a:pt x="53561" y="36523"/>
                  </a:cubicBezTo>
                  <a:cubicBezTo>
                    <a:pt x="54894" y="40238"/>
                    <a:pt x="57085" y="42714"/>
                    <a:pt x="60133" y="44143"/>
                  </a:cubicBezTo>
                  <a:cubicBezTo>
                    <a:pt x="63181" y="45477"/>
                    <a:pt x="66610" y="45477"/>
                    <a:pt x="70515" y="44143"/>
                  </a:cubicBezTo>
                  <a:cubicBezTo>
                    <a:pt x="74230" y="42810"/>
                    <a:pt x="76897" y="40619"/>
                    <a:pt x="78326" y="37571"/>
                  </a:cubicBezTo>
                  <a:cubicBezTo>
                    <a:pt x="79850" y="34618"/>
                    <a:pt x="79850" y="31189"/>
                    <a:pt x="78516" y="27284"/>
                  </a:cubicBezTo>
                  <a:cubicBezTo>
                    <a:pt x="77183" y="23474"/>
                    <a:pt x="74992" y="20998"/>
                    <a:pt x="71944" y="19664"/>
                  </a:cubicBezTo>
                  <a:cubicBezTo>
                    <a:pt x="68991" y="18235"/>
                    <a:pt x="65562" y="18330"/>
                    <a:pt x="61657" y="19759"/>
                  </a:cubicBezTo>
                  <a:close/>
                  <a:moveTo>
                    <a:pt x="24224" y="35380"/>
                  </a:moveTo>
                  <a:cubicBezTo>
                    <a:pt x="20795" y="36619"/>
                    <a:pt x="18413" y="38524"/>
                    <a:pt x="16985" y="41095"/>
                  </a:cubicBezTo>
                  <a:cubicBezTo>
                    <a:pt x="15556" y="43667"/>
                    <a:pt x="15461" y="46525"/>
                    <a:pt x="16699" y="49858"/>
                  </a:cubicBezTo>
                  <a:cubicBezTo>
                    <a:pt x="17842" y="53097"/>
                    <a:pt x="19842" y="55287"/>
                    <a:pt x="22414" y="56335"/>
                  </a:cubicBezTo>
                  <a:cubicBezTo>
                    <a:pt x="25081" y="57383"/>
                    <a:pt x="28129" y="57288"/>
                    <a:pt x="31653" y="56050"/>
                  </a:cubicBezTo>
                  <a:cubicBezTo>
                    <a:pt x="35177" y="54811"/>
                    <a:pt x="37654" y="52811"/>
                    <a:pt x="39083" y="50239"/>
                  </a:cubicBezTo>
                  <a:cubicBezTo>
                    <a:pt x="40512" y="47668"/>
                    <a:pt x="40702" y="44715"/>
                    <a:pt x="39464" y="41476"/>
                  </a:cubicBezTo>
                  <a:cubicBezTo>
                    <a:pt x="38226" y="38238"/>
                    <a:pt x="36321" y="36047"/>
                    <a:pt x="33558" y="34999"/>
                  </a:cubicBezTo>
                  <a:cubicBezTo>
                    <a:pt x="30796" y="33952"/>
                    <a:pt x="27653" y="34142"/>
                    <a:pt x="24224" y="35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3" name="Graphic 9">
              <a:extLst>
                <a:ext uri="{FF2B5EF4-FFF2-40B4-BE49-F238E27FC236}">
                  <a16:creationId xmlns:a16="http://schemas.microsoft.com/office/drawing/2014/main" id="{3AACB943-77E0-4EA9-8183-53CE943E709A}"/>
                </a:ext>
              </a:extLst>
            </p:cNvPr>
            <p:cNvGrpSpPr/>
            <p:nvPr/>
          </p:nvGrpSpPr>
          <p:grpSpPr>
            <a:xfrm>
              <a:off x="4142332" y="-2438738"/>
              <a:ext cx="108013" cy="54387"/>
              <a:chOff x="4142332" y="-2438738"/>
              <a:chExt cx="108013" cy="54387"/>
            </a:xfrm>
            <a:grpFill/>
          </p:grpSpPr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9C3C7D07-D553-4792-8A4E-2815B10DB85A}"/>
                  </a:ext>
                </a:extLst>
              </p:cNvPr>
              <p:cNvSpPr/>
              <p:nvPr/>
            </p:nvSpPr>
            <p:spPr>
              <a:xfrm>
                <a:off x="4142332" y="-2427022"/>
                <a:ext cx="76009" cy="42671"/>
              </a:xfrm>
              <a:custGeom>
                <a:avLst/>
                <a:gdLst>
                  <a:gd name="connsiteX0" fmla="*/ 76010 w 76009"/>
                  <a:gd name="connsiteY0" fmla="*/ 17335 h 42671"/>
                  <a:gd name="connsiteX1" fmla="*/ 6287 w 76009"/>
                  <a:gd name="connsiteY1" fmla="*/ 42672 h 42671"/>
                  <a:gd name="connsiteX2" fmla="*/ 0 w 76009"/>
                  <a:gd name="connsiteY2" fmla="*/ 25336 h 42671"/>
                  <a:gd name="connsiteX3" fmla="*/ 69723 w 76009"/>
                  <a:gd name="connsiteY3" fmla="*/ 0 h 42671"/>
                  <a:gd name="connsiteX4" fmla="*/ 76010 w 76009"/>
                  <a:gd name="connsiteY4" fmla="*/ 17335 h 4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09" h="42671">
                    <a:moveTo>
                      <a:pt x="76010" y="17335"/>
                    </a:moveTo>
                    <a:lnTo>
                      <a:pt x="6287" y="42672"/>
                    </a:lnTo>
                    <a:lnTo>
                      <a:pt x="0" y="25336"/>
                    </a:lnTo>
                    <a:lnTo>
                      <a:pt x="69723" y="0"/>
                    </a:lnTo>
                    <a:lnTo>
                      <a:pt x="76010" y="173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42D1EEE9-F127-42B9-BC94-7D9454FCC4FB}"/>
                  </a:ext>
                </a:extLst>
              </p:cNvPr>
              <p:cNvSpPr/>
              <p:nvPr/>
            </p:nvSpPr>
            <p:spPr>
              <a:xfrm>
                <a:off x="4174336" y="-2438738"/>
                <a:ext cx="76009" cy="42671"/>
              </a:xfrm>
              <a:custGeom>
                <a:avLst/>
                <a:gdLst>
                  <a:gd name="connsiteX0" fmla="*/ 76009 w 76009"/>
                  <a:gd name="connsiteY0" fmla="*/ 17335 h 42671"/>
                  <a:gd name="connsiteX1" fmla="*/ 6287 w 76009"/>
                  <a:gd name="connsiteY1" fmla="*/ 42672 h 42671"/>
                  <a:gd name="connsiteX2" fmla="*/ 0 w 76009"/>
                  <a:gd name="connsiteY2" fmla="*/ 25336 h 42671"/>
                  <a:gd name="connsiteX3" fmla="*/ 69723 w 76009"/>
                  <a:gd name="connsiteY3" fmla="*/ 0 h 42671"/>
                  <a:gd name="connsiteX4" fmla="*/ 76009 w 76009"/>
                  <a:gd name="connsiteY4" fmla="*/ 17335 h 4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09" h="42671">
                    <a:moveTo>
                      <a:pt x="76009" y="17335"/>
                    </a:moveTo>
                    <a:lnTo>
                      <a:pt x="6287" y="42672"/>
                    </a:lnTo>
                    <a:lnTo>
                      <a:pt x="0" y="25336"/>
                    </a:lnTo>
                    <a:lnTo>
                      <a:pt x="69723" y="0"/>
                    </a:lnTo>
                    <a:lnTo>
                      <a:pt x="76009" y="173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4" name="Vrije vorm: vorm 33">
              <a:extLst>
                <a:ext uri="{FF2B5EF4-FFF2-40B4-BE49-F238E27FC236}">
                  <a16:creationId xmlns:a16="http://schemas.microsoft.com/office/drawing/2014/main" id="{336D4186-EC68-4B1B-8CE7-8C4553A5279D}"/>
                </a:ext>
              </a:extLst>
            </p:cNvPr>
            <p:cNvSpPr/>
            <p:nvPr/>
          </p:nvSpPr>
          <p:spPr>
            <a:xfrm>
              <a:off x="3949356" y="-2483982"/>
              <a:ext cx="213931" cy="249364"/>
            </a:xfrm>
            <a:custGeom>
              <a:avLst/>
              <a:gdLst>
                <a:gd name="connsiteX0" fmla="*/ 140017 w 213931"/>
                <a:gd name="connsiteY0" fmla="*/ 112204 h 249364"/>
                <a:gd name="connsiteX1" fmla="*/ 116300 w 213931"/>
                <a:gd name="connsiteY1" fmla="*/ 196120 h 249364"/>
                <a:gd name="connsiteX2" fmla="*/ 201930 w 213931"/>
                <a:gd name="connsiteY2" fmla="*/ 164973 h 249364"/>
                <a:gd name="connsiteX3" fmla="*/ 213932 w 213931"/>
                <a:gd name="connsiteY3" fmla="*/ 197929 h 249364"/>
                <a:gd name="connsiteX4" fmla="*/ 72580 w 213931"/>
                <a:gd name="connsiteY4" fmla="*/ 249365 h 249364"/>
                <a:gd name="connsiteX5" fmla="*/ 65056 w 213931"/>
                <a:gd name="connsiteY5" fmla="*/ 228695 h 249364"/>
                <a:gd name="connsiteX6" fmla="*/ 96012 w 213931"/>
                <a:gd name="connsiteY6" fmla="*/ 126968 h 249364"/>
                <a:gd name="connsiteX7" fmla="*/ 7525 w 213931"/>
                <a:gd name="connsiteY7" fmla="*/ 70866 h 249364"/>
                <a:gd name="connsiteX8" fmla="*/ 0 w 213931"/>
                <a:gd name="connsiteY8" fmla="*/ 50197 h 249364"/>
                <a:gd name="connsiteX9" fmla="*/ 138017 w 213931"/>
                <a:gd name="connsiteY9" fmla="*/ 0 h 249364"/>
                <a:gd name="connsiteX10" fmla="*/ 150114 w 213931"/>
                <a:gd name="connsiteY10" fmla="*/ 33242 h 249364"/>
                <a:gd name="connsiteX11" fmla="*/ 68485 w 213931"/>
                <a:gd name="connsiteY11" fmla="*/ 62960 h 249364"/>
                <a:gd name="connsiteX12" fmla="*/ 139160 w 213931"/>
                <a:gd name="connsiteY12" fmla="*/ 110204 h 249364"/>
                <a:gd name="connsiteX13" fmla="*/ 140017 w 213931"/>
                <a:gd name="connsiteY13" fmla="*/ 112204 h 24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3931" h="249364">
                  <a:moveTo>
                    <a:pt x="140017" y="112204"/>
                  </a:moveTo>
                  <a:lnTo>
                    <a:pt x="116300" y="196120"/>
                  </a:lnTo>
                  <a:lnTo>
                    <a:pt x="201930" y="164973"/>
                  </a:lnTo>
                  <a:lnTo>
                    <a:pt x="213932" y="197929"/>
                  </a:lnTo>
                  <a:lnTo>
                    <a:pt x="72580" y="249365"/>
                  </a:lnTo>
                  <a:lnTo>
                    <a:pt x="65056" y="228695"/>
                  </a:lnTo>
                  <a:lnTo>
                    <a:pt x="96012" y="126968"/>
                  </a:lnTo>
                  <a:lnTo>
                    <a:pt x="7525" y="70866"/>
                  </a:lnTo>
                  <a:lnTo>
                    <a:pt x="0" y="50197"/>
                  </a:lnTo>
                  <a:lnTo>
                    <a:pt x="138017" y="0"/>
                  </a:lnTo>
                  <a:lnTo>
                    <a:pt x="150114" y="33242"/>
                  </a:lnTo>
                  <a:lnTo>
                    <a:pt x="68485" y="62960"/>
                  </a:lnTo>
                  <a:lnTo>
                    <a:pt x="139160" y="110204"/>
                  </a:lnTo>
                  <a:lnTo>
                    <a:pt x="140017" y="1122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Vrije vorm: vorm 34">
              <a:extLst>
                <a:ext uri="{FF2B5EF4-FFF2-40B4-BE49-F238E27FC236}">
                  <a16:creationId xmlns:a16="http://schemas.microsoft.com/office/drawing/2014/main" id="{DD64959F-610D-4FDA-88EE-3B03BB7C27D2}"/>
                </a:ext>
              </a:extLst>
            </p:cNvPr>
            <p:cNvSpPr/>
            <p:nvPr/>
          </p:nvSpPr>
          <p:spPr>
            <a:xfrm>
              <a:off x="4035081" y="-2217609"/>
              <a:ext cx="57721" cy="58619"/>
            </a:xfrm>
            <a:custGeom>
              <a:avLst/>
              <a:gdLst>
                <a:gd name="connsiteX0" fmla="*/ 11906 w 57721"/>
                <a:gd name="connsiteY0" fmla="*/ 7280 h 58619"/>
                <a:gd name="connsiteX1" fmla="*/ 14288 w 57721"/>
                <a:gd name="connsiteY1" fmla="*/ 12519 h 58619"/>
                <a:gd name="connsiteX2" fmla="*/ 25527 w 57721"/>
                <a:gd name="connsiteY2" fmla="*/ 1279 h 58619"/>
                <a:gd name="connsiteX3" fmla="*/ 38195 w 57721"/>
                <a:gd name="connsiteY3" fmla="*/ 1660 h 58619"/>
                <a:gd name="connsiteX4" fmla="*/ 46673 w 57721"/>
                <a:gd name="connsiteY4" fmla="*/ 13376 h 58619"/>
                <a:gd name="connsiteX5" fmla="*/ 57722 w 57721"/>
                <a:gd name="connsiteY5" fmla="*/ 43761 h 58619"/>
                <a:gd name="connsiteX6" fmla="*/ 45149 w 57721"/>
                <a:gd name="connsiteY6" fmla="*/ 48333 h 58619"/>
                <a:gd name="connsiteX7" fmla="*/ 34195 w 57721"/>
                <a:gd name="connsiteY7" fmla="*/ 18329 h 58619"/>
                <a:gd name="connsiteX8" fmla="*/ 30385 w 57721"/>
                <a:gd name="connsiteY8" fmla="*/ 13186 h 58619"/>
                <a:gd name="connsiteX9" fmla="*/ 23908 w 57721"/>
                <a:gd name="connsiteY9" fmla="*/ 13471 h 58619"/>
                <a:gd name="connsiteX10" fmla="*/ 17621 w 57721"/>
                <a:gd name="connsiteY10" fmla="*/ 20901 h 58619"/>
                <a:gd name="connsiteX11" fmla="*/ 29718 w 57721"/>
                <a:gd name="connsiteY11" fmla="*/ 54048 h 58619"/>
                <a:gd name="connsiteX12" fmla="*/ 17145 w 57721"/>
                <a:gd name="connsiteY12" fmla="*/ 58620 h 58619"/>
                <a:gd name="connsiteX13" fmla="*/ 0 w 57721"/>
                <a:gd name="connsiteY13" fmla="*/ 11662 h 58619"/>
                <a:gd name="connsiteX14" fmla="*/ 11906 w 57721"/>
                <a:gd name="connsiteY14" fmla="*/ 7280 h 5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721" h="58619">
                  <a:moveTo>
                    <a:pt x="11906" y="7280"/>
                  </a:moveTo>
                  <a:lnTo>
                    <a:pt x="14288" y="12519"/>
                  </a:lnTo>
                  <a:cubicBezTo>
                    <a:pt x="16097" y="7090"/>
                    <a:pt x="19812" y="3375"/>
                    <a:pt x="25527" y="1279"/>
                  </a:cubicBezTo>
                  <a:cubicBezTo>
                    <a:pt x="30480" y="-530"/>
                    <a:pt x="34766" y="-435"/>
                    <a:pt x="38195" y="1660"/>
                  </a:cubicBezTo>
                  <a:cubicBezTo>
                    <a:pt x="41719" y="3661"/>
                    <a:pt x="44482" y="7661"/>
                    <a:pt x="46673" y="13376"/>
                  </a:cubicBezTo>
                  <a:lnTo>
                    <a:pt x="57722" y="43761"/>
                  </a:lnTo>
                  <a:lnTo>
                    <a:pt x="45149" y="48333"/>
                  </a:lnTo>
                  <a:lnTo>
                    <a:pt x="34195" y="18329"/>
                  </a:lnTo>
                  <a:cubicBezTo>
                    <a:pt x="33242" y="15662"/>
                    <a:pt x="31909" y="13948"/>
                    <a:pt x="30385" y="13186"/>
                  </a:cubicBezTo>
                  <a:cubicBezTo>
                    <a:pt x="28766" y="12424"/>
                    <a:pt x="26670" y="12519"/>
                    <a:pt x="23908" y="13471"/>
                  </a:cubicBezTo>
                  <a:cubicBezTo>
                    <a:pt x="20383" y="14710"/>
                    <a:pt x="18288" y="17186"/>
                    <a:pt x="17621" y="20901"/>
                  </a:cubicBezTo>
                  <a:lnTo>
                    <a:pt x="29718" y="54048"/>
                  </a:lnTo>
                  <a:lnTo>
                    <a:pt x="17145" y="58620"/>
                  </a:lnTo>
                  <a:lnTo>
                    <a:pt x="0" y="11662"/>
                  </a:lnTo>
                  <a:lnTo>
                    <a:pt x="11906" y="7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AFE9D5A7-0340-477B-A43E-C24A3D6BFCCB}"/>
                </a:ext>
              </a:extLst>
            </p:cNvPr>
            <p:cNvSpPr/>
            <p:nvPr/>
          </p:nvSpPr>
          <p:spPr>
            <a:xfrm>
              <a:off x="4092231" y="-2227473"/>
              <a:ext cx="49339" cy="43148"/>
            </a:xfrm>
            <a:custGeom>
              <a:avLst/>
              <a:gdLst>
                <a:gd name="connsiteX0" fmla="*/ 42482 w 49339"/>
                <a:gd name="connsiteY0" fmla="*/ 10287 h 43148"/>
                <a:gd name="connsiteX1" fmla="*/ 3715 w 49339"/>
                <a:gd name="connsiteY1" fmla="*/ 24384 h 43148"/>
                <a:gd name="connsiteX2" fmla="*/ 0 w 49339"/>
                <a:gd name="connsiteY2" fmla="*/ 14097 h 43148"/>
                <a:gd name="connsiteX3" fmla="*/ 38862 w 49339"/>
                <a:gd name="connsiteY3" fmla="*/ 0 h 43148"/>
                <a:gd name="connsiteX4" fmla="*/ 42482 w 49339"/>
                <a:gd name="connsiteY4" fmla="*/ 10287 h 43148"/>
                <a:gd name="connsiteX5" fmla="*/ 49340 w 49339"/>
                <a:gd name="connsiteY5" fmla="*/ 29051 h 43148"/>
                <a:gd name="connsiteX6" fmla="*/ 10478 w 49339"/>
                <a:gd name="connsiteY6" fmla="*/ 43148 h 43148"/>
                <a:gd name="connsiteX7" fmla="*/ 6763 w 49339"/>
                <a:gd name="connsiteY7" fmla="*/ 32861 h 43148"/>
                <a:gd name="connsiteX8" fmla="*/ 45625 w 49339"/>
                <a:gd name="connsiteY8" fmla="*/ 18764 h 43148"/>
                <a:gd name="connsiteX9" fmla="*/ 49340 w 49339"/>
                <a:gd name="connsiteY9" fmla="*/ 29051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339" h="43148">
                  <a:moveTo>
                    <a:pt x="42482" y="10287"/>
                  </a:moveTo>
                  <a:lnTo>
                    <a:pt x="3715" y="24384"/>
                  </a:lnTo>
                  <a:lnTo>
                    <a:pt x="0" y="14097"/>
                  </a:lnTo>
                  <a:lnTo>
                    <a:pt x="38862" y="0"/>
                  </a:lnTo>
                  <a:lnTo>
                    <a:pt x="42482" y="10287"/>
                  </a:lnTo>
                  <a:close/>
                  <a:moveTo>
                    <a:pt x="49340" y="29051"/>
                  </a:moveTo>
                  <a:lnTo>
                    <a:pt x="10478" y="43148"/>
                  </a:lnTo>
                  <a:lnTo>
                    <a:pt x="6763" y="32861"/>
                  </a:lnTo>
                  <a:lnTo>
                    <a:pt x="45625" y="18764"/>
                  </a:lnTo>
                  <a:lnTo>
                    <a:pt x="49340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Vrije vorm: vorm 36">
              <a:extLst>
                <a:ext uri="{FF2B5EF4-FFF2-40B4-BE49-F238E27FC236}">
                  <a16:creationId xmlns:a16="http://schemas.microsoft.com/office/drawing/2014/main" id="{CE687012-0785-416D-BFD7-6CB9BAA58B85}"/>
                </a:ext>
              </a:extLst>
            </p:cNvPr>
            <p:cNvSpPr/>
            <p:nvPr/>
          </p:nvSpPr>
          <p:spPr>
            <a:xfrm>
              <a:off x="4142949" y="-2254639"/>
              <a:ext cx="42867" cy="55433"/>
            </a:xfrm>
            <a:custGeom>
              <a:avLst/>
              <a:gdLst>
                <a:gd name="connsiteX0" fmla="*/ 40436 w 42867"/>
                <a:gd name="connsiteY0" fmla="*/ 25832 h 55433"/>
                <a:gd name="connsiteX1" fmla="*/ 41960 w 42867"/>
                <a:gd name="connsiteY1" fmla="*/ 43739 h 55433"/>
                <a:gd name="connsiteX2" fmla="*/ 31102 w 42867"/>
                <a:gd name="connsiteY2" fmla="*/ 54121 h 55433"/>
                <a:gd name="connsiteX3" fmla="*/ 16243 w 42867"/>
                <a:gd name="connsiteY3" fmla="*/ 53264 h 55433"/>
                <a:gd name="connsiteX4" fmla="*/ 5860 w 42867"/>
                <a:gd name="connsiteY4" fmla="*/ 39071 h 55433"/>
                <a:gd name="connsiteX5" fmla="*/ 2432 w 42867"/>
                <a:gd name="connsiteY5" fmla="*/ 29642 h 55433"/>
                <a:gd name="connsiteX6" fmla="*/ 908 w 42867"/>
                <a:gd name="connsiteY6" fmla="*/ 11639 h 55433"/>
                <a:gd name="connsiteX7" fmla="*/ 11766 w 42867"/>
                <a:gd name="connsiteY7" fmla="*/ 1352 h 55433"/>
                <a:gd name="connsiteX8" fmla="*/ 26625 w 42867"/>
                <a:gd name="connsiteY8" fmla="*/ 2210 h 55433"/>
                <a:gd name="connsiteX9" fmla="*/ 36912 w 42867"/>
                <a:gd name="connsiteY9" fmla="*/ 16402 h 55433"/>
                <a:gd name="connsiteX10" fmla="*/ 40436 w 42867"/>
                <a:gd name="connsiteY10" fmla="*/ 25832 h 55433"/>
                <a:gd name="connsiteX11" fmla="*/ 26434 w 42867"/>
                <a:gd name="connsiteY11" fmla="*/ 19069 h 55433"/>
                <a:gd name="connsiteX12" fmla="*/ 21291 w 42867"/>
                <a:gd name="connsiteY12" fmla="*/ 10401 h 55433"/>
                <a:gd name="connsiteX13" fmla="*/ 14814 w 42867"/>
                <a:gd name="connsiteY13" fmla="*/ 9449 h 55433"/>
                <a:gd name="connsiteX14" fmla="*/ 10528 w 42867"/>
                <a:gd name="connsiteY14" fmla="*/ 14116 h 55433"/>
                <a:gd name="connsiteX15" fmla="*/ 11861 w 42867"/>
                <a:gd name="connsiteY15" fmla="*/ 23450 h 55433"/>
                <a:gd name="connsiteX16" fmla="*/ 16433 w 42867"/>
                <a:gd name="connsiteY16" fmla="*/ 35928 h 55433"/>
                <a:gd name="connsiteX17" fmla="*/ 21577 w 42867"/>
                <a:gd name="connsiteY17" fmla="*/ 44691 h 55433"/>
                <a:gd name="connsiteX18" fmla="*/ 28149 w 42867"/>
                <a:gd name="connsiteY18" fmla="*/ 45739 h 55433"/>
                <a:gd name="connsiteX19" fmla="*/ 32531 w 42867"/>
                <a:gd name="connsiteY19" fmla="*/ 40881 h 55433"/>
                <a:gd name="connsiteX20" fmla="*/ 31007 w 42867"/>
                <a:gd name="connsiteY20" fmla="*/ 31261 h 55433"/>
                <a:gd name="connsiteX21" fmla="*/ 26434 w 42867"/>
                <a:gd name="connsiteY21" fmla="*/ 19069 h 5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867" h="55433">
                  <a:moveTo>
                    <a:pt x="40436" y="25832"/>
                  </a:moveTo>
                  <a:cubicBezTo>
                    <a:pt x="43008" y="32975"/>
                    <a:pt x="43580" y="38881"/>
                    <a:pt x="41960" y="43739"/>
                  </a:cubicBezTo>
                  <a:cubicBezTo>
                    <a:pt x="40341" y="48596"/>
                    <a:pt x="36722" y="52025"/>
                    <a:pt x="31102" y="54121"/>
                  </a:cubicBezTo>
                  <a:cubicBezTo>
                    <a:pt x="25482" y="56121"/>
                    <a:pt x="20529" y="55835"/>
                    <a:pt x="16243" y="53264"/>
                  </a:cubicBezTo>
                  <a:cubicBezTo>
                    <a:pt x="11957" y="50692"/>
                    <a:pt x="8527" y="45929"/>
                    <a:pt x="5860" y="39071"/>
                  </a:cubicBezTo>
                  <a:lnTo>
                    <a:pt x="2432" y="29642"/>
                  </a:lnTo>
                  <a:cubicBezTo>
                    <a:pt x="-140" y="22498"/>
                    <a:pt x="-712" y="16497"/>
                    <a:pt x="908" y="11639"/>
                  </a:cubicBezTo>
                  <a:cubicBezTo>
                    <a:pt x="2527" y="6782"/>
                    <a:pt x="6146" y="3448"/>
                    <a:pt x="11766" y="1352"/>
                  </a:cubicBezTo>
                  <a:cubicBezTo>
                    <a:pt x="17386" y="-743"/>
                    <a:pt x="22339" y="-362"/>
                    <a:pt x="26625" y="2210"/>
                  </a:cubicBezTo>
                  <a:cubicBezTo>
                    <a:pt x="30911" y="4781"/>
                    <a:pt x="34340" y="9544"/>
                    <a:pt x="36912" y="16402"/>
                  </a:cubicBezTo>
                  <a:lnTo>
                    <a:pt x="40436" y="25832"/>
                  </a:lnTo>
                  <a:close/>
                  <a:moveTo>
                    <a:pt x="26434" y="19069"/>
                  </a:moveTo>
                  <a:cubicBezTo>
                    <a:pt x="24910" y="14783"/>
                    <a:pt x="23196" y="11925"/>
                    <a:pt x="21291" y="10401"/>
                  </a:cubicBezTo>
                  <a:cubicBezTo>
                    <a:pt x="19386" y="8877"/>
                    <a:pt x="17291" y="8591"/>
                    <a:pt x="14814" y="9449"/>
                  </a:cubicBezTo>
                  <a:cubicBezTo>
                    <a:pt x="12433" y="10306"/>
                    <a:pt x="11004" y="11925"/>
                    <a:pt x="10528" y="14116"/>
                  </a:cubicBezTo>
                  <a:cubicBezTo>
                    <a:pt x="10051" y="16402"/>
                    <a:pt x="10528" y="19450"/>
                    <a:pt x="11861" y="23450"/>
                  </a:cubicBezTo>
                  <a:lnTo>
                    <a:pt x="16433" y="35928"/>
                  </a:lnTo>
                  <a:cubicBezTo>
                    <a:pt x="17957" y="40119"/>
                    <a:pt x="19672" y="43072"/>
                    <a:pt x="21577" y="44691"/>
                  </a:cubicBezTo>
                  <a:cubicBezTo>
                    <a:pt x="23482" y="46310"/>
                    <a:pt x="25673" y="46691"/>
                    <a:pt x="28149" y="45739"/>
                  </a:cubicBezTo>
                  <a:cubicBezTo>
                    <a:pt x="30625" y="44786"/>
                    <a:pt x="32054" y="43167"/>
                    <a:pt x="32531" y="40881"/>
                  </a:cubicBezTo>
                  <a:cubicBezTo>
                    <a:pt x="32912" y="38500"/>
                    <a:pt x="32435" y="35357"/>
                    <a:pt x="31007" y="31261"/>
                  </a:cubicBezTo>
                  <a:lnTo>
                    <a:pt x="26434" y="190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Vrije vorm: vorm 37">
              <a:extLst>
                <a:ext uri="{FF2B5EF4-FFF2-40B4-BE49-F238E27FC236}">
                  <a16:creationId xmlns:a16="http://schemas.microsoft.com/office/drawing/2014/main" id="{D171C122-6854-41BD-A9E7-F30646A66E08}"/>
                </a:ext>
              </a:extLst>
            </p:cNvPr>
            <p:cNvSpPr/>
            <p:nvPr/>
          </p:nvSpPr>
          <p:spPr>
            <a:xfrm>
              <a:off x="4183385" y="-2371292"/>
              <a:ext cx="46863" cy="47520"/>
            </a:xfrm>
            <a:custGeom>
              <a:avLst/>
              <a:gdLst>
                <a:gd name="connsiteX0" fmla="*/ 9525 w 46863"/>
                <a:gd name="connsiteY0" fmla="*/ 5896 h 47520"/>
                <a:gd name="connsiteX1" fmla="*/ 11430 w 46863"/>
                <a:gd name="connsiteY1" fmla="*/ 10182 h 47520"/>
                <a:gd name="connsiteX2" fmla="*/ 20574 w 46863"/>
                <a:gd name="connsiteY2" fmla="*/ 1038 h 47520"/>
                <a:gd name="connsiteX3" fmla="*/ 30956 w 46863"/>
                <a:gd name="connsiteY3" fmla="*/ 1324 h 47520"/>
                <a:gd name="connsiteX4" fmla="*/ 37910 w 46863"/>
                <a:gd name="connsiteY4" fmla="*/ 10849 h 47520"/>
                <a:gd name="connsiteX5" fmla="*/ 46863 w 46863"/>
                <a:gd name="connsiteY5" fmla="*/ 35519 h 47520"/>
                <a:gd name="connsiteX6" fmla="*/ 36671 w 46863"/>
                <a:gd name="connsiteY6" fmla="*/ 39234 h 47520"/>
                <a:gd name="connsiteX7" fmla="*/ 27813 w 46863"/>
                <a:gd name="connsiteY7" fmla="*/ 14754 h 47520"/>
                <a:gd name="connsiteX8" fmla="*/ 24670 w 46863"/>
                <a:gd name="connsiteY8" fmla="*/ 10563 h 47520"/>
                <a:gd name="connsiteX9" fmla="*/ 19431 w 46863"/>
                <a:gd name="connsiteY9" fmla="*/ 10849 h 47520"/>
                <a:gd name="connsiteX10" fmla="*/ 14288 w 46863"/>
                <a:gd name="connsiteY10" fmla="*/ 16850 h 47520"/>
                <a:gd name="connsiteX11" fmla="*/ 24098 w 46863"/>
                <a:gd name="connsiteY11" fmla="*/ 43806 h 47520"/>
                <a:gd name="connsiteX12" fmla="*/ 13907 w 46863"/>
                <a:gd name="connsiteY12" fmla="*/ 47520 h 47520"/>
                <a:gd name="connsiteX13" fmla="*/ 0 w 46863"/>
                <a:gd name="connsiteY13" fmla="*/ 9325 h 47520"/>
                <a:gd name="connsiteX14" fmla="*/ 9525 w 46863"/>
                <a:gd name="connsiteY14" fmla="*/ 5896 h 4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863" h="47520">
                  <a:moveTo>
                    <a:pt x="9525" y="5896"/>
                  </a:moveTo>
                  <a:lnTo>
                    <a:pt x="11430" y="10182"/>
                  </a:lnTo>
                  <a:cubicBezTo>
                    <a:pt x="12954" y="5801"/>
                    <a:pt x="16002" y="2753"/>
                    <a:pt x="20574" y="1038"/>
                  </a:cubicBezTo>
                  <a:cubicBezTo>
                    <a:pt x="24670" y="-390"/>
                    <a:pt x="28099" y="-390"/>
                    <a:pt x="30956" y="1324"/>
                  </a:cubicBezTo>
                  <a:cubicBezTo>
                    <a:pt x="33814" y="3039"/>
                    <a:pt x="36100" y="6182"/>
                    <a:pt x="37910" y="10849"/>
                  </a:cubicBezTo>
                  <a:lnTo>
                    <a:pt x="46863" y="35519"/>
                  </a:lnTo>
                  <a:lnTo>
                    <a:pt x="36671" y="39234"/>
                  </a:lnTo>
                  <a:lnTo>
                    <a:pt x="27813" y="14754"/>
                  </a:lnTo>
                  <a:cubicBezTo>
                    <a:pt x="27051" y="12564"/>
                    <a:pt x="26003" y="11230"/>
                    <a:pt x="24670" y="10563"/>
                  </a:cubicBezTo>
                  <a:cubicBezTo>
                    <a:pt x="23336" y="9896"/>
                    <a:pt x="21622" y="9992"/>
                    <a:pt x="19431" y="10849"/>
                  </a:cubicBezTo>
                  <a:cubicBezTo>
                    <a:pt x="16574" y="11897"/>
                    <a:pt x="14859" y="13897"/>
                    <a:pt x="14288" y="16850"/>
                  </a:cubicBezTo>
                  <a:lnTo>
                    <a:pt x="24098" y="43806"/>
                  </a:lnTo>
                  <a:lnTo>
                    <a:pt x="13907" y="47520"/>
                  </a:lnTo>
                  <a:lnTo>
                    <a:pt x="0" y="9325"/>
                  </a:lnTo>
                  <a:lnTo>
                    <a:pt x="9525" y="5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Vrije vorm: vorm 38">
              <a:extLst>
                <a:ext uri="{FF2B5EF4-FFF2-40B4-BE49-F238E27FC236}">
                  <a16:creationId xmlns:a16="http://schemas.microsoft.com/office/drawing/2014/main" id="{D68B648E-5821-4E5B-8176-6C825429D1BF}"/>
                </a:ext>
              </a:extLst>
            </p:cNvPr>
            <p:cNvSpPr/>
            <p:nvPr/>
          </p:nvSpPr>
          <p:spPr>
            <a:xfrm>
              <a:off x="4219866" y="-2394256"/>
              <a:ext cx="28473" cy="54435"/>
            </a:xfrm>
            <a:custGeom>
              <a:avLst/>
              <a:gdLst>
                <a:gd name="connsiteX0" fmla="*/ 20479 w 28473"/>
                <a:gd name="connsiteY0" fmla="*/ 43244 h 54435"/>
                <a:gd name="connsiteX1" fmla="*/ 25146 w 28473"/>
                <a:gd name="connsiteY1" fmla="*/ 43244 h 54435"/>
                <a:gd name="connsiteX2" fmla="*/ 28099 w 28473"/>
                <a:gd name="connsiteY2" fmla="*/ 46577 h 54435"/>
                <a:gd name="connsiteX3" fmla="*/ 27908 w 28473"/>
                <a:gd name="connsiteY3" fmla="*/ 50959 h 54435"/>
                <a:gd name="connsiteX4" fmla="*/ 24289 w 28473"/>
                <a:gd name="connsiteY4" fmla="*/ 54007 h 54435"/>
                <a:gd name="connsiteX5" fmla="*/ 19621 w 28473"/>
                <a:gd name="connsiteY5" fmla="*/ 54007 h 54435"/>
                <a:gd name="connsiteX6" fmla="*/ 16669 w 28473"/>
                <a:gd name="connsiteY6" fmla="*/ 50768 h 54435"/>
                <a:gd name="connsiteX7" fmla="*/ 16859 w 28473"/>
                <a:gd name="connsiteY7" fmla="*/ 46292 h 54435"/>
                <a:gd name="connsiteX8" fmla="*/ 20479 w 28473"/>
                <a:gd name="connsiteY8" fmla="*/ 43244 h 54435"/>
                <a:gd name="connsiteX9" fmla="*/ 22670 w 28473"/>
                <a:gd name="connsiteY9" fmla="*/ 36195 h 54435"/>
                <a:gd name="connsiteX10" fmla="*/ 14192 w 28473"/>
                <a:gd name="connsiteY10" fmla="*/ 39243 h 54435"/>
                <a:gd name="connsiteX11" fmla="*/ 0 w 28473"/>
                <a:gd name="connsiteY11" fmla="*/ 4000 h 54435"/>
                <a:gd name="connsiteX12" fmla="*/ 10858 w 28473"/>
                <a:gd name="connsiteY12" fmla="*/ 0 h 54435"/>
                <a:gd name="connsiteX13" fmla="*/ 22670 w 28473"/>
                <a:gd name="connsiteY13" fmla="*/ 36195 h 5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73" h="54435">
                  <a:moveTo>
                    <a:pt x="20479" y="43244"/>
                  </a:moveTo>
                  <a:cubicBezTo>
                    <a:pt x="22193" y="42577"/>
                    <a:pt x="23813" y="42577"/>
                    <a:pt x="25146" y="43244"/>
                  </a:cubicBezTo>
                  <a:cubicBezTo>
                    <a:pt x="26575" y="43910"/>
                    <a:pt x="27527" y="44958"/>
                    <a:pt x="28099" y="46577"/>
                  </a:cubicBezTo>
                  <a:cubicBezTo>
                    <a:pt x="28670" y="48101"/>
                    <a:pt x="28575" y="49625"/>
                    <a:pt x="27908" y="50959"/>
                  </a:cubicBezTo>
                  <a:cubicBezTo>
                    <a:pt x="27241" y="52292"/>
                    <a:pt x="26003" y="53340"/>
                    <a:pt x="24289" y="54007"/>
                  </a:cubicBezTo>
                  <a:cubicBezTo>
                    <a:pt x="22574" y="54578"/>
                    <a:pt x="21050" y="54578"/>
                    <a:pt x="19621" y="54007"/>
                  </a:cubicBezTo>
                  <a:cubicBezTo>
                    <a:pt x="18193" y="53435"/>
                    <a:pt x="17240" y="52292"/>
                    <a:pt x="16669" y="50768"/>
                  </a:cubicBezTo>
                  <a:cubicBezTo>
                    <a:pt x="16097" y="49244"/>
                    <a:pt x="16192" y="47720"/>
                    <a:pt x="16859" y="46292"/>
                  </a:cubicBezTo>
                  <a:cubicBezTo>
                    <a:pt x="17526" y="44863"/>
                    <a:pt x="18764" y="43910"/>
                    <a:pt x="20479" y="43244"/>
                  </a:cubicBezTo>
                  <a:close/>
                  <a:moveTo>
                    <a:pt x="22670" y="36195"/>
                  </a:moveTo>
                  <a:lnTo>
                    <a:pt x="14192" y="39243"/>
                  </a:lnTo>
                  <a:lnTo>
                    <a:pt x="0" y="4000"/>
                  </a:lnTo>
                  <a:lnTo>
                    <a:pt x="10858" y="0"/>
                  </a:lnTo>
                  <a:lnTo>
                    <a:pt x="22670" y="36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Vrije vorm: vorm 39">
              <a:extLst>
                <a:ext uri="{FF2B5EF4-FFF2-40B4-BE49-F238E27FC236}">
                  <a16:creationId xmlns:a16="http://schemas.microsoft.com/office/drawing/2014/main" id="{0BA8DB86-A66E-4647-AC55-5D7EE2DC4E6F}"/>
                </a:ext>
              </a:extLst>
            </p:cNvPr>
            <p:cNvSpPr/>
            <p:nvPr/>
          </p:nvSpPr>
          <p:spPr>
            <a:xfrm>
              <a:off x="4141380" y="-2481315"/>
              <a:ext cx="48768" cy="50958"/>
            </a:xfrm>
            <a:custGeom>
              <a:avLst/>
              <a:gdLst>
                <a:gd name="connsiteX0" fmla="*/ 21146 w 48768"/>
                <a:gd name="connsiteY0" fmla="*/ 17717 h 50958"/>
                <a:gd name="connsiteX1" fmla="*/ 23432 w 48768"/>
                <a:gd name="connsiteY1" fmla="*/ 4000 h 50958"/>
                <a:gd name="connsiteX2" fmla="*/ 34385 w 48768"/>
                <a:gd name="connsiteY2" fmla="*/ 0 h 50958"/>
                <a:gd name="connsiteX3" fmla="*/ 30290 w 48768"/>
                <a:gd name="connsiteY3" fmla="*/ 22670 h 50958"/>
                <a:gd name="connsiteX4" fmla="*/ 48768 w 48768"/>
                <a:gd name="connsiteY4" fmla="*/ 38005 h 50958"/>
                <a:gd name="connsiteX5" fmla="*/ 37814 w 48768"/>
                <a:gd name="connsiteY5" fmla="*/ 42005 h 50958"/>
                <a:gd name="connsiteX6" fmla="*/ 26670 w 48768"/>
                <a:gd name="connsiteY6" fmla="*/ 32480 h 50958"/>
                <a:gd name="connsiteX7" fmla="*/ 24289 w 48768"/>
                <a:gd name="connsiteY7" fmla="*/ 46958 h 50958"/>
                <a:gd name="connsiteX8" fmla="*/ 13335 w 48768"/>
                <a:gd name="connsiteY8" fmla="*/ 50959 h 50958"/>
                <a:gd name="connsiteX9" fmla="*/ 17621 w 48768"/>
                <a:gd name="connsiteY9" fmla="*/ 27337 h 50958"/>
                <a:gd name="connsiteX10" fmla="*/ 0 w 48768"/>
                <a:gd name="connsiteY10" fmla="*/ 12573 h 50958"/>
                <a:gd name="connsiteX11" fmla="*/ 10954 w 48768"/>
                <a:gd name="connsiteY11" fmla="*/ 8573 h 50958"/>
                <a:gd name="connsiteX12" fmla="*/ 21146 w 48768"/>
                <a:gd name="connsiteY12" fmla="*/ 17717 h 5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68" h="50958">
                  <a:moveTo>
                    <a:pt x="21146" y="17717"/>
                  </a:moveTo>
                  <a:lnTo>
                    <a:pt x="23432" y="4000"/>
                  </a:lnTo>
                  <a:lnTo>
                    <a:pt x="34385" y="0"/>
                  </a:lnTo>
                  <a:lnTo>
                    <a:pt x="30290" y="22670"/>
                  </a:lnTo>
                  <a:lnTo>
                    <a:pt x="48768" y="38005"/>
                  </a:lnTo>
                  <a:lnTo>
                    <a:pt x="37814" y="42005"/>
                  </a:lnTo>
                  <a:lnTo>
                    <a:pt x="26670" y="32480"/>
                  </a:lnTo>
                  <a:lnTo>
                    <a:pt x="24289" y="46958"/>
                  </a:lnTo>
                  <a:lnTo>
                    <a:pt x="13335" y="50959"/>
                  </a:lnTo>
                  <a:lnTo>
                    <a:pt x="17621" y="27337"/>
                  </a:lnTo>
                  <a:lnTo>
                    <a:pt x="0" y="12573"/>
                  </a:lnTo>
                  <a:lnTo>
                    <a:pt x="10954" y="8573"/>
                  </a:lnTo>
                  <a:lnTo>
                    <a:pt x="21146" y="177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Vrije vorm: vorm 40">
              <a:extLst>
                <a:ext uri="{FF2B5EF4-FFF2-40B4-BE49-F238E27FC236}">
                  <a16:creationId xmlns:a16="http://schemas.microsoft.com/office/drawing/2014/main" id="{BEA170AA-AE8D-4A50-949A-36A8817A8856}"/>
                </a:ext>
              </a:extLst>
            </p:cNvPr>
            <p:cNvSpPr/>
            <p:nvPr/>
          </p:nvSpPr>
          <p:spPr>
            <a:xfrm>
              <a:off x="4177479" y="-2515573"/>
              <a:ext cx="33432" cy="34067"/>
            </a:xfrm>
            <a:custGeom>
              <a:avLst/>
              <a:gdLst>
                <a:gd name="connsiteX0" fmla="*/ 6858 w 33432"/>
                <a:gd name="connsiteY0" fmla="*/ 4159 h 34067"/>
                <a:gd name="connsiteX1" fmla="*/ 8192 w 33432"/>
                <a:gd name="connsiteY1" fmla="*/ 7207 h 34067"/>
                <a:gd name="connsiteX2" fmla="*/ 14669 w 33432"/>
                <a:gd name="connsiteY2" fmla="*/ 730 h 34067"/>
                <a:gd name="connsiteX3" fmla="*/ 22098 w 33432"/>
                <a:gd name="connsiteY3" fmla="*/ 920 h 34067"/>
                <a:gd name="connsiteX4" fmla="*/ 27051 w 33432"/>
                <a:gd name="connsiteY4" fmla="*/ 7778 h 34067"/>
                <a:gd name="connsiteX5" fmla="*/ 33433 w 33432"/>
                <a:gd name="connsiteY5" fmla="*/ 25400 h 34067"/>
                <a:gd name="connsiteX6" fmla="*/ 26098 w 33432"/>
                <a:gd name="connsiteY6" fmla="*/ 28067 h 34067"/>
                <a:gd name="connsiteX7" fmla="*/ 19717 w 33432"/>
                <a:gd name="connsiteY7" fmla="*/ 10636 h 34067"/>
                <a:gd name="connsiteX8" fmla="*/ 17526 w 33432"/>
                <a:gd name="connsiteY8" fmla="*/ 7683 h 34067"/>
                <a:gd name="connsiteX9" fmla="*/ 13811 w 33432"/>
                <a:gd name="connsiteY9" fmla="*/ 7874 h 34067"/>
                <a:gd name="connsiteX10" fmla="*/ 10192 w 33432"/>
                <a:gd name="connsiteY10" fmla="*/ 12160 h 34067"/>
                <a:gd name="connsiteX11" fmla="*/ 17240 w 33432"/>
                <a:gd name="connsiteY11" fmla="*/ 31400 h 34067"/>
                <a:gd name="connsiteX12" fmla="*/ 9906 w 33432"/>
                <a:gd name="connsiteY12" fmla="*/ 34067 h 34067"/>
                <a:gd name="connsiteX13" fmla="*/ 0 w 33432"/>
                <a:gd name="connsiteY13" fmla="*/ 6826 h 34067"/>
                <a:gd name="connsiteX14" fmla="*/ 6858 w 33432"/>
                <a:gd name="connsiteY14" fmla="*/ 4159 h 3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432" h="34067">
                  <a:moveTo>
                    <a:pt x="6858" y="4159"/>
                  </a:moveTo>
                  <a:lnTo>
                    <a:pt x="8192" y="7207"/>
                  </a:lnTo>
                  <a:cubicBezTo>
                    <a:pt x="9239" y="4064"/>
                    <a:pt x="11430" y="1873"/>
                    <a:pt x="14669" y="730"/>
                  </a:cubicBezTo>
                  <a:cubicBezTo>
                    <a:pt x="17526" y="-318"/>
                    <a:pt x="20003" y="-223"/>
                    <a:pt x="22098" y="920"/>
                  </a:cubicBezTo>
                  <a:cubicBezTo>
                    <a:pt x="24098" y="2063"/>
                    <a:pt x="25813" y="4349"/>
                    <a:pt x="27051" y="7778"/>
                  </a:cubicBezTo>
                  <a:lnTo>
                    <a:pt x="33433" y="25400"/>
                  </a:lnTo>
                  <a:lnTo>
                    <a:pt x="26098" y="28067"/>
                  </a:lnTo>
                  <a:lnTo>
                    <a:pt x="19717" y="10636"/>
                  </a:lnTo>
                  <a:cubicBezTo>
                    <a:pt x="19145" y="9112"/>
                    <a:pt x="18383" y="8064"/>
                    <a:pt x="17526" y="7683"/>
                  </a:cubicBezTo>
                  <a:cubicBezTo>
                    <a:pt x="16669" y="7302"/>
                    <a:pt x="15335" y="7302"/>
                    <a:pt x="13811" y="7874"/>
                  </a:cubicBezTo>
                  <a:cubicBezTo>
                    <a:pt x="11716" y="8636"/>
                    <a:pt x="10573" y="10064"/>
                    <a:pt x="10192" y="12160"/>
                  </a:cubicBezTo>
                  <a:lnTo>
                    <a:pt x="17240" y="31400"/>
                  </a:lnTo>
                  <a:lnTo>
                    <a:pt x="9906" y="34067"/>
                  </a:lnTo>
                  <a:lnTo>
                    <a:pt x="0" y="6826"/>
                  </a:lnTo>
                  <a:lnTo>
                    <a:pt x="6858" y="41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7B07E65C-00C6-4094-8E30-A2AFE2A846A6}"/>
              </a:ext>
            </a:extLst>
          </p:cNvPr>
          <p:cNvSpPr/>
          <p:nvPr userDrawn="1"/>
        </p:nvSpPr>
        <p:spPr>
          <a:xfrm>
            <a:off x="-5227858" y="648829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5" name="Graphic 9">
            <a:extLst>
              <a:ext uri="{FF2B5EF4-FFF2-40B4-BE49-F238E27FC236}">
                <a16:creationId xmlns:a16="http://schemas.microsoft.com/office/drawing/2014/main" id="{120AB9CB-C0F2-4B1F-A9A8-7C9868EB61E0}"/>
              </a:ext>
            </a:extLst>
          </p:cNvPr>
          <p:cNvGrpSpPr/>
          <p:nvPr userDrawn="1"/>
        </p:nvGrpSpPr>
        <p:grpSpPr>
          <a:xfrm>
            <a:off x="-746509" y="860962"/>
            <a:ext cx="215497" cy="118865"/>
            <a:chOff x="7952713" y="-2355680"/>
            <a:chExt cx="286827" cy="158210"/>
          </a:xfrm>
          <a:solidFill>
            <a:srgbClr val="EE7D11">
              <a:alpha val="10196"/>
            </a:srgbClr>
          </a:solidFill>
        </p:grpSpPr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C823BCC4-33EB-46FA-ABA8-7818C3689448}"/>
                </a:ext>
              </a:extLst>
            </p:cNvPr>
            <p:cNvSpPr/>
            <p:nvPr/>
          </p:nvSpPr>
          <p:spPr>
            <a:xfrm>
              <a:off x="8103685" y="-2355680"/>
              <a:ext cx="135855" cy="158210"/>
            </a:xfrm>
            <a:custGeom>
              <a:avLst/>
              <a:gdLst>
                <a:gd name="connsiteX0" fmla="*/ 40957 w 135855"/>
                <a:gd name="connsiteY0" fmla="*/ 104394 h 158210"/>
                <a:gd name="connsiteX1" fmla="*/ 31432 w 135855"/>
                <a:gd name="connsiteY1" fmla="*/ 158210 h 158210"/>
                <a:gd name="connsiteX2" fmla="*/ 0 w 135855"/>
                <a:gd name="connsiteY2" fmla="*/ 152686 h 158210"/>
                <a:gd name="connsiteX3" fmla="*/ 26956 w 135855"/>
                <a:gd name="connsiteY3" fmla="*/ 0 h 158210"/>
                <a:gd name="connsiteX4" fmla="*/ 86487 w 135855"/>
                <a:gd name="connsiteY4" fmla="*/ 10477 h 158210"/>
                <a:gd name="connsiteX5" fmla="*/ 115634 w 135855"/>
                <a:gd name="connsiteY5" fmla="*/ 22098 h 158210"/>
                <a:gd name="connsiteX6" fmla="*/ 132588 w 135855"/>
                <a:gd name="connsiteY6" fmla="*/ 43529 h 158210"/>
                <a:gd name="connsiteX7" fmla="*/ 134969 w 135855"/>
                <a:gd name="connsiteY7" fmla="*/ 71152 h 158210"/>
                <a:gd name="connsiteX8" fmla="*/ 113347 w 135855"/>
                <a:gd name="connsiteY8" fmla="*/ 103822 h 158210"/>
                <a:gd name="connsiteX9" fmla="*/ 68580 w 135855"/>
                <a:gd name="connsiteY9" fmla="*/ 109252 h 158210"/>
                <a:gd name="connsiteX10" fmla="*/ 40957 w 135855"/>
                <a:gd name="connsiteY10" fmla="*/ 104394 h 158210"/>
                <a:gd name="connsiteX11" fmla="*/ 45434 w 135855"/>
                <a:gd name="connsiteY11" fmla="*/ 78962 h 158210"/>
                <a:gd name="connsiteX12" fmla="*/ 73533 w 135855"/>
                <a:gd name="connsiteY12" fmla="*/ 83915 h 158210"/>
                <a:gd name="connsiteX13" fmla="*/ 93631 w 135855"/>
                <a:gd name="connsiteY13" fmla="*/ 81439 h 158210"/>
                <a:gd name="connsiteX14" fmla="*/ 103156 w 135855"/>
                <a:gd name="connsiteY14" fmla="*/ 65818 h 158210"/>
                <a:gd name="connsiteX15" fmla="*/ 99726 w 135855"/>
                <a:gd name="connsiteY15" fmla="*/ 46482 h 158210"/>
                <a:gd name="connsiteX16" fmla="*/ 82772 w 135855"/>
                <a:gd name="connsiteY16" fmla="*/ 36100 h 158210"/>
                <a:gd name="connsiteX17" fmla="*/ 53911 w 135855"/>
                <a:gd name="connsiteY17" fmla="*/ 31051 h 158210"/>
                <a:gd name="connsiteX18" fmla="*/ 45434 w 135855"/>
                <a:gd name="connsiteY18" fmla="*/ 78962 h 15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5855" h="158210">
                  <a:moveTo>
                    <a:pt x="40957" y="104394"/>
                  </a:moveTo>
                  <a:lnTo>
                    <a:pt x="31432" y="158210"/>
                  </a:lnTo>
                  <a:lnTo>
                    <a:pt x="0" y="152686"/>
                  </a:lnTo>
                  <a:lnTo>
                    <a:pt x="26956" y="0"/>
                  </a:lnTo>
                  <a:lnTo>
                    <a:pt x="86487" y="10477"/>
                  </a:lnTo>
                  <a:cubicBezTo>
                    <a:pt x="97917" y="12478"/>
                    <a:pt x="107632" y="16383"/>
                    <a:pt x="115634" y="22098"/>
                  </a:cubicBezTo>
                  <a:cubicBezTo>
                    <a:pt x="123634" y="27813"/>
                    <a:pt x="129254" y="34957"/>
                    <a:pt x="132588" y="43529"/>
                  </a:cubicBezTo>
                  <a:cubicBezTo>
                    <a:pt x="135922" y="52102"/>
                    <a:pt x="136684" y="61246"/>
                    <a:pt x="134969" y="71152"/>
                  </a:cubicBezTo>
                  <a:cubicBezTo>
                    <a:pt x="132302" y="86106"/>
                    <a:pt x="125159" y="96965"/>
                    <a:pt x="113347" y="103822"/>
                  </a:cubicBezTo>
                  <a:cubicBezTo>
                    <a:pt x="101536" y="110680"/>
                    <a:pt x="86677" y="112490"/>
                    <a:pt x="68580" y="109252"/>
                  </a:cubicBezTo>
                  <a:lnTo>
                    <a:pt x="40957" y="104394"/>
                  </a:lnTo>
                  <a:close/>
                  <a:moveTo>
                    <a:pt x="45434" y="78962"/>
                  </a:moveTo>
                  <a:lnTo>
                    <a:pt x="73533" y="83915"/>
                  </a:lnTo>
                  <a:cubicBezTo>
                    <a:pt x="81819" y="85344"/>
                    <a:pt x="88582" y="84582"/>
                    <a:pt x="93631" y="81439"/>
                  </a:cubicBezTo>
                  <a:cubicBezTo>
                    <a:pt x="98679" y="78295"/>
                    <a:pt x="101822" y="73057"/>
                    <a:pt x="103156" y="65818"/>
                  </a:cubicBezTo>
                  <a:cubicBezTo>
                    <a:pt x="104489" y="58293"/>
                    <a:pt x="103346" y="51911"/>
                    <a:pt x="99726" y="46482"/>
                  </a:cubicBezTo>
                  <a:cubicBezTo>
                    <a:pt x="96107" y="41053"/>
                    <a:pt x="90488" y="37624"/>
                    <a:pt x="82772" y="36100"/>
                  </a:cubicBezTo>
                  <a:lnTo>
                    <a:pt x="53911" y="31051"/>
                  </a:lnTo>
                  <a:lnTo>
                    <a:pt x="45434" y="78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BD06A4D1-C2BB-4C9E-A29D-0CAED5B718BE}"/>
                </a:ext>
              </a:extLst>
            </p:cNvPr>
            <p:cNvSpPr/>
            <p:nvPr/>
          </p:nvSpPr>
          <p:spPr>
            <a:xfrm>
              <a:off x="7952713" y="-2313865"/>
              <a:ext cx="128111" cy="85629"/>
            </a:xfrm>
            <a:custGeom>
              <a:avLst/>
              <a:gdLst>
                <a:gd name="connsiteX0" fmla="*/ 116872 w 128111"/>
                <a:gd name="connsiteY0" fmla="*/ 85630 h 85629"/>
                <a:gd name="connsiteX1" fmla="*/ 87249 w 128111"/>
                <a:gd name="connsiteY1" fmla="*/ 80391 h 85629"/>
                <a:gd name="connsiteX2" fmla="*/ 94012 w 128111"/>
                <a:gd name="connsiteY2" fmla="*/ 41910 h 85629"/>
                <a:gd name="connsiteX3" fmla="*/ 0 w 128111"/>
                <a:gd name="connsiteY3" fmla="*/ 25336 h 85629"/>
                <a:gd name="connsiteX4" fmla="*/ 4477 w 128111"/>
                <a:gd name="connsiteY4" fmla="*/ 0 h 85629"/>
                <a:gd name="connsiteX5" fmla="*/ 128111 w 128111"/>
                <a:gd name="connsiteY5" fmla="*/ 21812 h 85629"/>
                <a:gd name="connsiteX6" fmla="*/ 116872 w 128111"/>
                <a:gd name="connsiteY6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11" h="85629">
                  <a:moveTo>
                    <a:pt x="116872" y="85630"/>
                  </a:moveTo>
                  <a:lnTo>
                    <a:pt x="87249" y="80391"/>
                  </a:lnTo>
                  <a:lnTo>
                    <a:pt x="94012" y="41910"/>
                  </a:lnTo>
                  <a:lnTo>
                    <a:pt x="0" y="25336"/>
                  </a:lnTo>
                  <a:lnTo>
                    <a:pt x="4477" y="0"/>
                  </a:lnTo>
                  <a:lnTo>
                    <a:pt x="128111" y="21812"/>
                  </a:lnTo>
                  <a:lnTo>
                    <a:pt x="116872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Vrije vorm: vorm 47">
            <a:extLst>
              <a:ext uri="{FF2B5EF4-FFF2-40B4-BE49-F238E27FC236}">
                <a16:creationId xmlns:a16="http://schemas.microsoft.com/office/drawing/2014/main" id="{A6769A9E-0915-4B96-837E-618EC64D3FE6}"/>
              </a:ext>
            </a:extLst>
          </p:cNvPr>
          <p:cNvSpPr/>
          <p:nvPr userDrawn="1"/>
        </p:nvSpPr>
        <p:spPr>
          <a:xfrm>
            <a:off x="-3442144" y="1089667"/>
            <a:ext cx="141194" cy="125950"/>
          </a:xfrm>
          <a:custGeom>
            <a:avLst/>
            <a:gdLst>
              <a:gd name="connsiteX0" fmla="*/ 184309 w 187928"/>
              <a:gd name="connsiteY0" fmla="*/ 33909 h 167640"/>
              <a:gd name="connsiteX1" fmla="*/ 158115 w 187928"/>
              <a:gd name="connsiteY1" fmla="*/ 33909 h 167640"/>
              <a:gd name="connsiteX2" fmla="*/ 158115 w 187928"/>
              <a:gd name="connsiteY2" fmla="*/ 114110 h 167640"/>
              <a:gd name="connsiteX3" fmla="*/ 161544 w 187928"/>
              <a:gd name="connsiteY3" fmla="*/ 127254 h 167640"/>
              <a:gd name="connsiteX4" fmla="*/ 175070 w 187928"/>
              <a:gd name="connsiteY4" fmla="*/ 131350 h 167640"/>
              <a:gd name="connsiteX5" fmla="*/ 187928 w 187928"/>
              <a:gd name="connsiteY5" fmla="*/ 130112 h 167640"/>
              <a:gd name="connsiteX6" fmla="*/ 187928 w 187928"/>
              <a:gd name="connsiteY6" fmla="*/ 163640 h 167640"/>
              <a:gd name="connsiteX7" fmla="*/ 161258 w 187928"/>
              <a:gd name="connsiteY7" fmla="*/ 167640 h 167640"/>
              <a:gd name="connsiteX8" fmla="*/ 113729 w 187928"/>
              <a:gd name="connsiteY8" fmla="*/ 120587 h 167640"/>
              <a:gd name="connsiteX9" fmla="*/ 113729 w 187928"/>
              <a:gd name="connsiteY9" fmla="*/ 34004 h 167640"/>
              <a:gd name="connsiteX10" fmla="*/ 71438 w 187928"/>
              <a:gd name="connsiteY10" fmla="*/ 34004 h 167640"/>
              <a:gd name="connsiteX11" fmla="*/ 71438 w 187928"/>
              <a:gd name="connsiteY11" fmla="*/ 166021 h 167640"/>
              <a:gd name="connsiteX12" fmla="*/ 27146 w 187928"/>
              <a:gd name="connsiteY12" fmla="*/ 166021 h 167640"/>
              <a:gd name="connsiteX13" fmla="*/ 27146 w 187928"/>
              <a:gd name="connsiteY13" fmla="*/ 33909 h 167640"/>
              <a:gd name="connsiteX14" fmla="*/ 0 w 187928"/>
              <a:gd name="connsiteY14" fmla="*/ 33909 h 167640"/>
              <a:gd name="connsiteX15" fmla="*/ 0 w 187928"/>
              <a:gd name="connsiteY15" fmla="*/ 0 h 167640"/>
              <a:gd name="connsiteX16" fmla="*/ 184213 w 187928"/>
              <a:gd name="connsiteY16" fmla="*/ 0 h 167640"/>
              <a:gd name="connsiteX17" fmla="*/ 184213 w 187928"/>
              <a:gd name="connsiteY17" fmla="*/ 33909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928" h="167640">
                <a:moveTo>
                  <a:pt x="184309" y="33909"/>
                </a:moveTo>
                <a:lnTo>
                  <a:pt x="158115" y="33909"/>
                </a:lnTo>
                <a:lnTo>
                  <a:pt x="158115" y="114110"/>
                </a:lnTo>
                <a:cubicBezTo>
                  <a:pt x="158115" y="120110"/>
                  <a:pt x="159258" y="124492"/>
                  <a:pt x="161544" y="127254"/>
                </a:cubicBezTo>
                <a:cubicBezTo>
                  <a:pt x="163830" y="129921"/>
                  <a:pt x="168402" y="131350"/>
                  <a:pt x="175070" y="131350"/>
                </a:cubicBezTo>
                <a:cubicBezTo>
                  <a:pt x="179546" y="131350"/>
                  <a:pt x="183833" y="130969"/>
                  <a:pt x="187928" y="130112"/>
                </a:cubicBezTo>
                <a:lnTo>
                  <a:pt x="187928" y="163640"/>
                </a:lnTo>
                <a:cubicBezTo>
                  <a:pt x="179927" y="166307"/>
                  <a:pt x="171069" y="167640"/>
                  <a:pt x="161258" y="167640"/>
                </a:cubicBezTo>
                <a:cubicBezTo>
                  <a:pt x="130207" y="167640"/>
                  <a:pt x="114395" y="151924"/>
                  <a:pt x="113729" y="120587"/>
                </a:cubicBezTo>
                <a:lnTo>
                  <a:pt x="113729" y="34004"/>
                </a:lnTo>
                <a:lnTo>
                  <a:pt x="71438" y="34004"/>
                </a:lnTo>
                <a:lnTo>
                  <a:pt x="71438" y="166021"/>
                </a:lnTo>
                <a:lnTo>
                  <a:pt x="27146" y="166021"/>
                </a:lnTo>
                <a:lnTo>
                  <a:pt x="27146" y="33909"/>
                </a:lnTo>
                <a:lnTo>
                  <a:pt x="0" y="33909"/>
                </a:lnTo>
                <a:lnTo>
                  <a:pt x="0" y="0"/>
                </a:lnTo>
                <a:lnTo>
                  <a:pt x="184213" y="0"/>
                </a:lnTo>
                <a:lnTo>
                  <a:pt x="184213" y="33909"/>
                </a:ln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9" name="Graphic 9">
            <a:extLst>
              <a:ext uri="{FF2B5EF4-FFF2-40B4-BE49-F238E27FC236}">
                <a16:creationId xmlns:a16="http://schemas.microsoft.com/office/drawing/2014/main" id="{64A8B903-CB03-4BCC-A377-5F6F2106B068}"/>
              </a:ext>
            </a:extLst>
          </p:cNvPr>
          <p:cNvGrpSpPr/>
          <p:nvPr userDrawn="1"/>
        </p:nvGrpSpPr>
        <p:grpSpPr>
          <a:xfrm>
            <a:off x="-1125924" y="1852311"/>
            <a:ext cx="255193" cy="145486"/>
            <a:chOff x="4372647" y="-2767922"/>
            <a:chExt cx="339661" cy="193643"/>
          </a:xfrm>
          <a:solidFill>
            <a:srgbClr val="EE7D11">
              <a:alpha val="27843"/>
            </a:srgbClr>
          </a:solidFill>
        </p:grpSpPr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25C48AE1-223C-4920-99A6-75CBAA4EE7A1}"/>
                </a:ext>
              </a:extLst>
            </p:cNvPr>
            <p:cNvSpPr/>
            <p:nvPr/>
          </p:nvSpPr>
          <p:spPr>
            <a:xfrm>
              <a:off x="4372647" y="-2767922"/>
              <a:ext cx="52006" cy="193547"/>
            </a:xfrm>
            <a:custGeom>
              <a:avLst/>
              <a:gdLst>
                <a:gd name="connsiteX0" fmla="*/ 0 w 52006"/>
                <a:gd name="connsiteY0" fmla="*/ 95726 h 193547"/>
                <a:gd name="connsiteX1" fmla="*/ 5715 w 52006"/>
                <a:gd name="connsiteY1" fmla="*/ 54959 h 193547"/>
                <a:gd name="connsiteX2" fmla="*/ 22574 w 52006"/>
                <a:gd name="connsiteY2" fmla="*/ 20669 h 193547"/>
                <a:gd name="connsiteX3" fmla="*/ 46673 w 52006"/>
                <a:gd name="connsiteY3" fmla="*/ 0 h 193547"/>
                <a:gd name="connsiteX4" fmla="*/ 51911 w 52006"/>
                <a:gd name="connsiteY4" fmla="*/ 14573 h 193547"/>
                <a:gd name="connsiteX5" fmla="*/ 30575 w 52006"/>
                <a:gd name="connsiteY5" fmla="*/ 45815 h 193547"/>
                <a:gd name="connsiteX6" fmla="*/ 22955 w 52006"/>
                <a:gd name="connsiteY6" fmla="*/ 95155 h 193547"/>
                <a:gd name="connsiteX7" fmla="*/ 22955 w 52006"/>
                <a:gd name="connsiteY7" fmla="*/ 98012 h 193547"/>
                <a:gd name="connsiteX8" fmla="*/ 30575 w 52006"/>
                <a:gd name="connsiteY8" fmla="*/ 147542 h 193547"/>
                <a:gd name="connsiteX9" fmla="*/ 52007 w 52006"/>
                <a:gd name="connsiteY9" fmla="*/ 179261 h 193547"/>
                <a:gd name="connsiteX10" fmla="*/ 46768 w 52006"/>
                <a:gd name="connsiteY10" fmla="*/ 193548 h 193547"/>
                <a:gd name="connsiteX11" fmla="*/ 23051 w 52006"/>
                <a:gd name="connsiteY11" fmla="*/ 173355 h 193547"/>
                <a:gd name="connsiteX12" fmla="*/ 6287 w 52006"/>
                <a:gd name="connsiteY12" fmla="*/ 140018 h 193547"/>
                <a:gd name="connsiteX13" fmla="*/ 95 w 52006"/>
                <a:gd name="connsiteY13" fmla="*/ 100584 h 193547"/>
                <a:gd name="connsiteX14" fmla="*/ 95 w 52006"/>
                <a:gd name="connsiteY14" fmla="*/ 95726 h 19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006" h="193547">
                  <a:moveTo>
                    <a:pt x="0" y="95726"/>
                  </a:moveTo>
                  <a:cubicBezTo>
                    <a:pt x="0" y="81439"/>
                    <a:pt x="1905" y="67913"/>
                    <a:pt x="5715" y="54959"/>
                  </a:cubicBezTo>
                  <a:cubicBezTo>
                    <a:pt x="9525" y="42005"/>
                    <a:pt x="15145" y="30670"/>
                    <a:pt x="22574" y="20669"/>
                  </a:cubicBezTo>
                  <a:cubicBezTo>
                    <a:pt x="30004" y="10763"/>
                    <a:pt x="38005" y="3810"/>
                    <a:pt x="46673" y="0"/>
                  </a:cubicBezTo>
                  <a:lnTo>
                    <a:pt x="51911" y="14573"/>
                  </a:lnTo>
                  <a:cubicBezTo>
                    <a:pt x="42767" y="21336"/>
                    <a:pt x="35719" y="31718"/>
                    <a:pt x="30575" y="45815"/>
                  </a:cubicBezTo>
                  <a:cubicBezTo>
                    <a:pt x="25432" y="59912"/>
                    <a:pt x="22955" y="76391"/>
                    <a:pt x="22955" y="95155"/>
                  </a:cubicBezTo>
                  <a:lnTo>
                    <a:pt x="22955" y="98012"/>
                  </a:lnTo>
                  <a:cubicBezTo>
                    <a:pt x="22955" y="116872"/>
                    <a:pt x="25527" y="133445"/>
                    <a:pt x="30575" y="147542"/>
                  </a:cubicBezTo>
                  <a:cubicBezTo>
                    <a:pt x="35624" y="161735"/>
                    <a:pt x="42767" y="172212"/>
                    <a:pt x="52007" y="179261"/>
                  </a:cubicBezTo>
                  <a:lnTo>
                    <a:pt x="46768" y="193548"/>
                  </a:lnTo>
                  <a:cubicBezTo>
                    <a:pt x="38291" y="189738"/>
                    <a:pt x="30385" y="183071"/>
                    <a:pt x="23051" y="173355"/>
                  </a:cubicBezTo>
                  <a:cubicBezTo>
                    <a:pt x="15716" y="163735"/>
                    <a:pt x="10096" y="152591"/>
                    <a:pt x="6287" y="140018"/>
                  </a:cubicBezTo>
                  <a:cubicBezTo>
                    <a:pt x="2381" y="127445"/>
                    <a:pt x="381" y="114300"/>
                    <a:pt x="95" y="100584"/>
                  </a:cubicBezTo>
                  <a:lnTo>
                    <a:pt x="95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Vrije vorm: vorm 50">
              <a:extLst>
                <a:ext uri="{FF2B5EF4-FFF2-40B4-BE49-F238E27FC236}">
                  <a16:creationId xmlns:a16="http://schemas.microsoft.com/office/drawing/2014/main" id="{B442F480-E6B5-4037-B946-F128B9C335A0}"/>
                </a:ext>
              </a:extLst>
            </p:cNvPr>
            <p:cNvSpPr/>
            <p:nvPr/>
          </p:nvSpPr>
          <p:spPr>
            <a:xfrm>
              <a:off x="4438655" y="-2760397"/>
              <a:ext cx="93821" cy="143541"/>
            </a:xfrm>
            <a:custGeom>
              <a:avLst/>
              <a:gdLst>
                <a:gd name="connsiteX0" fmla="*/ 36766 w 93821"/>
                <a:gd name="connsiteY0" fmla="*/ 102965 h 143541"/>
                <a:gd name="connsiteX1" fmla="*/ 27051 w 93821"/>
                <a:gd name="connsiteY1" fmla="*/ 112681 h 143541"/>
                <a:gd name="connsiteX2" fmla="*/ 27051 w 93821"/>
                <a:gd name="connsiteY2" fmla="*/ 143542 h 143541"/>
                <a:gd name="connsiteX3" fmla="*/ 0 w 93821"/>
                <a:gd name="connsiteY3" fmla="*/ 143542 h 143541"/>
                <a:gd name="connsiteX4" fmla="*/ 0 w 93821"/>
                <a:gd name="connsiteY4" fmla="*/ 0 h 143541"/>
                <a:gd name="connsiteX5" fmla="*/ 27051 w 93821"/>
                <a:gd name="connsiteY5" fmla="*/ 0 h 143541"/>
                <a:gd name="connsiteX6" fmla="*/ 27051 w 93821"/>
                <a:gd name="connsiteY6" fmla="*/ 79534 h 143541"/>
                <a:gd name="connsiteX7" fmla="*/ 32290 w 93821"/>
                <a:gd name="connsiteY7" fmla="*/ 72771 h 143541"/>
                <a:gd name="connsiteX8" fmla="*/ 58198 w 93821"/>
                <a:gd name="connsiteY8" fmla="*/ 42386 h 143541"/>
                <a:gd name="connsiteX9" fmla="*/ 90678 w 93821"/>
                <a:gd name="connsiteY9" fmla="*/ 42386 h 143541"/>
                <a:gd name="connsiteX10" fmla="*/ 54102 w 93821"/>
                <a:gd name="connsiteY10" fmla="*/ 84582 h 143541"/>
                <a:gd name="connsiteX11" fmla="*/ 93821 w 93821"/>
                <a:gd name="connsiteY11" fmla="*/ 143542 h 143541"/>
                <a:gd name="connsiteX12" fmla="*/ 62770 w 93821"/>
                <a:gd name="connsiteY12" fmla="*/ 143542 h 143541"/>
                <a:gd name="connsiteX13" fmla="*/ 36766 w 93821"/>
                <a:gd name="connsiteY13" fmla="*/ 102965 h 14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821" h="143541">
                  <a:moveTo>
                    <a:pt x="36766" y="102965"/>
                  </a:moveTo>
                  <a:lnTo>
                    <a:pt x="27051" y="112681"/>
                  </a:lnTo>
                  <a:lnTo>
                    <a:pt x="27051" y="143542"/>
                  </a:lnTo>
                  <a:lnTo>
                    <a:pt x="0" y="143542"/>
                  </a:lnTo>
                  <a:lnTo>
                    <a:pt x="0" y="0"/>
                  </a:lnTo>
                  <a:lnTo>
                    <a:pt x="27051" y="0"/>
                  </a:lnTo>
                  <a:lnTo>
                    <a:pt x="27051" y="79534"/>
                  </a:lnTo>
                  <a:lnTo>
                    <a:pt x="32290" y="72771"/>
                  </a:lnTo>
                  <a:lnTo>
                    <a:pt x="58198" y="42386"/>
                  </a:lnTo>
                  <a:lnTo>
                    <a:pt x="90678" y="42386"/>
                  </a:lnTo>
                  <a:lnTo>
                    <a:pt x="54102" y="84582"/>
                  </a:lnTo>
                  <a:lnTo>
                    <a:pt x="93821" y="143542"/>
                  </a:lnTo>
                  <a:lnTo>
                    <a:pt x="62770" y="143542"/>
                  </a:lnTo>
                  <a:lnTo>
                    <a:pt x="36766" y="1029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Vrije vorm: vorm 51">
              <a:extLst>
                <a:ext uri="{FF2B5EF4-FFF2-40B4-BE49-F238E27FC236}">
                  <a16:creationId xmlns:a16="http://schemas.microsoft.com/office/drawing/2014/main" id="{5ACD6470-2034-4D01-981E-5EB6FA9E0FF3}"/>
                </a:ext>
              </a:extLst>
            </p:cNvPr>
            <p:cNvSpPr/>
            <p:nvPr/>
          </p:nvSpPr>
          <p:spPr>
            <a:xfrm>
              <a:off x="4542192" y="-2752872"/>
              <a:ext cx="30194" cy="137541"/>
            </a:xfrm>
            <a:custGeom>
              <a:avLst/>
              <a:gdLst>
                <a:gd name="connsiteX0" fmla="*/ 15049 w 30194"/>
                <a:gd name="connsiteY0" fmla="*/ 109061 h 137541"/>
                <a:gd name="connsiteX1" fmla="*/ 26003 w 30194"/>
                <a:gd name="connsiteY1" fmla="*/ 113062 h 137541"/>
                <a:gd name="connsiteX2" fmla="*/ 30194 w 30194"/>
                <a:gd name="connsiteY2" fmla="*/ 123349 h 137541"/>
                <a:gd name="connsiteX3" fmla="*/ 26003 w 30194"/>
                <a:gd name="connsiteY3" fmla="*/ 133540 h 137541"/>
                <a:gd name="connsiteX4" fmla="*/ 15049 w 30194"/>
                <a:gd name="connsiteY4" fmla="*/ 137541 h 137541"/>
                <a:gd name="connsiteX5" fmla="*/ 4191 w 30194"/>
                <a:gd name="connsiteY5" fmla="*/ 133540 h 137541"/>
                <a:gd name="connsiteX6" fmla="*/ 0 w 30194"/>
                <a:gd name="connsiteY6" fmla="*/ 123349 h 137541"/>
                <a:gd name="connsiteX7" fmla="*/ 4191 w 30194"/>
                <a:gd name="connsiteY7" fmla="*/ 113157 h 137541"/>
                <a:gd name="connsiteX8" fmla="*/ 15049 w 30194"/>
                <a:gd name="connsiteY8" fmla="*/ 109061 h 137541"/>
                <a:gd name="connsiteX9" fmla="*/ 26289 w 30194"/>
                <a:gd name="connsiteY9" fmla="*/ 94298 h 137541"/>
                <a:gd name="connsiteX10" fmla="*/ 3810 w 30194"/>
                <a:gd name="connsiteY10" fmla="*/ 94298 h 137541"/>
                <a:gd name="connsiteX11" fmla="*/ 667 w 30194"/>
                <a:gd name="connsiteY11" fmla="*/ 0 h 137541"/>
                <a:gd name="connsiteX12" fmla="*/ 29432 w 30194"/>
                <a:gd name="connsiteY12" fmla="*/ 0 h 137541"/>
                <a:gd name="connsiteX13" fmla="*/ 26289 w 30194"/>
                <a:gd name="connsiteY13" fmla="*/ 94298 h 13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94" h="137541">
                  <a:moveTo>
                    <a:pt x="15049" y="109061"/>
                  </a:moveTo>
                  <a:cubicBezTo>
                    <a:pt x="19621" y="109061"/>
                    <a:pt x="23241" y="110395"/>
                    <a:pt x="26003" y="113062"/>
                  </a:cubicBezTo>
                  <a:cubicBezTo>
                    <a:pt x="28765" y="115729"/>
                    <a:pt x="30194" y="119158"/>
                    <a:pt x="30194" y="123349"/>
                  </a:cubicBezTo>
                  <a:cubicBezTo>
                    <a:pt x="30194" y="127444"/>
                    <a:pt x="28765" y="130874"/>
                    <a:pt x="26003" y="133540"/>
                  </a:cubicBezTo>
                  <a:cubicBezTo>
                    <a:pt x="23241" y="136208"/>
                    <a:pt x="19526" y="137541"/>
                    <a:pt x="15049" y="137541"/>
                  </a:cubicBezTo>
                  <a:cubicBezTo>
                    <a:pt x="10573" y="137541"/>
                    <a:pt x="6953" y="136208"/>
                    <a:pt x="4191" y="133540"/>
                  </a:cubicBezTo>
                  <a:cubicBezTo>
                    <a:pt x="1429" y="130874"/>
                    <a:pt x="0" y="127444"/>
                    <a:pt x="0" y="123349"/>
                  </a:cubicBezTo>
                  <a:cubicBezTo>
                    <a:pt x="0" y="119253"/>
                    <a:pt x="1429" y="115824"/>
                    <a:pt x="4191" y="113157"/>
                  </a:cubicBezTo>
                  <a:cubicBezTo>
                    <a:pt x="6953" y="110490"/>
                    <a:pt x="10573" y="109061"/>
                    <a:pt x="15049" y="109061"/>
                  </a:cubicBezTo>
                  <a:close/>
                  <a:moveTo>
                    <a:pt x="26289" y="94298"/>
                  </a:moveTo>
                  <a:lnTo>
                    <a:pt x="3810" y="94298"/>
                  </a:lnTo>
                  <a:lnTo>
                    <a:pt x="667" y="0"/>
                  </a:lnTo>
                  <a:lnTo>
                    <a:pt x="29432" y="0"/>
                  </a:lnTo>
                  <a:lnTo>
                    <a:pt x="26289" y="942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Vrije vorm: vorm 52">
              <a:extLst>
                <a:ext uri="{FF2B5EF4-FFF2-40B4-BE49-F238E27FC236}">
                  <a16:creationId xmlns:a16="http://schemas.microsoft.com/office/drawing/2014/main" id="{D42D6CAD-53FD-4B08-A628-9755C16D8E98}"/>
                </a:ext>
              </a:extLst>
            </p:cNvPr>
            <p:cNvSpPr/>
            <p:nvPr/>
          </p:nvSpPr>
          <p:spPr>
            <a:xfrm>
              <a:off x="4586293" y="-2767922"/>
              <a:ext cx="53244" cy="193643"/>
            </a:xfrm>
            <a:custGeom>
              <a:avLst/>
              <a:gdLst>
                <a:gd name="connsiteX0" fmla="*/ 53245 w 53244"/>
                <a:gd name="connsiteY0" fmla="*/ 97917 h 193643"/>
                <a:gd name="connsiteX1" fmla="*/ 47149 w 53244"/>
                <a:gd name="connsiteY1" fmla="*/ 138589 h 193643"/>
                <a:gd name="connsiteX2" fmla="*/ 29623 w 53244"/>
                <a:gd name="connsiteY2" fmla="*/ 173069 h 193643"/>
                <a:gd name="connsiteX3" fmla="*/ 5239 w 53244"/>
                <a:gd name="connsiteY3" fmla="*/ 193643 h 193643"/>
                <a:gd name="connsiteX4" fmla="*/ 0 w 53244"/>
                <a:gd name="connsiteY4" fmla="*/ 179356 h 193643"/>
                <a:gd name="connsiteX5" fmla="*/ 20955 w 53244"/>
                <a:gd name="connsiteY5" fmla="*/ 148495 h 193643"/>
                <a:gd name="connsiteX6" fmla="*/ 28861 w 53244"/>
                <a:gd name="connsiteY6" fmla="*/ 100489 h 193643"/>
                <a:gd name="connsiteX7" fmla="*/ 28861 w 53244"/>
                <a:gd name="connsiteY7" fmla="*/ 95536 h 193643"/>
                <a:gd name="connsiteX8" fmla="*/ 21241 w 53244"/>
                <a:gd name="connsiteY8" fmla="*/ 46292 h 193643"/>
                <a:gd name="connsiteX9" fmla="*/ 0 w 53244"/>
                <a:gd name="connsiteY9" fmla="*/ 14288 h 193643"/>
                <a:gd name="connsiteX10" fmla="*/ 5239 w 53244"/>
                <a:gd name="connsiteY10" fmla="*/ 0 h 193643"/>
                <a:gd name="connsiteX11" fmla="*/ 29242 w 53244"/>
                <a:gd name="connsiteY11" fmla="*/ 20003 h 193643"/>
                <a:gd name="connsiteX12" fmla="*/ 46768 w 53244"/>
                <a:gd name="connsiteY12" fmla="*/ 53721 h 193643"/>
                <a:gd name="connsiteX13" fmla="*/ 53245 w 53244"/>
                <a:gd name="connsiteY13" fmla="*/ 93631 h 193643"/>
                <a:gd name="connsiteX14" fmla="*/ 53245 w 53244"/>
                <a:gd name="connsiteY14" fmla="*/ 97917 h 19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244" h="193643">
                  <a:moveTo>
                    <a:pt x="53245" y="97917"/>
                  </a:moveTo>
                  <a:cubicBezTo>
                    <a:pt x="53245" y="112014"/>
                    <a:pt x="51244" y="125540"/>
                    <a:pt x="47149" y="138589"/>
                  </a:cubicBezTo>
                  <a:cubicBezTo>
                    <a:pt x="43053" y="151638"/>
                    <a:pt x="37243" y="163068"/>
                    <a:pt x="29623" y="173069"/>
                  </a:cubicBezTo>
                  <a:cubicBezTo>
                    <a:pt x="22003" y="183071"/>
                    <a:pt x="13906" y="189928"/>
                    <a:pt x="5239" y="193643"/>
                  </a:cubicBezTo>
                  <a:lnTo>
                    <a:pt x="0" y="179356"/>
                  </a:lnTo>
                  <a:cubicBezTo>
                    <a:pt x="8858" y="172688"/>
                    <a:pt x="15812" y="162401"/>
                    <a:pt x="20955" y="148495"/>
                  </a:cubicBezTo>
                  <a:cubicBezTo>
                    <a:pt x="26098" y="134588"/>
                    <a:pt x="28670" y="118586"/>
                    <a:pt x="28861" y="100489"/>
                  </a:cubicBezTo>
                  <a:lnTo>
                    <a:pt x="28861" y="95536"/>
                  </a:lnTo>
                  <a:cubicBezTo>
                    <a:pt x="28861" y="76867"/>
                    <a:pt x="26289" y="60484"/>
                    <a:pt x="21241" y="46292"/>
                  </a:cubicBezTo>
                  <a:cubicBezTo>
                    <a:pt x="16192" y="32099"/>
                    <a:pt x="9049" y="21431"/>
                    <a:pt x="0" y="14288"/>
                  </a:cubicBezTo>
                  <a:lnTo>
                    <a:pt x="5239" y="0"/>
                  </a:lnTo>
                  <a:cubicBezTo>
                    <a:pt x="13716" y="3715"/>
                    <a:pt x="21717" y="10382"/>
                    <a:pt x="29242" y="20003"/>
                  </a:cubicBezTo>
                  <a:cubicBezTo>
                    <a:pt x="36766" y="29623"/>
                    <a:pt x="42577" y="40957"/>
                    <a:pt x="46768" y="53721"/>
                  </a:cubicBezTo>
                  <a:cubicBezTo>
                    <a:pt x="50959" y="66580"/>
                    <a:pt x="53054" y="79820"/>
                    <a:pt x="53245" y="93631"/>
                  </a:cubicBezTo>
                  <a:lnTo>
                    <a:pt x="53245" y="97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337E2D8F-A610-4F3E-90FB-64203D915EC4}"/>
                </a:ext>
              </a:extLst>
            </p:cNvPr>
            <p:cNvSpPr/>
            <p:nvPr/>
          </p:nvSpPr>
          <p:spPr>
            <a:xfrm>
              <a:off x="4655254" y="-2752968"/>
              <a:ext cx="57054" cy="78009"/>
            </a:xfrm>
            <a:custGeom>
              <a:avLst/>
              <a:gdLst>
                <a:gd name="connsiteX0" fmla="*/ 48196 w 57054"/>
                <a:gd name="connsiteY0" fmla="*/ 48673 h 78009"/>
                <a:gd name="connsiteX1" fmla="*/ 57055 w 57054"/>
                <a:gd name="connsiteY1" fmla="*/ 48673 h 78009"/>
                <a:gd name="connsiteX2" fmla="*/ 57055 w 57054"/>
                <a:gd name="connsiteY2" fmla="*/ 61151 h 78009"/>
                <a:gd name="connsiteX3" fmla="*/ 48196 w 57054"/>
                <a:gd name="connsiteY3" fmla="*/ 61151 h 78009"/>
                <a:gd name="connsiteX4" fmla="*/ 48196 w 57054"/>
                <a:gd name="connsiteY4" fmla="*/ 78010 h 78009"/>
                <a:gd name="connsiteX5" fmla="*/ 32671 w 57054"/>
                <a:gd name="connsiteY5" fmla="*/ 78010 h 78009"/>
                <a:gd name="connsiteX6" fmla="*/ 32671 w 57054"/>
                <a:gd name="connsiteY6" fmla="*/ 61151 h 78009"/>
                <a:gd name="connsiteX7" fmla="*/ 667 w 57054"/>
                <a:gd name="connsiteY7" fmla="*/ 61151 h 78009"/>
                <a:gd name="connsiteX8" fmla="*/ 0 w 57054"/>
                <a:gd name="connsiteY8" fmla="*/ 51435 h 78009"/>
                <a:gd name="connsiteX9" fmla="*/ 32576 w 57054"/>
                <a:gd name="connsiteY9" fmla="*/ 0 h 78009"/>
                <a:gd name="connsiteX10" fmla="*/ 48196 w 57054"/>
                <a:gd name="connsiteY10" fmla="*/ 0 h 78009"/>
                <a:gd name="connsiteX11" fmla="*/ 48196 w 57054"/>
                <a:gd name="connsiteY11" fmla="*/ 48673 h 78009"/>
                <a:gd name="connsiteX12" fmla="*/ 15430 w 57054"/>
                <a:gd name="connsiteY12" fmla="*/ 48673 h 78009"/>
                <a:gd name="connsiteX13" fmla="*/ 32671 w 57054"/>
                <a:gd name="connsiteY13" fmla="*/ 48673 h 78009"/>
                <a:gd name="connsiteX14" fmla="*/ 32671 w 57054"/>
                <a:gd name="connsiteY14" fmla="*/ 21145 h 78009"/>
                <a:gd name="connsiteX15" fmla="*/ 31623 w 57054"/>
                <a:gd name="connsiteY15" fmla="*/ 22955 h 78009"/>
                <a:gd name="connsiteX16" fmla="*/ 15430 w 57054"/>
                <a:gd name="connsiteY16" fmla="*/ 48673 h 7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054" h="78009">
                  <a:moveTo>
                    <a:pt x="48196" y="48673"/>
                  </a:moveTo>
                  <a:lnTo>
                    <a:pt x="57055" y="48673"/>
                  </a:lnTo>
                  <a:lnTo>
                    <a:pt x="57055" y="61151"/>
                  </a:lnTo>
                  <a:lnTo>
                    <a:pt x="48196" y="61151"/>
                  </a:lnTo>
                  <a:lnTo>
                    <a:pt x="48196" y="78010"/>
                  </a:lnTo>
                  <a:lnTo>
                    <a:pt x="32671" y="78010"/>
                  </a:lnTo>
                  <a:lnTo>
                    <a:pt x="32671" y="61151"/>
                  </a:lnTo>
                  <a:lnTo>
                    <a:pt x="667" y="61151"/>
                  </a:lnTo>
                  <a:lnTo>
                    <a:pt x="0" y="51435"/>
                  </a:lnTo>
                  <a:lnTo>
                    <a:pt x="32576" y="0"/>
                  </a:lnTo>
                  <a:lnTo>
                    <a:pt x="48196" y="0"/>
                  </a:lnTo>
                  <a:lnTo>
                    <a:pt x="48196" y="48673"/>
                  </a:lnTo>
                  <a:close/>
                  <a:moveTo>
                    <a:pt x="15430" y="48673"/>
                  </a:moveTo>
                  <a:lnTo>
                    <a:pt x="32671" y="48673"/>
                  </a:lnTo>
                  <a:lnTo>
                    <a:pt x="32671" y="21145"/>
                  </a:lnTo>
                  <a:lnTo>
                    <a:pt x="31623" y="22955"/>
                  </a:lnTo>
                  <a:lnTo>
                    <a:pt x="15430" y="486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5" name="Vrije vorm: vorm 54">
            <a:extLst>
              <a:ext uri="{FF2B5EF4-FFF2-40B4-BE49-F238E27FC236}">
                <a16:creationId xmlns:a16="http://schemas.microsoft.com/office/drawing/2014/main" id="{C727913A-A328-4AF2-89D1-37909FF4DCDE}"/>
              </a:ext>
            </a:extLst>
          </p:cNvPr>
          <p:cNvSpPr/>
          <p:nvPr userDrawn="1"/>
        </p:nvSpPr>
        <p:spPr>
          <a:xfrm>
            <a:off x="-3274256" y="36277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EFECD1-68CE-4246-9104-65E517A27571}"/>
              </a:ext>
            </a:extLst>
          </p:cNvPr>
          <p:cNvSpPr/>
          <p:nvPr userDrawn="1"/>
        </p:nvSpPr>
        <p:spPr>
          <a:xfrm>
            <a:off x="-877290" y="-66784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5CB1E9B6-4859-4FF0-9B19-EC2CB16AB07A}"/>
              </a:ext>
            </a:extLst>
          </p:cNvPr>
          <p:cNvSpPr/>
          <p:nvPr userDrawn="1"/>
        </p:nvSpPr>
        <p:spPr>
          <a:xfrm>
            <a:off x="-1418381" y="1267641"/>
            <a:ext cx="141194" cy="125950"/>
          </a:xfrm>
          <a:custGeom>
            <a:avLst/>
            <a:gdLst>
              <a:gd name="connsiteX0" fmla="*/ 184309 w 187928"/>
              <a:gd name="connsiteY0" fmla="*/ 33909 h 167639"/>
              <a:gd name="connsiteX1" fmla="*/ 158115 w 187928"/>
              <a:gd name="connsiteY1" fmla="*/ 33909 h 167639"/>
              <a:gd name="connsiteX2" fmla="*/ 158115 w 187928"/>
              <a:gd name="connsiteY2" fmla="*/ 114109 h 167639"/>
              <a:gd name="connsiteX3" fmla="*/ 161544 w 187928"/>
              <a:gd name="connsiteY3" fmla="*/ 127254 h 167639"/>
              <a:gd name="connsiteX4" fmla="*/ 175070 w 187928"/>
              <a:gd name="connsiteY4" fmla="*/ 131350 h 167639"/>
              <a:gd name="connsiteX5" fmla="*/ 187928 w 187928"/>
              <a:gd name="connsiteY5" fmla="*/ 130112 h 167639"/>
              <a:gd name="connsiteX6" fmla="*/ 187928 w 187928"/>
              <a:gd name="connsiteY6" fmla="*/ 163640 h 167639"/>
              <a:gd name="connsiteX7" fmla="*/ 161258 w 187928"/>
              <a:gd name="connsiteY7" fmla="*/ 167640 h 167639"/>
              <a:gd name="connsiteX8" fmla="*/ 113729 w 187928"/>
              <a:gd name="connsiteY8" fmla="*/ 120587 h 167639"/>
              <a:gd name="connsiteX9" fmla="*/ 113729 w 187928"/>
              <a:gd name="connsiteY9" fmla="*/ 33909 h 167639"/>
              <a:gd name="connsiteX10" fmla="*/ 71438 w 187928"/>
              <a:gd name="connsiteY10" fmla="*/ 33909 h 167639"/>
              <a:gd name="connsiteX11" fmla="*/ 71438 w 187928"/>
              <a:gd name="connsiteY11" fmla="*/ 165925 h 167639"/>
              <a:gd name="connsiteX12" fmla="*/ 27146 w 187928"/>
              <a:gd name="connsiteY12" fmla="*/ 165925 h 167639"/>
              <a:gd name="connsiteX13" fmla="*/ 27146 w 187928"/>
              <a:gd name="connsiteY13" fmla="*/ 33909 h 167639"/>
              <a:gd name="connsiteX14" fmla="*/ 0 w 187928"/>
              <a:gd name="connsiteY14" fmla="*/ 33909 h 167639"/>
              <a:gd name="connsiteX15" fmla="*/ 0 w 187928"/>
              <a:gd name="connsiteY15" fmla="*/ 0 h 167639"/>
              <a:gd name="connsiteX16" fmla="*/ 184214 w 187928"/>
              <a:gd name="connsiteY16" fmla="*/ 0 h 167639"/>
              <a:gd name="connsiteX17" fmla="*/ 184214 w 187928"/>
              <a:gd name="connsiteY17" fmla="*/ 33909 h 16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928" h="167639">
                <a:moveTo>
                  <a:pt x="184309" y="33909"/>
                </a:moveTo>
                <a:lnTo>
                  <a:pt x="158115" y="33909"/>
                </a:lnTo>
                <a:lnTo>
                  <a:pt x="158115" y="114109"/>
                </a:lnTo>
                <a:cubicBezTo>
                  <a:pt x="158115" y="120110"/>
                  <a:pt x="159258" y="124492"/>
                  <a:pt x="161544" y="127254"/>
                </a:cubicBezTo>
                <a:cubicBezTo>
                  <a:pt x="163830" y="129921"/>
                  <a:pt x="168402" y="131350"/>
                  <a:pt x="175070" y="131350"/>
                </a:cubicBezTo>
                <a:cubicBezTo>
                  <a:pt x="179546" y="131350"/>
                  <a:pt x="183833" y="130969"/>
                  <a:pt x="187928" y="130112"/>
                </a:cubicBezTo>
                <a:lnTo>
                  <a:pt x="187928" y="163640"/>
                </a:lnTo>
                <a:cubicBezTo>
                  <a:pt x="179927" y="166306"/>
                  <a:pt x="171069" y="167640"/>
                  <a:pt x="161258" y="167640"/>
                </a:cubicBezTo>
                <a:cubicBezTo>
                  <a:pt x="130207" y="167640"/>
                  <a:pt x="114395" y="151924"/>
                  <a:pt x="113729" y="120587"/>
                </a:cubicBezTo>
                <a:lnTo>
                  <a:pt x="113729" y="33909"/>
                </a:lnTo>
                <a:lnTo>
                  <a:pt x="71438" y="33909"/>
                </a:lnTo>
                <a:lnTo>
                  <a:pt x="71438" y="165925"/>
                </a:lnTo>
                <a:lnTo>
                  <a:pt x="27146" y="165925"/>
                </a:lnTo>
                <a:lnTo>
                  <a:pt x="27146" y="33909"/>
                </a:lnTo>
                <a:lnTo>
                  <a:pt x="0" y="33909"/>
                </a:lnTo>
                <a:lnTo>
                  <a:pt x="0" y="0"/>
                </a:lnTo>
                <a:lnTo>
                  <a:pt x="184214" y="0"/>
                </a:lnTo>
                <a:lnTo>
                  <a:pt x="184214" y="33909"/>
                </a:ln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8" name="Graphic 9">
            <a:extLst>
              <a:ext uri="{FF2B5EF4-FFF2-40B4-BE49-F238E27FC236}">
                <a16:creationId xmlns:a16="http://schemas.microsoft.com/office/drawing/2014/main" id="{85B4A95E-EE1B-428D-88D5-C4C7B84D25CB}"/>
              </a:ext>
            </a:extLst>
          </p:cNvPr>
          <p:cNvGrpSpPr/>
          <p:nvPr userDrawn="1"/>
        </p:nvGrpSpPr>
        <p:grpSpPr>
          <a:xfrm>
            <a:off x="-1237899" y="1472153"/>
            <a:ext cx="171427" cy="156142"/>
            <a:chOff x="8218891" y="-2103553"/>
            <a:chExt cx="228170" cy="207825"/>
          </a:xfrm>
          <a:solidFill>
            <a:srgbClr val="EE7D11">
              <a:alpha val="27843"/>
            </a:srgbClr>
          </a:solidFill>
        </p:grpSpPr>
        <p:sp>
          <p:nvSpPr>
            <p:cNvPr id="59" name="Vrije vorm: vorm 58">
              <a:extLst>
                <a:ext uri="{FF2B5EF4-FFF2-40B4-BE49-F238E27FC236}">
                  <a16:creationId xmlns:a16="http://schemas.microsoft.com/office/drawing/2014/main" id="{D783E130-90F1-4B64-909C-42C7A1ACE0E0}"/>
                </a:ext>
              </a:extLst>
            </p:cNvPr>
            <p:cNvSpPr/>
            <p:nvPr/>
          </p:nvSpPr>
          <p:spPr>
            <a:xfrm>
              <a:off x="8218891" y="-2064433"/>
              <a:ext cx="149588" cy="168705"/>
            </a:xfrm>
            <a:custGeom>
              <a:avLst/>
              <a:gdLst>
                <a:gd name="connsiteX0" fmla="*/ 88724 w 149588"/>
                <a:gd name="connsiteY0" fmla="*/ 168239 h 168705"/>
                <a:gd name="connsiteX1" fmla="*/ 28621 w 149588"/>
                <a:gd name="connsiteY1" fmla="*/ 151666 h 168705"/>
                <a:gd name="connsiteX2" fmla="*/ 904 w 149588"/>
                <a:gd name="connsiteY2" fmla="*/ 95373 h 168705"/>
                <a:gd name="connsiteX3" fmla="*/ 522 w 149588"/>
                <a:gd name="connsiteY3" fmla="*/ 91182 h 168705"/>
                <a:gd name="connsiteX4" fmla="*/ 5952 w 149588"/>
                <a:gd name="connsiteY4" fmla="*/ 46605 h 168705"/>
                <a:gd name="connsiteX5" fmla="*/ 30050 w 149588"/>
                <a:gd name="connsiteY5" fmla="*/ 14410 h 168705"/>
                <a:gd name="connsiteX6" fmla="*/ 68626 w 149588"/>
                <a:gd name="connsiteY6" fmla="*/ 409 h 168705"/>
                <a:gd name="connsiteX7" fmla="*/ 123014 w 149588"/>
                <a:gd name="connsiteY7" fmla="*/ 16601 h 168705"/>
                <a:gd name="connsiteX8" fmla="*/ 147588 w 149588"/>
                <a:gd name="connsiteY8" fmla="*/ 74418 h 168705"/>
                <a:gd name="connsiteX9" fmla="*/ 149208 w 149588"/>
                <a:gd name="connsiteY9" fmla="*/ 92134 h 168705"/>
                <a:gd name="connsiteX10" fmla="*/ 45861 w 149588"/>
                <a:gd name="connsiteY10" fmla="*/ 101564 h 168705"/>
                <a:gd name="connsiteX11" fmla="*/ 60911 w 149588"/>
                <a:gd name="connsiteY11" fmla="*/ 125948 h 168705"/>
                <a:gd name="connsiteX12" fmla="*/ 88534 w 149588"/>
                <a:gd name="connsiteY12" fmla="*/ 133092 h 168705"/>
                <a:gd name="connsiteX13" fmla="*/ 126062 w 149588"/>
                <a:gd name="connsiteY13" fmla="*/ 111375 h 168705"/>
                <a:gd name="connsiteX14" fmla="*/ 149589 w 149588"/>
                <a:gd name="connsiteY14" fmla="*/ 133282 h 168705"/>
                <a:gd name="connsiteX15" fmla="*/ 125110 w 149588"/>
                <a:gd name="connsiteY15" fmla="*/ 157190 h 168705"/>
                <a:gd name="connsiteX16" fmla="*/ 88724 w 149588"/>
                <a:gd name="connsiteY16" fmla="*/ 168239 h 168705"/>
                <a:gd name="connsiteX17" fmla="*/ 71579 w 149588"/>
                <a:gd name="connsiteY17" fmla="*/ 35365 h 168705"/>
                <a:gd name="connsiteX18" fmla="*/ 51481 w 149588"/>
                <a:gd name="connsiteY18" fmla="*/ 46033 h 168705"/>
                <a:gd name="connsiteX19" fmla="*/ 43480 w 149588"/>
                <a:gd name="connsiteY19" fmla="*/ 71941 h 168705"/>
                <a:gd name="connsiteX20" fmla="*/ 103774 w 149588"/>
                <a:gd name="connsiteY20" fmla="*/ 66417 h 168705"/>
                <a:gd name="connsiteX21" fmla="*/ 103488 w 149588"/>
                <a:gd name="connsiteY21" fmla="*/ 62988 h 168705"/>
                <a:gd name="connsiteX22" fmla="*/ 93677 w 149588"/>
                <a:gd name="connsiteY22" fmla="*/ 41366 h 168705"/>
                <a:gd name="connsiteX23" fmla="*/ 71579 w 149588"/>
                <a:gd name="connsiteY23" fmla="*/ 35365 h 16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588" h="168705">
                  <a:moveTo>
                    <a:pt x="88724" y="168239"/>
                  </a:moveTo>
                  <a:cubicBezTo>
                    <a:pt x="64911" y="170430"/>
                    <a:pt x="44909" y="164905"/>
                    <a:pt x="28621" y="151666"/>
                  </a:cubicBezTo>
                  <a:cubicBezTo>
                    <a:pt x="12334" y="138426"/>
                    <a:pt x="3094" y="119662"/>
                    <a:pt x="904" y="95373"/>
                  </a:cubicBezTo>
                  <a:lnTo>
                    <a:pt x="522" y="91182"/>
                  </a:lnTo>
                  <a:cubicBezTo>
                    <a:pt x="-1001" y="74894"/>
                    <a:pt x="808" y="60035"/>
                    <a:pt x="5952" y="46605"/>
                  </a:cubicBezTo>
                  <a:cubicBezTo>
                    <a:pt x="11096" y="33175"/>
                    <a:pt x="19096" y="22507"/>
                    <a:pt x="30050" y="14410"/>
                  </a:cubicBezTo>
                  <a:cubicBezTo>
                    <a:pt x="41004" y="6409"/>
                    <a:pt x="53863" y="1742"/>
                    <a:pt x="68626" y="409"/>
                  </a:cubicBezTo>
                  <a:cubicBezTo>
                    <a:pt x="90820" y="-1592"/>
                    <a:pt x="108917" y="3742"/>
                    <a:pt x="123014" y="16601"/>
                  </a:cubicBezTo>
                  <a:cubicBezTo>
                    <a:pt x="137016" y="29460"/>
                    <a:pt x="145207" y="48700"/>
                    <a:pt x="147588" y="74418"/>
                  </a:cubicBezTo>
                  <a:lnTo>
                    <a:pt x="149208" y="92134"/>
                  </a:lnTo>
                  <a:lnTo>
                    <a:pt x="45861" y="101564"/>
                  </a:lnTo>
                  <a:cubicBezTo>
                    <a:pt x="48243" y="112042"/>
                    <a:pt x="53196" y="120138"/>
                    <a:pt x="60911" y="125948"/>
                  </a:cubicBezTo>
                  <a:cubicBezTo>
                    <a:pt x="68531" y="131663"/>
                    <a:pt x="77771" y="134140"/>
                    <a:pt x="88534" y="133092"/>
                  </a:cubicBezTo>
                  <a:cubicBezTo>
                    <a:pt x="105203" y="131568"/>
                    <a:pt x="117775" y="124329"/>
                    <a:pt x="126062" y="111375"/>
                  </a:cubicBezTo>
                  <a:lnTo>
                    <a:pt x="149589" y="133282"/>
                  </a:lnTo>
                  <a:cubicBezTo>
                    <a:pt x="143969" y="143093"/>
                    <a:pt x="135777" y="151094"/>
                    <a:pt x="125110" y="157190"/>
                  </a:cubicBezTo>
                  <a:cubicBezTo>
                    <a:pt x="114346" y="163286"/>
                    <a:pt x="102250" y="167001"/>
                    <a:pt x="88724" y="168239"/>
                  </a:cubicBezTo>
                  <a:close/>
                  <a:moveTo>
                    <a:pt x="71579" y="35365"/>
                  </a:moveTo>
                  <a:cubicBezTo>
                    <a:pt x="63006" y="36127"/>
                    <a:pt x="56244" y="39747"/>
                    <a:pt x="51481" y="46033"/>
                  </a:cubicBezTo>
                  <a:cubicBezTo>
                    <a:pt x="46624" y="52320"/>
                    <a:pt x="43956" y="60988"/>
                    <a:pt x="43480" y="71941"/>
                  </a:cubicBezTo>
                  <a:lnTo>
                    <a:pt x="103774" y="66417"/>
                  </a:lnTo>
                  <a:lnTo>
                    <a:pt x="103488" y="62988"/>
                  </a:lnTo>
                  <a:cubicBezTo>
                    <a:pt x="102440" y="53368"/>
                    <a:pt x="99106" y="46129"/>
                    <a:pt x="93677" y="41366"/>
                  </a:cubicBezTo>
                  <a:cubicBezTo>
                    <a:pt x="88152" y="36508"/>
                    <a:pt x="80819" y="34508"/>
                    <a:pt x="71579" y="353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Vrije vorm: vorm 59">
              <a:extLst>
                <a:ext uri="{FF2B5EF4-FFF2-40B4-BE49-F238E27FC236}">
                  <a16:creationId xmlns:a16="http://schemas.microsoft.com/office/drawing/2014/main" id="{911B2796-2FAD-4F9B-8A52-937BAB0ADB63}"/>
                </a:ext>
              </a:extLst>
            </p:cNvPr>
            <p:cNvSpPr/>
            <p:nvPr/>
          </p:nvSpPr>
          <p:spPr>
            <a:xfrm>
              <a:off x="8375338" y="-2103553"/>
              <a:ext cx="71722" cy="77247"/>
            </a:xfrm>
            <a:custGeom>
              <a:avLst/>
              <a:gdLst>
                <a:gd name="connsiteX0" fmla="*/ 34099 w 71722"/>
                <a:gd name="connsiteY0" fmla="*/ 24098 h 77247"/>
                <a:gd name="connsiteX1" fmla="*/ 44100 w 71722"/>
                <a:gd name="connsiteY1" fmla="*/ 1810 h 77247"/>
                <a:gd name="connsiteX2" fmla="*/ 64389 w 71722"/>
                <a:gd name="connsiteY2" fmla="*/ 0 h 77247"/>
                <a:gd name="connsiteX3" fmla="*/ 47339 w 71722"/>
                <a:gd name="connsiteY3" fmla="*/ 36671 h 77247"/>
                <a:gd name="connsiteX4" fmla="*/ 71723 w 71722"/>
                <a:gd name="connsiteY4" fmla="*/ 71057 h 77247"/>
                <a:gd name="connsiteX5" fmla="*/ 51339 w 71722"/>
                <a:gd name="connsiteY5" fmla="*/ 72962 h 77247"/>
                <a:gd name="connsiteX6" fmla="*/ 36576 w 71722"/>
                <a:gd name="connsiteY6" fmla="*/ 51816 h 77247"/>
                <a:gd name="connsiteX7" fmla="*/ 26003 w 71722"/>
                <a:gd name="connsiteY7" fmla="*/ 75343 h 77247"/>
                <a:gd name="connsiteX8" fmla="*/ 5524 w 71722"/>
                <a:gd name="connsiteY8" fmla="*/ 77248 h 77247"/>
                <a:gd name="connsiteX9" fmla="*/ 23336 w 71722"/>
                <a:gd name="connsiteY9" fmla="*/ 39053 h 77247"/>
                <a:gd name="connsiteX10" fmla="*/ 0 w 71722"/>
                <a:gd name="connsiteY10" fmla="*/ 6096 h 77247"/>
                <a:gd name="connsiteX11" fmla="*/ 20383 w 71722"/>
                <a:gd name="connsiteY11" fmla="*/ 4191 h 77247"/>
                <a:gd name="connsiteX12" fmla="*/ 34099 w 71722"/>
                <a:gd name="connsiteY12" fmla="*/ 24098 h 7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722" h="77247">
                  <a:moveTo>
                    <a:pt x="34099" y="24098"/>
                  </a:moveTo>
                  <a:lnTo>
                    <a:pt x="44100" y="1810"/>
                  </a:lnTo>
                  <a:lnTo>
                    <a:pt x="64389" y="0"/>
                  </a:lnTo>
                  <a:lnTo>
                    <a:pt x="47339" y="36671"/>
                  </a:lnTo>
                  <a:lnTo>
                    <a:pt x="71723" y="71057"/>
                  </a:lnTo>
                  <a:lnTo>
                    <a:pt x="51339" y="72962"/>
                  </a:lnTo>
                  <a:lnTo>
                    <a:pt x="36576" y="51816"/>
                  </a:lnTo>
                  <a:lnTo>
                    <a:pt x="26003" y="75343"/>
                  </a:lnTo>
                  <a:lnTo>
                    <a:pt x="5524" y="77248"/>
                  </a:lnTo>
                  <a:lnTo>
                    <a:pt x="23336" y="39053"/>
                  </a:lnTo>
                  <a:lnTo>
                    <a:pt x="0" y="6096"/>
                  </a:lnTo>
                  <a:lnTo>
                    <a:pt x="20383" y="4191"/>
                  </a:lnTo>
                  <a:lnTo>
                    <a:pt x="34099" y="240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1" name="Vrije vorm: vorm 60">
            <a:extLst>
              <a:ext uri="{FF2B5EF4-FFF2-40B4-BE49-F238E27FC236}">
                <a16:creationId xmlns:a16="http://schemas.microsoft.com/office/drawing/2014/main" id="{A6C165FF-622E-4884-AA39-14D6B808A75B}"/>
              </a:ext>
            </a:extLst>
          </p:cNvPr>
          <p:cNvSpPr/>
          <p:nvPr userDrawn="1"/>
        </p:nvSpPr>
        <p:spPr>
          <a:xfrm>
            <a:off x="-2967842" y="1442437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Vrije vorm: vorm 61">
            <a:extLst>
              <a:ext uri="{FF2B5EF4-FFF2-40B4-BE49-F238E27FC236}">
                <a16:creationId xmlns:a16="http://schemas.microsoft.com/office/drawing/2014/main" id="{47BB2F1B-166B-4A68-97C0-8CCC5D86E1A1}"/>
              </a:ext>
            </a:extLst>
          </p:cNvPr>
          <p:cNvSpPr/>
          <p:nvPr userDrawn="1"/>
        </p:nvSpPr>
        <p:spPr>
          <a:xfrm>
            <a:off x="-2970512" y="-177549"/>
            <a:ext cx="141194" cy="125950"/>
          </a:xfrm>
          <a:custGeom>
            <a:avLst/>
            <a:gdLst>
              <a:gd name="connsiteX0" fmla="*/ 184309 w 187928"/>
              <a:gd name="connsiteY0" fmla="*/ 33909 h 167639"/>
              <a:gd name="connsiteX1" fmla="*/ 158115 w 187928"/>
              <a:gd name="connsiteY1" fmla="*/ 33909 h 167639"/>
              <a:gd name="connsiteX2" fmla="*/ 158115 w 187928"/>
              <a:gd name="connsiteY2" fmla="*/ 114110 h 167639"/>
              <a:gd name="connsiteX3" fmla="*/ 161544 w 187928"/>
              <a:gd name="connsiteY3" fmla="*/ 127254 h 167639"/>
              <a:gd name="connsiteX4" fmla="*/ 175069 w 187928"/>
              <a:gd name="connsiteY4" fmla="*/ 131350 h 167639"/>
              <a:gd name="connsiteX5" fmla="*/ 187928 w 187928"/>
              <a:gd name="connsiteY5" fmla="*/ 130112 h 167639"/>
              <a:gd name="connsiteX6" fmla="*/ 187928 w 187928"/>
              <a:gd name="connsiteY6" fmla="*/ 163640 h 167639"/>
              <a:gd name="connsiteX7" fmla="*/ 161258 w 187928"/>
              <a:gd name="connsiteY7" fmla="*/ 167640 h 167639"/>
              <a:gd name="connsiteX8" fmla="*/ 113729 w 187928"/>
              <a:gd name="connsiteY8" fmla="*/ 120587 h 167639"/>
              <a:gd name="connsiteX9" fmla="*/ 113729 w 187928"/>
              <a:gd name="connsiteY9" fmla="*/ 34004 h 167639"/>
              <a:gd name="connsiteX10" fmla="*/ 71438 w 187928"/>
              <a:gd name="connsiteY10" fmla="*/ 34004 h 167639"/>
              <a:gd name="connsiteX11" fmla="*/ 71438 w 187928"/>
              <a:gd name="connsiteY11" fmla="*/ 166021 h 167639"/>
              <a:gd name="connsiteX12" fmla="*/ 27146 w 187928"/>
              <a:gd name="connsiteY12" fmla="*/ 166021 h 167639"/>
              <a:gd name="connsiteX13" fmla="*/ 27146 w 187928"/>
              <a:gd name="connsiteY13" fmla="*/ 33909 h 167639"/>
              <a:gd name="connsiteX14" fmla="*/ 0 w 187928"/>
              <a:gd name="connsiteY14" fmla="*/ 33909 h 167639"/>
              <a:gd name="connsiteX15" fmla="*/ 0 w 187928"/>
              <a:gd name="connsiteY15" fmla="*/ 0 h 167639"/>
              <a:gd name="connsiteX16" fmla="*/ 184213 w 187928"/>
              <a:gd name="connsiteY16" fmla="*/ 0 h 167639"/>
              <a:gd name="connsiteX17" fmla="*/ 184213 w 187928"/>
              <a:gd name="connsiteY17" fmla="*/ 33909 h 16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928" h="167639">
                <a:moveTo>
                  <a:pt x="184309" y="33909"/>
                </a:moveTo>
                <a:lnTo>
                  <a:pt x="158115" y="33909"/>
                </a:lnTo>
                <a:lnTo>
                  <a:pt x="158115" y="114110"/>
                </a:lnTo>
                <a:cubicBezTo>
                  <a:pt x="158115" y="120110"/>
                  <a:pt x="159258" y="124492"/>
                  <a:pt x="161544" y="127254"/>
                </a:cubicBezTo>
                <a:cubicBezTo>
                  <a:pt x="163830" y="129921"/>
                  <a:pt x="168402" y="131350"/>
                  <a:pt x="175069" y="131350"/>
                </a:cubicBezTo>
                <a:cubicBezTo>
                  <a:pt x="179546" y="131350"/>
                  <a:pt x="183833" y="130969"/>
                  <a:pt x="187928" y="130112"/>
                </a:cubicBezTo>
                <a:lnTo>
                  <a:pt x="187928" y="163640"/>
                </a:lnTo>
                <a:cubicBezTo>
                  <a:pt x="179927" y="166307"/>
                  <a:pt x="171069" y="167640"/>
                  <a:pt x="161258" y="167640"/>
                </a:cubicBezTo>
                <a:cubicBezTo>
                  <a:pt x="130207" y="167640"/>
                  <a:pt x="114395" y="151924"/>
                  <a:pt x="113729" y="120587"/>
                </a:cubicBezTo>
                <a:lnTo>
                  <a:pt x="113729" y="34004"/>
                </a:lnTo>
                <a:lnTo>
                  <a:pt x="71438" y="34004"/>
                </a:lnTo>
                <a:lnTo>
                  <a:pt x="71438" y="166021"/>
                </a:lnTo>
                <a:lnTo>
                  <a:pt x="27146" y="166021"/>
                </a:lnTo>
                <a:lnTo>
                  <a:pt x="27146" y="33909"/>
                </a:lnTo>
                <a:lnTo>
                  <a:pt x="0" y="33909"/>
                </a:lnTo>
                <a:lnTo>
                  <a:pt x="0" y="0"/>
                </a:lnTo>
                <a:lnTo>
                  <a:pt x="184213" y="0"/>
                </a:lnTo>
                <a:lnTo>
                  <a:pt x="184213" y="33909"/>
                </a:ln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Vrije vorm: vorm 62">
            <a:extLst>
              <a:ext uri="{FF2B5EF4-FFF2-40B4-BE49-F238E27FC236}">
                <a16:creationId xmlns:a16="http://schemas.microsoft.com/office/drawing/2014/main" id="{8EB29B6C-B7AA-4054-8EFF-3A6E23AA35B3}"/>
              </a:ext>
            </a:extLst>
          </p:cNvPr>
          <p:cNvSpPr/>
          <p:nvPr userDrawn="1"/>
        </p:nvSpPr>
        <p:spPr>
          <a:xfrm>
            <a:off x="-2273600" y="1311457"/>
            <a:ext cx="141194" cy="125950"/>
          </a:xfrm>
          <a:custGeom>
            <a:avLst/>
            <a:gdLst>
              <a:gd name="connsiteX0" fmla="*/ 184309 w 187928"/>
              <a:gd name="connsiteY0" fmla="*/ 33909 h 167639"/>
              <a:gd name="connsiteX1" fmla="*/ 158115 w 187928"/>
              <a:gd name="connsiteY1" fmla="*/ 33909 h 167639"/>
              <a:gd name="connsiteX2" fmla="*/ 158115 w 187928"/>
              <a:gd name="connsiteY2" fmla="*/ 114109 h 167639"/>
              <a:gd name="connsiteX3" fmla="*/ 161544 w 187928"/>
              <a:gd name="connsiteY3" fmla="*/ 127254 h 167639"/>
              <a:gd name="connsiteX4" fmla="*/ 175070 w 187928"/>
              <a:gd name="connsiteY4" fmla="*/ 131350 h 167639"/>
              <a:gd name="connsiteX5" fmla="*/ 187928 w 187928"/>
              <a:gd name="connsiteY5" fmla="*/ 130112 h 167639"/>
              <a:gd name="connsiteX6" fmla="*/ 187928 w 187928"/>
              <a:gd name="connsiteY6" fmla="*/ 163640 h 167639"/>
              <a:gd name="connsiteX7" fmla="*/ 161258 w 187928"/>
              <a:gd name="connsiteY7" fmla="*/ 167640 h 167639"/>
              <a:gd name="connsiteX8" fmla="*/ 113729 w 187928"/>
              <a:gd name="connsiteY8" fmla="*/ 120587 h 167639"/>
              <a:gd name="connsiteX9" fmla="*/ 113729 w 187928"/>
              <a:gd name="connsiteY9" fmla="*/ 33909 h 167639"/>
              <a:gd name="connsiteX10" fmla="*/ 71438 w 187928"/>
              <a:gd name="connsiteY10" fmla="*/ 33909 h 167639"/>
              <a:gd name="connsiteX11" fmla="*/ 71438 w 187928"/>
              <a:gd name="connsiteY11" fmla="*/ 165925 h 167639"/>
              <a:gd name="connsiteX12" fmla="*/ 27146 w 187928"/>
              <a:gd name="connsiteY12" fmla="*/ 165925 h 167639"/>
              <a:gd name="connsiteX13" fmla="*/ 27146 w 187928"/>
              <a:gd name="connsiteY13" fmla="*/ 33909 h 167639"/>
              <a:gd name="connsiteX14" fmla="*/ 0 w 187928"/>
              <a:gd name="connsiteY14" fmla="*/ 33909 h 167639"/>
              <a:gd name="connsiteX15" fmla="*/ 0 w 187928"/>
              <a:gd name="connsiteY15" fmla="*/ 0 h 167639"/>
              <a:gd name="connsiteX16" fmla="*/ 184214 w 187928"/>
              <a:gd name="connsiteY16" fmla="*/ 0 h 167639"/>
              <a:gd name="connsiteX17" fmla="*/ 184214 w 187928"/>
              <a:gd name="connsiteY17" fmla="*/ 33909 h 16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928" h="167639">
                <a:moveTo>
                  <a:pt x="184309" y="33909"/>
                </a:moveTo>
                <a:lnTo>
                  <a:pt x="158115" y="33909"/>
                </a:lnTo>
                <a:lnTo>
                  <a:pt x="158115" y="114109"/>
                </a:lnTo>
                <a:cubicBezTo>
                  <a:pt x="158115" y="120110"/>
                  <a:pt x="159258" y="124492"/>
                  <a:pt x="161544" y="127254"/>
                </a:cubicBezTo>
                <a:cubicBezTo>
                  <a:pt x="163830" y="129921"/>
                  <a:pt x="168402" y="131350"/>
                  <a:pt x="175070" y="131350"/>
                </a:cubicBezTo>
                <a:cubicBezTo>
                  <a:pt x="179546" y="131350"/>
                  <a:pt x="183833" y="130969"/>
                  <a:pt x="187928" y="130112"/>
                </a:cubicBezTo>
                <a:lnTo>
                  <a:pt x="187928" y="163640"/>
                </a:lnTo>
                <a:cubicBezTo>
                  <a:pt x="179927" y="166306"/>
                  <a:pt x="171069" y="167640"/>
                  <a:pt x="161258" y="167640"/>
                </a:cubicBezTo>
                <a:cubicBezTo>
                  <a:pt x="130207" y="167640"/>
                  <a:pt x="114395" y="151924"/>
                  <a:pt x="113729" y="120587"/>
                </a:cubicBezTo>
                <a:lnTo>
                  <a:pt x="113729" y="33909"/>
                </a:lnTo>
                <a:lnTo>
                  <a:pt x="71438" y="33909"/>
                </a:lnTo>
                <a:lnTo>
                  <a:pt x="71438" y="165925"/>
                </a:lnTo>
                <a:lnTo>
                  <a:pt x="27146" y="165925"/>
                </a:lnTo>
                <a:lnTo>
                  <a:pt x="27146" y="33909"/>
                </a:lnTo>
                <a:lnTo>
                  <a:pt x="0" y="33909"/>
                </a:lnTo>
                <a:lnTo>
                  <a:pt x="0" y="0"/>
                </a:lnTo>
                <a:lnTo>
                  <a:pt x="184214" y="0"/>
                </a:lnTo>
                <a:lnTo>
                  <a:pt x="184214" y="33909"/>
                </a:ln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4" name="Graphic 9">
            <a:extLst>
              <a:ext uri="{FF2B5EF4-FFF2-40B4-BE49-F238E27FC236}">
                <a16:creationId xmlns:a16="http://schemas.microsoft.com/office/drawing/2014/main" id="{AC72AEA4-BF11-4FDE-89E2-AD07745586F7}"/>
              </a:ext>
            </a:extLst>
          </p:cNvPr>
          <p:cNvGrpSpPr/>
          <p:nvPr userDrawn="1"/>
        </p:nvGrpSpPr>
        <p:grpSpPr>
          <a:xfrm>
            <a:off x="-3096384" y="816095"/>
            <a:ext cx="226232" cy="298949"/>
            <a:chOff x="3949230" y="-2556891"/>
            <a:chExt cx="301115" cy="397901"/>
          </a:xfrm>
          <a:solidFill>
            <a:srgbClr val="EE7D11">
              <a:alpha val="10196"/>
            </a:srgbClr>
          </a:solidFill>
        </p:grpSpPr>
        <p:sp>
          <p:nvSpPr>
            <p:cNvPr id="65" name="Vrije vorm: vorm 64">
              <a:extLst>
                <a:ext uri="{FF2B5EF4-FFF2-40B4-BE49-F238E27FC236}">
                  <a16:creationId xmlns:a16="http://schemas.microsoft.com/office/drawing/2014/main" id="{189EC127-9843-4A92-BD3E-3FB0BF54A70D}"/>
                </a:ext>
              </a:extLst>
            </p:cNvPr>
            <p:cNvSpPr/>
            <p:nvPr/>
          </p:nvSpPr>
          <p:spPr>
            <a:xfrm>
              <a:off x="3949230" y="-2556891"/>
              <a:ext cx="95324" cy="75564"/>
            </a:xfrm>
            <a:custGeom>
              <a:avLst/>
              <a:gdLst>
                <a:gd name="connsiteX0" fmla="*/ 16985 w 95324"/>
                <a:gd name="connsiteY0" fmla="*/ 18330 h 75564"/>
                <a:gd name="connsiteX1" fmla="*/ 29463 w 95324"/>
                <a:gd name="connsiteY1" fmla="*/ 17378 h 75564"/>
                <a:gd name="connsiteX2" fmla="*/ 40512 w 95324"/>
                <a:gd name="connsiteY2" fmla="*/ 23283 h 75564"/>
                <a:gd name="connsiteX3" fmla="*/ 45274 w 95324"/>
                <a:gd name="connsiteY3" fmla="*/ 10139 h 75564"/>
                <a:gd name="connsiteX4" fmla="*/ 56609 w 95324"/>
                <a:gd name="connsiteY4" fmla="*/ 1852 h 75564"/>
                <a:gd name="connsiteX5" fmla="*/ 77945 w 95324"/>
                <a:gd name="connsiteY5" fmla="*/ 3090 h 75564"/>
                <a:gd name="connsiteX6" fmla="*/ 92518 w 95324"/>
                <a:gd name="connsiteY6" fmla="*/ 22236 h 75564"/>
                <a:gd name="connsiteX7" fmla="*/ 93566 w 95324"/>
                <a:gd name="connsiteY7" fmla="*/ 46334 h 75564"/>
                <a:gd name="connsiteX8" fmla="*/ 78040 w 95324"/>
                <a:gd name="connsiteY8" fmla="*/ 61003 h 75564"/>
                <a:gd name="connsiteX9" fmla="*/ 64038 w 95324"/>
                <a:gd name="connsiteY9" fmla="*/ 61860 h 75564"/>
                <a:gd name="connsiteX10" fmla="*/ 51942 w 95324"/>
                <a:gd name="connsiteY10" fmla="*/ 54906 h 75564"/>
                <a:gd name="connsiteX11" fmla="*/ 47274 w 95324"/>
                <a:gd name="connsiteY11" fmla="*/ 66527 h 75564"/>
                <a:gd name="connsiteX12" fmla="*/ 37083 w 95324"/>
                <a:gd name="connsiteY12" fmla="*/ 73766 h 75564"/>
                <a:gd name="connsiteX13" fmla="*/ 16509 w 95324"/>
                <a:gd name="connsiteY13" fmla="*/ 72813 h 75564"/>
                <a:gd name="connsiteX14" fmla="*/ 2507 w 95324"/>
                <a:gd name="connsiteY14" fmla="*/ 55002 h 75564"/>
                <a:gd name="connsiteX15" fmla="*/ 1745 w 95324"/>
                <a:gd name="connsiteY15" fmla="*/ 32332 h 75564"/>
                <a:gd name="connsiteX16" fmla="*/ 16985 w 95324"/>
                <a:gd name="connsiteY16" fmla="*/ 18330 h 75564"/>
                <a:gd name="connsiteX17" fmla="*/ 61657 w 95324"/>
                <a:gd name="connsiteY17" fmla="*/ 19759 h 75564"/>
                <a:gd name="connsiteX18" fmla="*/ 53751 w 95324"/>
                <a:gd name="connsiteY18" fmla="*/ 26427 h 75564"/>
                <a:gd name="connsiteX19" fmla="*/ 53561 w 95324"/>
                <a:gd name="connsiteY19" fmla="*/ 36523 h 75564"/>
                <a:gd name="connsiteX20" fmla="*/ 60133 w 95324"/>
                <a:gd name="connsiteY20" fmla="*/ 44143 h 75564"/>
                <a:gd name="connsiteX21" fmla="*/ 70515 w 95324"/>
                <a:gd name="connsiteY21" fmla="*/ 44143 h 75564"/>
                <a:gd name="connsiteX22" fmla="*/ 78326 w 95324"/>
                <a:gd name="connsiteY22" fmla="*/ 37571 h 75564"/>
                <a:gd name="connsiteX23" fmla="*/ 78516 w 95324"/>
                <a:gd name="connsiteY23" fmla="*/ 27284 h 75564"/>
                <a:gd name="connsiteX24" fmla="*/ 71944 w 95324"/>
                <a:gd name="connsiteY24" fmla="*/ 19664 h 75564"/>
                <a:gd name="connsiteX25" fmla="*/ 61657 w 95324"/>
                <a:gd name="connsiteY25" fmla="*/ 19759 h 75564"/>
                <a:gd name="connsiteX26" fmla="*/ 24224 w 95324"/>
                <a:gd name="connsiteY26" fmla="*/ 35380 h 75564"/>
                <a:gd name="connsiteX27" fmla="*/ 16985 w 95324"/>
                <a:gd name="connsiteY27" fmla="*/ 41095 h 75564"/>
                <a:gd name="connsiteX28" fmla="*/ 16699 w 95324"/>
                <a:gd name="connsiteY28" fmla="*/ 49858 h 75564"/>
                <a:gd name="connsiteX29" fmla="*/ 22414 w 95324"/>
                <a:gd name="connsiteY29" fmla="*/ 56335 h 75564"/>
                <a:gd name="connsiteX30" fmla="*/ 31653 w 95324"/>
                <a:gd name="connsiteY30" fmla="*/ 56050 h 75564"/>
                <a:gd name="connsiteX31" fmla="*/ 39083 w 95324"/>
                <a:gd name="connsiteY31" fmla="*/ 50239 h 75564"/>
                <a:gd name="connsiteX32" fmla="*/ 39464 w 95324"/>
                <a:gd name="connsiteY32" fmla="*/ 41476 h 75564"/>
                <a:gd name="connsiteX33" fmla="*/ 33558 w 95324"/>
                <a:gd name="connsiteY33" fmla="*/ 34999 h 75564"/>
                <a:gd name="connsiteX34" fmla="*/ 24224 w 95324"/>
                <a:gd name="connsiteY34" fmla="*/ 35380 h 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5324" h="75564">
                  <a:moveTo>
                    <a:pt x="16985" y="18330"/>
                  </a:moveTo>
                  <a:cubicBezTo>
                    <a:pt x="21271" y="16806"/>
                    <a:pt x="25367" y="16521"/>
                    <a:pt x="29463" y="17378"/>
                  </a:cubicBezTo>
                  <a:cubicBezTo>
                    <a:pt x="33558" y="18330"/>
                    <a:pt x="37178" y="20235"/>
                    <a:pt x="40512" y="23283"/>
                  </a:cubicBezTo>
                  <a:cubicBezTo>
                    <a:pt x="40988" y="18330"/>
                    <a:pt x="42607" y="13949"/>
                    <a:pt x="45274" y="10139"/>
                  </a:cubicBezTo>
                  <a:cubicBezTo>
                    <a:pt x="47941" y="6329"/>
                    <a:pt x="51751" y="3567"/>
                    <a:pt x="56609" y="1852"/>
                  </a:cubicBezTo>
                  <a:cubicBezTo>
                    <a:pt x="64419" y="-1005"/>
                    <a:pt x="71468" y="-529"/>
                    <a:pt x="77945" y="3090"/>
                  </a:cubicBezTo>
                  <a:cubicBezTo>
                    <a:pt x="84422" y="6710"/>
                    <a:pt x="89280" y="13092"/>
                    <a:pt x="92518" y="22236"/>
                  </a:cubicBezTo>
                  <a:cubicBezTo>
                    <a:pt x="95852" y="31380"/>
                    <a:pt x="96233" y="39381"/>
                    <a:pt x="93566" y="46334"/>
                  </a:cubicBezTo>
                  <a:cubicBezTo>
                    <a:pt x="90994" y="53287"/>
                    <a:pt x="85851" y="58240"/>
                    <a:pt x="78040" y="61003"/>
                  </a:cubicBezTo>
                  <a:cubicBezTo>
                    <a:pt x="73182" y="62812"/>
                    <a:pt x="68515" y="63098"/>
                    <a:pt x="64038" y="61860"/>
                  </a:cubicBezTo>
                  <a:cubicBezTo>
                    <a:pt x="59562" y="60717"/>
                    <a:pt x="55466" y="58335"/>
                    <a:pt x="51942" y="54906"/>
                  </a:cubicBezTo>
                  <a:cubicBezTo>
                    <a:pt x="51370" y="59383"/>
                    <a:pt x="49751" y="63193"/>
                    <a:pt x="47274" y="66527"/>
                  </a:cubicBezTo>
                  <a:cubicBezTo>
                    <a:pt x="44798" y="69861"/>
                    <a:pt x="41369" y="72242"/>
                    <a:pt x="37083" y="73766"/>
                  </a:cubicBezTo>
                  <a:cubicBezTo>
                    <a:pt x="29653" y="76433"/>
                    <a:pt x="22795" y="76147"/>
                    <a:pt x="16509" y="72813"/>
                  </a:cubicBezTo>
                  <a:cubicBezTo>
                    <a:pt x="10317" y="69480"/>
                    <a:pt x="5555" y="63479"/>
                    <a:pt x="2507" y="55002"/>
                  </a:cubicBezTo>
                  <a:cubicBezTo>
                    <a:pt x="-541" y="46525"/>
                    <a:pt x="-827" y="39000"/>
                    <a:pt x="1745" y="32332"/>
                  </a:cubicBezTo>
                  <a:cubicBezTo>
                    <a:pt x="4412" y="25760"/>
                    <a:pt x="9460" y="21093"/>
                    <a:pt x="16985" y="18330"/>
                  </a:cubicBezTo>
                  <a:close/>
                  <a:moveTo>
                    <a:pt x="61657" y="19759"/>
                  </a:moveTo>
                  <a:cubicBezTo>
                    <a:pt x="57847" y="21188"/>
                    <a:pt x="55180" y="23379"/>
                    <a:pt x="53751" y="26427"/>
                  </a:cubicBezTo>
                  <a:cubicBezTo>
                    <a:pt x="52227" y="29475"/>
                    <a:pt x="52227" y="32808"/>
                    <a:pt x="53561" y="36523"/>
                  </a:cubicBezTo>
                  <a:cubicBezTo>
                    <a:pt x="54894" y="40238"/>
                    <a:pt x="57085" y="42714"/>
                    <a:pt x="60133" y="44143"/>
                  </a:cubicBezTo>
                  <a:cubicBezTo>
                    <a:pt x="63181" y="45477"/>
                    <a:pt x="66610" y="45477"/>
                    <a:pt x="70515" y="44143"/>
                  </a:cubicBezTo>
                  <a:cubicBezTo>
                    <a:pt x="74230" y="42810"/>
                    <a:pt x="76897" y="40619"/>
                    <a:pt x="78326" y="37571"/>
                  </a:cubicBezTo>
                  <a:cubicBezTo>
                    <a:pt x="79850" y="34618"/>
                    <a:pt x="79850" y="31189"/>
                    <a:pt x="78516" y="27284"/>
                  </a:cubicBezTo>
                  <a:cubicBezTo>
                    <a:pt x="77183" y="23474"/>
                    <a:pt x="74992" y="20998"/>
                    <a:pt x="71944" y="19664"/>
                  </a:cubicBezTo>
                  <a:cubicBezTo>
                    <a:pt x="68991" y="18235"/>
                    <a:pt x="65562" y="18330"/>
                    <a:pt x="61657" y="19759"/>
                  </a:cubicBezTo>
                  <a:close/>
                  <a:moveTo>
                    <a:pt x="24224" y="35380"/>
                  </a:moveTo>
                  <a:cubicBezTo>
                    <a:pt x="20795" y="36619"/>
                    <a:pt x="18413" y="38524"/>
                    <a:pt x="16985" y="41095"/>
                  </a:cubicBezTo>
                  <a:cubicBezTo>
                    <a:pt x="15556" y="43667"/>
                    <a:pt x="15461" y="46525"/>
                    <a:pt x="16699" y="49858"/>
                  </a:cubicBezTo>
                  <a:cubicBezTo>
                    <a:pt x="17842" y="53097"/>
                    <a:pt x="19842" y="55287"/>
                    <a:pt x="22414" y="56335"/>
                  </a:cubicBezTo>
                  <a:cubicBezTo>
                    <a:pt x="25081" y="57383"/>
                    <a:pt x="28129" y="57288"/>
                    <a:pt x="31653" y="56050"/>
                  </a:cubicBezTo>
                  <a:cubicBezTo>
                    <a:pt x="35177" y="54811"/>
                    <a:pt x="37654" y="52811"/>
                    <a:pt x="39083" y="50239"/>
                  </a:cubicBezTo>
                  <a:cubicBezTo>
                    <a:pt x="40512" y="47668"/>
                    <a:pt x="40702" y="44715"/>
                    <a:pt x="39464" y="41476"/>
                  </a:cubicBezTo>
                  <a:cubicBezTo>
                    <a:pt x="38226" y="38238"/>
                    <a:pt x="36321" y="36047"/>
                    <a:pt x="33558" y="34999"/>
                  </a:cubicBezTo>
                  <a:cubicBezTo>
                    <a:pt x="30796" y="33952"/>
                    <a:pt x="27653" y="34142"/>
                    <a:pt x="24224" y="35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6" name="Graphic 9">
              <a:extLst>
                <a:ext uri="{FF2B5EF4-FFF2-40B4-BE49-F238E27FC236}">
                  <a16:creationId xmlns:a16="http://schemas.microsoft.com/office/drawing/2014/main" id="{A666BAA9-0D5E-4D4A-98B9-2744173707F5}"/>
                </a:ext>
              </a:extLst>
            </p:cNvPr>
            <p:cNvGrpSpPr/>
            <p:nvPr/>
          </p:nvGrpSpPr>
          <p:grpSpPr>
            <a:xfrm>
              <a:off x="4142332" y="-2438738"/>
              <a:ext cx="108013" cy="54387"/>
              <a:chOff x="4142332" y="-2438738"/>
              <a:chExt cx="108013" cy="54387"/>
            </a:xfrm>
            <a:grpFill/>
          </p:grpSpPr>
          <p:sp>
            <p:nvSpPr>
              <p:cNvPr id="75" name="Vrije vorm: vorm 74">
                <a:extLst>
                  <a:ext uri="{FF2B5EF4-FFF2-40B4-BE49-F238E27FC236}">
                    <a16:creationId xmlns:a16="http://schemas.microsoft.com/office/drawing/2014/main" id="{8095E001-C072-4DB0-AE23-AF3AF51170D6}"/>
                  </a:ext>
                </a:extLst>
              </p:cNvPr>
              <p:cNvSpPr/>
              <p:nvPr/>
            </p:nvSpPr>
            <p:spPr>
              <a:xfrm>
                <a:off x="4142332" y="-2427022"/>
                <a:ext cx="76009" cy="42671"/>
              </a:xfrm>
              <a:custGeom>
                <a:avLst/>
                <a:gdLst>
                  <a:gd name="connsiteX0" fmla="*/ 76010 w 76009"/>
                  <a:gd name="connsiteY0" fmla="*/ 17335 h 42671"/>
                  <a:gd name="connsiteX1" fmla="*/ 6287 w 76009"/>
                  <a:gd name="connsiteY1" fmla="*/ 42672 h 42671"/>
                  <a:gd name="connsiteX2" fmla="*/ 0 w 76009"/>
                  <a:gd name="connsiteY2" fmla="*/ 25336 h 42671"/>
                  <a:gd name="connsiteX3" fmla="*/ 69723 w 76009"/>
                  <a:gd name="connsiteY3" fmla="*/ 0 h 42671"/>
                  <a:gd name="connsiteX4" fmla="*/ 76010 w 76009"/>
                  <a:gd name="connsiteY4" fmla="*/ 17335 h 4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09" h="42671">
                    <a:moveTo>
                      <a:pt x="76010" y="17335"/>
                    </a:moveTo>
                    <a:lnTo>
                      <a:pt x="6287" y="42672"/>
                    </a:lnTo>
                    <a:lnTo>
                      <a:pt x="0" y="25336"/>
                    </a:lnTo>
                    <a:lnTo>
                      <a:pt x="69723" y="0"/>
                    </a:lnTo>
                    <a:lnTo>
                      <a:pt x="76010" y="173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Vrije vorm: vorm 75">
                <a:extLst>
                  <a:ext uri="{FF2B5EF4-FFF2-40B4-BE49-F238E27FC236}">
                    <a16:creationId xmlns:a16="http://schemas.microsoft.com/office/drawing/2014/main" id="{CE8F5479-6E69-42E9-BA5A-775875CA0EC6}"/>
                  </a:ext>
                </a:extLst>
              </p:cNvPr>
              <p:cNvSpPr/>
              <p:nvPr/>
            </p:nvSpPr>
            <p:spPr>
              <a:xfrm>
                <a:off x="4174336" y="-2438738"/>
                <a:ext cx="76009" cy="42671"/>
              </a:xfrm>
              <a:custGeom>
                <a:avLst/>
                <a:gdLst>
                  <a:gd name="connsiteX0" fmla="*/ 76009 w 76009"/>
                  <a:gd name="connsiteY0" fmla="*/ 17335 h 42671"/>
                  <a:gd name="connsiteX1" fmla="*/ 6287 w 76009"/>
                  <a:gd name="connsiteY1" fmla="*/ 42672 h 42671"/>
                  <a:gd name="connsiteX2" fmla="*/ 0 w 76009"/>
                  <a:gd name="connsiteY2" fmla="*/ 25336 h 42671"/>
                  <a:gd name="connsiteX3" fmla="*/ 69723 w 76009"/>
                  <a:gd name="connsiteY3" fmla="*/ 0 h 42671"/>
                  <a:gd name="connsiteX4" fmla="*/ 76009 w 76009"/>
                  <a:gd name="connsiteY4" fmla="*/ 17335 h 4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09" h="42671">
                    <a:moveTo>
                      <a:pt x="76009" y="17335"/>
                    </a:moveTo>
                    <a:lnTo>
                      <a:pt x="6287" y="42672"/>
                    </a:lnTo>
                    <a:lnTo>
                      <a:pt x="0" y="25336"/>
                    </a:lnTo>
                    <a:lnTo>
                      <a:pt x="69723" y="0"/>
                    </a:lnTo>
                    <a:lnTo>
                      <a:pt x="76009" y="173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7" name="Vrije vorm: vorm 66">
              <a:extLst>
                <a:ext uri="{FF2B5EF4-FFF2-40B4-BE49-F238E27FC236}">
                  <a16:creationId xmlns:a16="http://schemas.microsoft.com/office/drawing/2014/main" id="{88084FBB-0EAD-4FBF-BB37-463CF21398FB}"/>
                </a:ext>
              </a:extLst>
            </p:cNvPr>
            <p:cNvSpPr/>
            <p:nvPr/>
          </p:nvSpPr>
          <p:spPr>
            <a:xfrm>
              <a:off x="3949356" y="-2483982"/>
              <a:ext cx="213931" cy="249364"/>
            </a:xfrm>
            <a:custGeom>
              <a:avLst/>
              <a:gdLst>
                <a:gd name="connsiteX0" fmla="*/ 140017 w 213931"/>
                <a:gd name="connsiteY0" fmla="*/ 112204 h 249364"/>
                <a:gd name="connsiteX1" fmla="*/ 116300 w 213931"/>
                <a:gd name="connsiteY1" fmla="*/ 196120 h 249364"/>
                <a:gd name="connsiteX2" fmla="*/ 201930 w 213931"/>
                <a:gd name="connsiteY2" fmla="*/ 164973 h 249364"/>
                <a:gd name="connsiteX3" fmla="*/ 213932 w 213931"/>
                <a:gd name="connsiteY3" fmla="*/ 197929 h 249364"/>
                <a:gd name="connsiteX4" fmla="*/ 72580 w 213931"/>
                <a:gd name="connsiteY4" fmla="*/ 249365 h 249364"/>
                <a:gd name="connsiteX5" fmla="*/ 65056 w 213931"/>
                <a:gd name="connsiteY5" fmla="*/ 228695 h 249364"/>
                <a:gd name="connsiteX6" fmla="*/ 96012 w 213931"/>
                <a:gd name="connsiteY6" fmla="*/ 126968 h 249364"/>
                <a:gd name="connsiteX7" fmla="*/ 7525 w 213931"/>
                <a:gd name="connsiteY7" fmla="*/ 70866 h 249364"/>
                <a:gd name="connsiteX8" fmla="*/ 0 w 213931"/>
                <a:gd name="connsiteY8" fmla="*/ 50197 h 249364"/>
                <a:gd name="connsiteX9" fmla="*/ 138017 w 213931"/>
                <a:gd name="connsiteY9" fmla="*/ 0 h 249364"/>
                <a:gd name="connsiteX10" fmla="*/ 150114 w 213931"/>
                <a:gd name="connsiteY10" fmla="*/ 33242 h 249364"/>
                <a:gd name="connsiteX11" fmla="*/ 68485 w 213931"/>
                <a:gd name="connsiteY11" fmla="*/ 62960 h 249364"/>
                <a:gd name="connsiteX12" fmla="*/ 139160 w 213931"/>
                <a:gd name="connsiteY12" fmla="*/ 110204 h 249364"/>
                <a:gd name="connsiteX13" fmla="*/ 140017 w 213931"/>
                <a:gd name="connsiteY13" fmla="*/ 112204 h 24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3931" h="249364">
                  <a:moveTo>
                    <a:pt x="140017" y="112204"/>
                  </a:moveTo>
                  <a:lnTo>
                    <a:pt x="116300" y="196120"/>
                  </a:lnTo>
                  <a:lnTo>
                    <a:pt x="201930" y="164973"/>
                  </a:lnTo>
                  <a:lnTo>
                    <a:pt x="213932" y="197929"/>
                  </a:lnTo>
                  <a:lnTo>
                    <a:pt x="72580" y="249365"/>
                  </a:lnTo>
                  <a:lnTo>
                    <a:pt x="65056" y="228695"/>
                  </a:lnTo>
                  <a:lnTo>
                    <a:pt x="96012" y="126968"/>
                  </a:lnTo>
                  <a:lnTo>
                    <a:pt x="7525" y="70866"/>
                  </a:lnTo>
                  <a:lnTo>
                    <a:pt x="0" y="50197"/>
                  </a:lnTo>
                  <a:lnTo>
                    <a:pt x="138017" y="0"/>
                  </a:lnTo>
                  <a:lnTo>
                    <a:pt x="150114" y="33242"/>
                  </a:lnTo>
                  <a:lnTo>
                    <a:pt x="68485" y="62960"/>
                  </a:lnTo>
                  <a:lnTo>
                    <a:pt x="139160" y="110204"/>
                  </a:lnTo>
                  <a:lnTo>
                    <a:pt x="140017" y="1122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A1BC64A5-8A83-48F8-9DA1-2C729597C261}"/>
                </a:ext>
              </a:extLst>
            </p:cNvPr>
            <p:cNvSpPr/>
            <p:nvPr/>
          </p:nvSpPr>
          <p:spPr>
            <a:xfrm>
              <a:off x="4035081" y="-2217609"/>
              <a:ext cx="57721" cy="58619"/>
            </a:xfrm>
            <a:custGeom>
              <a:avLst/>
              <a:gdLst>
                <a:gd name="connsiteX0" fmla="*/ 11906 w 57721"/>
                <a:gd name="connsiteY0" fmla="*/ 7280 h 58619"/>
                <a:gd name="connsiteX1" fmla="*/ 14288 w 57721"/>
                <a:gd name="connsiteY1" fmla="*/ 12519 h 58619"/>
                <a:gd name="connsiteX2" fmla="*/ 25527 w 57721"/>
                <a:gd name="connsiteY2" fmla="*/ 1279 h 58619"/>
                <a:gd name="connsiteX3" fmla="*/ 38195 w 57721"/>
                <a:gd name="connsiteY3" fmla="*/ 1660 h 58619"/>
                <a:gd name="connsiteX4" fmla="*/ 46673 w 57721"/>
                <a:gd name="connsiteY4" fmla="*/ 13376 h 58619"/>
                <a:gd name="connsiteX5" fmla="*/ 57722 w 57721"/>
                <a:gd name="connsiteY5" fmla="*/ 43761 h 58619"/>
                <a:gd name="connsiteX6" fmla="*/ 45149 w 57721"/>
                <a:gd name="connsiteY6" fmla="*/ 48333 h 58619"/>
                <a:gd name="connsiteX7" fmla="*/ 34195 w 57721"/>
                <a:gd name="connsiteY7" fmla="*/ 18329 h 58619"/>
                <a:gd name="connsiteX8" fmla="*/ 30385 w 57721"/>
                <a:gd name="connsiteY8" fmla="*/ 13186 h 58619"/>
                <a:gd name="connsiteX9" fmla="*/ 23908 w 57721"/>
                <a:gd name="connsiteY9" fmla="*/ 13471 h 58619"/>
                <a:gd name="connsiteX10" fmla="*/ 17621 w 57721"/>
                <a:gd name="connsiteY10" fmla="*/ 20901 h 58619"/>
                <a:gd name="connsiteX11" fmla="*/ 29718 w 57721"/>
                <a:gd name="connsiteY11" fmla="*/ 54048 h 58619"/>
                <a:gd name="connsiteX12" fmla="*/ 17145 w 57721"/>
                <a:gd name="connsiteY12" fmla="*/ 58620 h 58619"/>
                <a:gd name="connsiteX13" fmla="*/ 0 w 57721"/>
                <a:gd name="connsiteY13" fmla="*/ 11662 h 58619"/>
                <a:gd name="connsiteX14" fmla="*/ 11906 w 57721"/>
                <a:gd name="connsiteY14" fmla="*/ 7280 h 5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721" h="58619">
                  <a:moveTo>
                    <a:pt x="11906" y="7280"/>
                  </a:moveTo>
                  <a:lnTo>
                    <a:pt x="14288" y="12519"/>
                  </a:lnTo>
                  <a:cubicBezTo>
                    <a:pt x="16097" y="7090"/>
                    <a:pt x="19812" y="3375"/>
                    <a:pt x="25527" y="1279"/>
                  </a:cubicBezTo>
                  <a:cubicBezTo>
                    <a:pt x="30480" y="-530"/>
                    <a:pt x="34766" y="-435"/>
                    <a:pt x="38195" y="1660"/>
                  </a:cubicBezTo>
                  <a:cubicBezTo>
                    <a:pt x="41719" y="3661"/>
                    <a:pt x="44482" y="7661"/>
                    <a:pt x="46673" y="13376"/>
                  </a:cubicBezTo>
                  <a:lnTo>
                    <a:pt x="57722" y="43761"/>
                  </a:lnTo>
                  <a:lnTo>
                    <a:pt x="45149" y="48333"/>
                  </a:lnTo>
                  <a:lnTo>
                    <a:pt x="34195" y="18329"/>
                  </a:lnTo>
                  <a:cubicBezTo>
                    <a:pt x="33242" y="15662"/>
                    <a:pt x="31909" y="13948"/>
                    <a:pt x="30385" y="13186"/>
                  </a:cubicBezTo>
                  <a:cubicBezTo>
                    <a:pt x="28766" y="12424"/>
                    <a:pt x="26670" y="12519"/>
                    <a:pt x="23908" y="13471"/>
                  </a:cubicBezTo>
                  <a:cubicBezTo>
                    <a:pt x="20383" y="14710"/>
                    <a:pt x="18288" y="17186"/>
                    <a:pt x="17621" y="20901"/>
                  </a:cubicBezTo>
                  <a:lnTo>
                    <a:pt x="29718" y="54048"/>
                  </a:lnTo>
                  <a:lnTo>
                    <a:pt x="17145" y="58620"/>
                  </a:lnTo>
                  <a:lnTo>
                    <a:pt x="0" y="11662"/>
                  </a:lnTo>
                  <a:lnTo>
                    <a:pt x="11906" y="7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0B7BB5B5-8FC7-4117-915B-0B302C0D1EB8}"/>
                </a:ext>
              </a:extLst>
            </p:cNvPr>
            <p:cNvSpPr/>
            <p:nvPr/>
          </p:nvSpPr>
          <p:spPr>
            <a:xfrm>
              <a:off x="4092231" y="-2227473"/>
              <a:ext cx="49339" cy="43148"/>
            </a:xfrm>
            <a:custGeom>
              <a:avLst/>
              <a:gdLst>
                <a:gd name="connsiteX0" fmla="*/ 42482 w 49339"/>
                <a:gd name="connsiteY0" fmla="*/ 10287 h 43148"/>
                <a:gd name="connsiteX1" fmla="*/ 3715 w 49339"/>
                <a:gd name="connsiteY1" fmla="*/ 24384 h 43148"/>
                <a:gd name="connsiteX2" fmla="*/ 0 w 49339"/>
                <a:gd name="connsiteY2" fmla="*/ 14097 h 43148"/>
                <a:gd name="connsiteX3" fmla="*/ 38862 w 49339"/>
                <a:gd name="connsiteY3" fmla="*/ 0 h 43148"/>
                <a:gd name="connsiteX4" fmla="*/ 42482 w 49339"/>
                <a:gd name="connsiteY4" fmla="*/ 10287 h 43148"/>
                <a:gd name="connsiteX5" fmla="*/ 49340 w 49339"/>
                <a:gd name="connsiteY5" fmla="*/ 29051 h 43148"/>
                <a:gd name="connsiteX6" fmla="*/ 10478 w 49339"/>
                <a:gd name="connsiteY6" fmla="*/ 43148 h 43148"/>
                <a:gd name="connsiteX7" fmla="*/ 6763 w 49339"/>
                <a:gd name="connsiteY7" fmla="*/ 32861 h 43148"/>
                <a:gd name="connsiteX8" fmla="*/ 45625 w 49339"/>
                <a:gd name="connsiteY8" fmla="*/ 18764 h 43148"/>
                <a:gd name="connsiteX9" fmla="*/ 49340 w 49339"/>
                <a:gd name="connsiteY9" fmla="*/ 29051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339" h="43148">
                  <a:moveTo>
                    <a:pt x="42482" y="10287"/>
                  </a:moveTo>
                  <a:lnTo>
                    <a:pt x="3715" y="24384"/>
                  </a:lnTo>
                  <a:lnTo>
                    <a:pt x="0" y="14097"/>
                  </a:lnTo>
                  <a:lnTo>
                    <a:pt x="38862" y="0"/>
                  </a:lnTo>
                  <a:lnTo>
                    <a:pt x="42482" y="10287"/>
                  </a:lnTo>
                  <a:close/>
                  <a:moveTo>
                    <a:pt x="49340" y="29051"/>
                  </a:moveTo>
                  <a:lnTo>
                    <a:pt x="10478" y="43148"/>
                  </a:lnTo>
                  <a:lnTo>
                    <a:pt x="6763" y="32861"/>
                  </a:lnTo>
                  <a:lnTo>
                    <a:pt x="45625" y="18764"/>
                  </a:lnTo>
                  <a:lnTo>
                    <a:pt x="49340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3A468C56-614E-4290-9D81-0401056D4DC7}"/>
                </a:ext>
              </a:extLst>
            </p:cNvPr>
            <p:cNvSpPr/>
            <p:nvPr/>
          </p:nvSpPr>
          <p:spPr>
            <a:xfrm>
              <a:off x="4142949" y="-2254639"/>
              <a:ext cx="42867" cy="55433"/>
            </a:xfrm>
            <a:custGeom>
              <a:avLst/>
              <a:gdLst>
                <a:gd name="connsiteX0" fmla="*/ 40436 w 42867"/>
                <a:gd name="connsiteY0" fmla="*/ 25832 h 55433"/>
                <a:gd name="connsiteX1" fmla="*/ 41960 w 42867"/>
                <a:gd name="connsiteY1" fmla="*/ 43739 h 55433"/>
                <a:gd name="connsiteX2" fmla="*/ 31102 w 42867"/>
                <a:gd name="connsiteY2" fmla="*/ 54121 h 55433"/>
                <a:gd name="connsiteX3" fmla="*/ 16243 w 42867"/>
                <a:gd name="connsiteY3" fmla="*/ 53264 h 55433"/>
                <a:gd name="connsiteX4" fmla="*/ 5860 w 42867"/>
                <a:gd name="connsiteY4" fmla="*/ 39071 h 55433"/>
                <a:gd name="connsiteX5" fmla="*/ 2432 w 42867"/>
                <a:gd name="connsiteY5" fmla="*/ 29642 h 55433"/>
                <a:gd name="connsiteX6" fmla="*/ 908 w 42867"/>
                <a:gd name="connsiteY6" fmla="*/ 11639 h 55433"/>
                <a:gd name="connsiteX7" fmla="*/ 11766 w 42867"/>
                <a:gd name="connsiteY7" fmla="*/ 1352 h 55433"/>
                <a:gd name="connsiteX8" fmla="*/ 26625 w 42867"/>
                <a:gd name="connsiteY8" fmla="*/ 2210 h 55433"/>
                <a:gd name="connsiteX9" fmla="*/ 36912 w 42867"/>
                <a:gd name="connsiteY9" fmla="*/ 16402 h 55433"/>
                <a:gd name="connsiteX10" fmla="*/ 40436 w 42867"/>
                <a:gd name="connsiteY10" fmla="*/ 25832 h 55433"/>
                <a:gd name="connsiteX11" fmla="*/ 26434 w 42867"/>
                <a:gd name="connsiteY11" fmla="*/ 19069 h 55433"/>
                <a:gd name="connsiteX12" fmla="*/ 21291 w 42867"/>
                <a:gd name="connsiteY12" fmla="*/ 10401 h 55433"/>
                <a:gd name="connsiteX13" fmla="*/ 14814 w 42867"/>
                <a:gd name="connsiteY13" fmla="*/ 9449 h 55433"/>
                <a:gd name="connsiteX14" fmla="*/ 10528 w 42867"/>
                <a:gd name="connsiteY14" fmla="*/ 14116 h 55433"/>
                <a:gd name="connsiteX15" fmla="*/ 11861 w 42867"/>
                <a:gd name="connsiteY15" fmla="*/ 23450 h 55433"/>
                <a:gd name="connsiteX16" fmla="*/ 16433 w 42867"/>
                <a:gd name="connsiteY16" fmla="*/ 35928 h 55433"/>
                <a:gd name="connsiteX17" fmla="*/ 21577 w 42867"/>
                <a:gd name="connsiteY17" fmla="*/ 44691 h 55433"/>
                <a:gd name="connsiteX18" fmla="*/ 28149 w 42867"/>
                <a:gd name="connsiteY18" fmla="*/ 45739 h 55433"/>
                <a:gd name="connsiteX19" fmla="*/ 32531 w 42867"/>
                <a:gd name="connsiteY19" fmla="*/ 40881 h 55433"/>
                <a:gd name="connsiteX20" fmla="*/ 31007 w 42867"/>
                <a:gd name="connsiteY20" fmla="*/ 31261 h 55433"/>
                <a:gd name="connsiteX21" fmla="*/ 26434 w 42867"/>
                <a:gd name="connsiteY21" fmla="*/ 19069 h 5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867" h="55433">
                  <a:moveTo>
                    <a:pt x="40436" y="25832"/>
                  </a:moveTo>
                  <a:cubicBezTo>
                    <a:pt x="43008" y="32975"/>
                    <a:pt x="43580" y="38881"/>
                    <a:pt x="41960" y="43739"/>
                  </a:cubicBezTo>
                  <a:cubicBezTo>
                    <a:pt x="40341" y="48596"/>
                    <a:pt x="36722" y="52025"/>
                    <a:pt x="31102" y="54121"/>
                  </a:cubicBezTo>
                  <a:cubicBezTo>
                    <a:pt x="25482" y="56121"/>
                    <a:pt x="20529" y="55835"/>
                    <a:pt x="16243" y="53264"/>
                  </a:cubicBezTo>
                  <a:cubicBezTo>
                    <a:pt x="11957" y="50692"/>
                    <a:pt x="8527" y="45929"/>
                    <a:pt x="5860" y="39071"/>
                  </a:cubicBezTo>
                  <a:lnTo>
                    <a:pt x="2432" y="29642"/>
                  </a:lnTo>
                  <a:cubicBezTo>
                    <a:pt x="-140" y="22498"/>
                    <a:pt x="-712" y="16497"/>
                    <a:pt x="908" y="11639"/>
                  </a:cubicBezTo>
                  <a:cubicBezTo>
                    <a:pt x="2527" y="6782"/>
                    <a:pt x="6146" y="3448"/>
                    <a:pt x="11766" y="1352"/>
                  </a:cubicBezTo>
                  <a:cubicBezTo>
                    <a:pt x="17386" y="-743"/>
                    <a:pt x="22339" y="-362"/>
                    <a:pt x="26625" y="2210"/>
                  </a:cubicBezTo>
                  <a:cubicBezTo>
                    <a:pt x="30911" y="4781"/>
                    <a:pt x="34340" y="9544"/>
                    <a:pt x="36912" y="16402"/>
                  </a:cubicBezTo>
                  <a:lnTo>
                    <a:pt x="40436" y="25832"/>
                  </a:lnTo>
                  <a:close/>
                  <a:moveTo>
                    <a:pt x="26434" y="19069"/>
                  </a:moveTo>
                  <a:cubicBezTo>
                    <a:pt x="24910" y="14783"/>
                    <a:pt x="23196" y="11925"/>
                    <a:pt x="21291" y="10401"/>
                  </a:cubicBezTo>
                  <a:cubicBezTo>
                    <a:pt x="19386" y="8877"/>
                    <a:pt x="17291" y="8591"/>
                    <a:pt x="14814" y="9449"/>
                  </a:cubicBezTo>
                  <a:cubicBezTo>
                    <a:pt x="12433" y="10306"/>
                    <a:pt x="11004" y="11925"/>
                    <a:pt x="10528" y="14116"/>
                  </a:cubicBezTo>
                  <a:cubicBezTo>
                    <a:pt x="10051" y="16402"/>
                    <a:pt x="10528" y="19450"/>
                    <a:pt x="11861" y="23450"/>
                  </a:cubicBezTo>
                  <a:lnTo>
                    <a:pt x="16433" y="35928"/>
                  </a:lnTo>
                  <a:cubicBezTo>
                    <a:pt x="17957" y="40119"/>
                    <a:pt x="19672" y="43072"/>
                    <a:pt x="21577" y="44691"/>
                  </a:cubicBezTo>
                  <a:cubicBezTo>
                    <a:pt x="23482" y="46310"/>
                    <a:pt x="25673" y="46691"/>
                    <a:pt x="28149" y="45739"/>
                  </a:cubicBezTo>
                  <a:cubicBezTo>
                    <a:pt x="30625" y="44786"/>
                    <a:pt x="32054" y="43167"/>
                    <a:pt x="32531" y="40881"/>
                  </a:cubicBezTo>
                  <a:cubicBezTo>
                    <a:pt x="32912" y="38500"/>
                    <a:pt x="32435" y="35357"/>
                    <a:pt x="31007" y="31261"/>
                  </a:cubicBezTo>
                  <a:lnTo>
                    <a:pt x="26434" y="190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C7B0572-93BA-4F5B-8EBC-A279304B7B2E}"/>
                </a:ext>
              </a:extLst>
            </p:cNvPr>
            <p:cNvSpPr/>
            <p:nvPr/>
          </p:nvSpPr>
          <p:spPr>
            <a:xfrm>
              <a:off x="4183385" y="-2371292"/>
              <a:ext cx="46863" cy="47520"/>
            </a:xfrm>
            <a:custGeom>
              <a:avLst/>
              <a:gdLst>
                <a:gd name="connsiteX0" fmla="*/ 9525 w 46863"/>
                <a:gd name="connsiteY0" fmla="*/ 5896 h 47520"/>
                <a:gd name="connsiteX1" fmla="*/ 11430 w 46863"/>
                <a:gd name="connsiteY1" fmla="*/ 10182 h 47520"/>
                <a:gd name="connsiteX2" fmla="*/ 20574 w 46863"/>
                <a:gd name="connsiteY2" fmla="*/ 1038 h 47520"/>
                <a:gd name="connsiteX3" fmla="*/ 30956 w 46863"/>
                <a:gd name="connsiteY3" fmla="*/ 1324 h 47520"/>
                <a:gd name="connsiteX4" fmla="*/ 37910 w 46863"/>
                <a:gd name="connsiteY4" fmla="*/ 10849 h 47520"/>
                <a:gd name="connsiteX5" fmla="*/ 46863 w 46863"/>
                <a:gd name="connsiteY5" fmla="*/ 35519 h 47520"/>
                <a:gd name="connsiteX6" fmla="*/ 36671 w 46863"/>
                <a:gd name="connsiteY6" fmla="*/ 39234 h 47520"/>
                <a:gd name="connsiteX7" fmla="*/ 27813 w 46863"/>
                <a:gd name="connsiteY7" fmla="*/ 14754 h 47520"/>
                <a:gd name="connsiteX8" fmla="*/ 24670 w 46863"/>
                <a:gd name="connsiteY8" fmla="*/ 10563 h 47520"/>
                <a:gd name="connsiteX9" fmla="*/ 19431 w 46863"/>
                <a:gd name="connsiteY9" fmla="*/ 10849 h 47520"/>
                <a:gd name="connsiteX10" fmla="*/ 14288 w 46863"/>
                <a:gd name="connsiteY10" fmla="*/ 16850 h 47520"/>
                <a:gd name="connsiteX11" fmla="*/ 24098 w 46863"/>
                <a:gd name="connsiteY11" fmla="*/ 43806 h 47520"/>
                <a:gd name="connsiteX12" fmla="*/ 13907 w 46863"/>
                <a:gd name="connsiteY12" fmla="*/ 47520 h 47520"/>
                <a:gd name="connsiteX13" fmla="*/ 0 w 46863"/>
                <a:gd name="connsiteY13" fmla="*/ 9325 h 47520"/>
                <a:gd name="connsiteX14" fmla="*/ 9525 w 46863"/>
                <a:gd name="connsiteY14" fmla="*/ 5896 h 4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863" h="47520">
                  <a:moveTo>
                    <a:pt x="9525" y="5896"/>
                  </a:moveTo>
                  <a:lnTo>
                    <a:pt x="11430" y="10182"/>
                  </a:lnTo>
                  <a:cubicBezTo>
                    <a:pt x="12954" y="5801"/>
                    <a:pt x="16002" y="2753"/>
                    <a:pt x="20574" y="1038"/>
                  </a:cubicBezTo>
                  <a:cubicBezTo>
                    <a:pt x="24670" y="-390"/>
                    <a:pt x="28099" y="-390"/>
                    <a:pt x="30956" y="1324"/>
                  </a:cubicBezTo>
                  <a:cubicBezTo>
                    <a:pt x="33814" y="3039"/>
                    <a:pt x="36100" y="6182"/>
                    <a:pt x="37910" y="10849"/>
                  </a:cubicBezTo>
                  <a:lnTo>
                    <a:pt x="46863" y="35519"/>
                  </a:lnTo>
                  <a:lnTo>
                    <a:pt x="36671" y="39234"/>
                  </a:lnTo>
                  <a:lnTo>
                    <a:pt x="27813" y="14754"/>
                  </a:lnTo>
                  <a:cubicBezTo>
                    <a:pt x="27051" y="12564"/>
                    <a:pt x="26003" y="11230"/>
                    <a:pt x="24670" y="10563"/>
                  </a:cubicBezTo>
                  <a:cubicBezTo>
                    <a:pt x="23336" y="9896"/>
                    <a:pt x="21622" y="9992"/>
                    <a:pt x="19431" y="10849"/>
                  </a:cubicBezTo>
                  <a:cubicBezTo>
                    <a:pt x="16574" y="11897"/>
                    <a:pt x="14859" y="13897"/>
                    <a:pt x="14288" y="16850"/>
                  </a:cubicBezTo>
                  <a:lnTo>
                    <a:pt x="24098" y="43806"/>
                  </a:lnTo>
                  <a:lnTo>
                    <a:pt x="13907" y="47520"/>
                  </a:lnTo>
                  <a:lnTo>
                    <a:pt x="0" y="9325"/>
                  </a:lnTo>
                  <a:lnTo>
                    <a:pt x="9525" y="5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Vrije vorm: vorm 71">
              <a:extLst>
                <a:ext uri="{FF2B5EF4-FFF2-40B4-BE49-F238E27FC236}">
                  <a16:creationId xmlns:a16="http://schemas.microsoft.com/office/drawing/2014/main" id="{D3862CD0-581A-4C08-871C-9DE9FC292206}"/>
                </a:ext>
              </a:extLst>
            </p:cNvPr>
            <p:cNvSpPr/>
            <p:nvPr/>
          </p:nvSpPr>
          <p:spPr>
            <a:xfrm>
              <a:off x="4219866" y="-2394256"/>
              <a:ext cx="28473" cy="54435"/>
            </a:xfrm>
            <a:custGeom>
              <a:avLst/>
              <a:gdLst>
                <a:gd name="connsiteX0" fmla="*/ 20479 w 28473"/>
                <a:gd name="connsiteY0" fmla="*/ 43244 h 54435"/>
                <a:gd name="connsiteX1" fmla="*/ 25146 w 28473"/>
                <a:gd name="connsiteY1" fmla="*/ 43244 h 54435"/>
                <a:gd name="connsiteX2" fmla="*/ 28099 w 28473"/>
                <a:gd name="connsiteY2" fmla="*/ 46577 h 54435"/>
                <a:gd name="connsiteX3" fmla="*/ 27908 w 28473"/>
                <a:gd name="connsiteY3" fmla="*/ 50959 h 54435"/>
                <a:gd name="connsiteX4" fmla="*/ 24289 w 28473"/>
                <a:gd name="connsiteY4" fmla="*/ 54007 h 54435"/>
                <a:gd name="connsiteX5" fmla="*/ 19621 w 28473"/>
                <a:gd name="connsiteY5" fmla="*/ 54007 h 54435"/>
                <a:gd name="connsiteX6" fmla="*/ 16669 w 28473"/>
                <a:gd name="connsiteY6" fmla="*/ 50768 h 54435"/>
                <a:gd name="connsiteX7" fmla="*/ 16859 w 28473"/>
                <a:gd name="connsiteY7" fmla="*/ 46292 h 54435"/>
                <a:gd name="connsiteX8" fmla="*/ 20479 w 28473"/>
                <a:gd name="connsiteY8" fmla="*/ 43244 h 54435"/>
                <a:gd name="connsiteX9" fmla="*/ 22670 w 28473"/>
                <a:gd name="connsiteY9" fmla="*/ 36195 h 54435"/>
                <a:gd name="connsiteX10" fmla="*/ 14192 w 28473"/>
                <a:gd name="connsiteY10" fmla="*/ 39243 h 54435"/>
                <a:gd name="connsiteX11" fmla="*/ 0 w 28473"/>
                <a:gd name="connsiteY11" fmla="*/ 4000 h 54435"/>
                <a:gd name="connsiteX12" fmla="*/ 10858 w 28473"/>
                <a:gd name="connsiteY12" fmla="*/ 0 h 54435"/>
                <a:gd name="connsiteX13" fmla="*/ 22670 w 28473"/>
                <a:gd name="connsiteY13" fmla="*/ 36195 h 5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73" h="54435">
                  <a:moveTo>
                    <a:pt x="20479" y="43244"/>
                  </a:moveTo>
                  <a:cubicBezTo>
                    <a:pt x="22193" y="42577"/>
                    <a:pt x="23813" y="42577"/>
                    <a:pt x="25146" y="43244"/>
                  </a:cubicBezTo>
                  <a:cubicBezTo>
                    <a:pt x="26575" y="43910"/>
                    <a:pt x="27527" y="44958"/>
                    <a:pt x="28099" y="46577"/>
                  </a:cubicBezTo>
                  <a:cubicBezTo>
                    <a:pt x="28670" y="48101"/>
                    <a:pt x="28575" y="49625"/>
                    <a:pt x="27908" y="50959"/>
                  </a:cubicBezTo>
                  <a:cubicBezTo>
                    <a:pt x="27241" y="52292"/>
                    <a:pt x="26003" y="53340"/>
                    <a:pt x="24289" y="54007"/>
                  </a:cubicBezTo>
                  <a:cubicBezTo>
                    <a:pt x="22574" y="54578"/>
                    <a:pt x="21050" y="54578"/>
                    <a:pt x="19621" y="54007"/>
                  </a:cubicBezTo>
                  <a:cubicBezTo>
                    <a:pt x="18193" y="53435"/>
                    <a:pt x="17240" y="52292"/>
                    <a:pt x="16669" y="50768"/>
                  </a:cubicBezTo>
                  <a:cubicBezTo>
                    <a:pt x="16097" y="49244"/>
                    <a:pt x="16192" y="47720"/>
                    <a:pt x="16859" y="46292"/>
                  </a:cubicBezTo>
                  <a:cubicBezTo>
                    <a:pt x="17526" y="44863"/>
                    <a:pt x="18764" y="43910"/>
                    <a:pt x="20479" y="43244"/>
                  </a:cubicBezTo>
                  <a:close/>
                  <a:moveTo>
                    <a:pt x="22670" y="36195"/>
                  </a:moveTo>
                  <a:lnTo>
                    <a:pt x="14192" y="39243"/>
                  </a:lnTo>
                  <a:lnTo>
                    <a:pt x="0" y="4000"/>
                  </a:lnTo>
                  <a:lnTo>
                    <a:pt x="10858" y="0"/>
                  </a:lnTo>
                  <a:lnTo>
                    <a:pt x="22670" y="36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Vrije vorm: vorm 72">
              <a:extLst>
                <a:ext uri="{FF2B5EF4-FFF2-40B4-BE49-F238E27FC236}">
                  <a16:creationId xmlns:a16="http://schemas.microsoft.com/office/drawing/2014/main" id="{7756C53F-85E4-4A67-BBDB-57ED94EA7947}"/>
                </a:ext>
              </a:extLst>
            </p:cNvPr>
            <p:cNvSpPr/>
            <p:nvPr/>
          </p:nvSpPr>
          <p:spPr>
            <a:xfrm>
              <a:off x="4141380" y="-2481315"/>
              <a:ext cx="48768" cy="50958"/>
            </a:xfrm>
            <a:custGeom>
              <a:avLst/>
              <a:gdLst>
                <a:gd name="connsiteX0" fmla="*/ 21146 w 48768"/>
                <a:gd name="connsiteY0" fmla="*/ 17717 h 50958"/>
                <a:gd name="connsiteX1" fmla="*/ 23432 w 48768"/>
                <a:gd name="connsiteY1" fmla="*/ 4000 h 50958"/>
                <a:gd name="connsiteX2" fmla="*/ 34385 w 48768"/>
                <a:gd name="connsiteY2" fmla="*/ 0 h 50958"/>
                <a:gd name="connsiteX3" fmla="*/ 30290 w 48768"/>
                <a:gd name="connsiteY3" fmla="*/ 22670 h 50958"/>
                <a:gd name="connsiteX4" fmla="*/ 48768 w 48768"/>
                <a:gd name="connsiteY4" fmla="*/ 38005 h 50958"/>
                <a:gd name="connsiteX5" fmla="*/ 37814 w 48768"/>
                <a:gd name="connsiteY5" fmla="*/ 42005 h 50958"/>
                <a:gd name="connsiteX6" fmla="*/ 26670 w 48768"/>
                <a:gd name="connsiteY6" fmla="*/ 32480 h 50958"/>
                <a:gd name="connsiteX7" fmla="*/ 24289 w 48768"/>
                <a:gd name="connsiteY7" fmla="*/ 46958 h 50958"/>
                <a:gd name="connsiteX8" fmla="*/ 13335 w 48768"/>
                <a:gd name="connsiteY8" fmla="*/ 50959 h 50958"/>
                <a:gd name="connsiteX9" fmla="*/ 17621 w 48768"/>
                <a:gd name="connsiteY9" fmla="*/ 27337 h 50958"/>
                <a:gd name="connsiteX10" fmla="*/ 0 w 48768"/>
                <a:gd name="connsiteY10" fmla="*/ 12573 h 50958"/>
                <a:gd name="connsiteX11" fmla="*/ 10954 w 48768"/>
                <a:gd name="connsiteY11" fmla="*/ 8573 h 50958"/>
                <a:gd name="connsiteX12" fmla="*/ 21146 w 48768"/>
                <a:gd name="connsiteY12" fmla="*/ 17717 h 5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68" h="50958">
                  <a:moveTo>
                    <a:pt x="21146" y="17717"/>
                  </a:moveTo>
                  <a:lnTo>
                    <a:pt x="23432" y="4000"/>
                  </a:lnTo>
                  <a:lnTo>
                    <a:pt x="34385" y="0"/>
                  </a:lnTo>
                  <a:lnTo>
                    <a:pt x="30290" y="22670"/>
                  </a:lnTo>
                  <a:lnTo>
                    <a:pt x="48768" y="38005"/>
                  </a:lnTo>
                  <a:lnTo>
                    <a:pt x="37814" y="42005"/>
                  </a:lnTo>
                  <a:lnTo>
                    <a:pt x="26670" y="32480"/>
                  </a:lnTo>
                  <a:lnTo>
                    <a:pt x="24289" y="46958"/>
                  </a:lnTo>
                  <a:lnTo>
                    <a:pt x="13335" y="50959"/>
                  </a:lnTo>
                  <a:lnTo>
                    <a:pt x="17621" y="27337"/>
                  </a:lnTo>
                  <a:lnTo>
                    <a:pt x="0" y="12573"/>
                  </a:lnTo>
                  <a:lnTo>
                    <a:pt x="10954" y="8573"/>
                  </a:lnTo>
                  <a:lnTo>
                    <a:pt x="21146" y="177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Vrije vorm: vorm 73">
              <a:extLst>
                <a:ext uri="{FF2B5EF4-FFF2-40B4-BE49-F238E27FC236}">
                  <a16:creationId xmlns:a16="http://schemas.microsoft.com/office/drawing/2014/main" id="{5210C230-9ADE-472B-AD8D-F01BBA763929}"/>
                </a:ext>
              </a:extLst>
            </p:cNvPr>
            <p:cNvSpPr/>
            <p:nvPr/>
          </p:nvSpPr>
          <p:spPr>
            <a:xfrm>
              <a:off x="4177479" y="-2515573"/>
              <a:ext cx="33432" cy="34067"/>
            </a:xfrm>
            <a:custGeom>
              <a:avLst/>
              <a:gdLst>
                <a:gd name="connsiteX0" fmla="*/ 6858 w 33432"/>
                <a:gd name="connsiteY0" fmla="*/ 4159 h 34067"/>
                <a:gd name="connsiteX1" fmla="*/ 8192 w 33432"/>
                <a:gd name="connsiteY1" fmla="*/ 7207 h 34067"/>
                <a:gd name="connsiteX2" fmla="*/ 14669 w 33432"/>
                <a:gd name="connsiteY2" fmla="*/ 730 h 34067"/>
                <a:gd name="connsiteX3" fmla="*/ 22098 w 33432"/>
                <a:gd name="connsiteY3" fmla="*/ 920 h 34067"/>
                <a:gd name="connsiteX4" fmla="*/ 27051 w 33432"/>
                <a:gd name="connsiteY4" fmla="*/ 7778 h 34067"/>
                <a:gd name="connsiteX5" fmla="*/ 33433 w 33432"/>
                <a:gd name="connsiteY5" fmla="*/ 25400 h 34067"/>
                <a:gd name="connsiteX6" fmla="*/ 26098 w 33432"/>
                <a:gd name="connsiteY6" fmla="*/ 28067 h 34067"/>
                <a:gd name="connsiteX7" fmla="*/ 19717 w 33432"/>
                <a:gd name="connsiteY7" fmla="*/ 10636 h 34067"/>
                <a:gd name="connsiteX8" fmla="*/ 17526 w 33432"/>
                <a:gd name="connsiteY8" fmla="*/ 7683 h 34067"/>
                <a:gd name="connsiteX9" fmla="*/ 13811 w 33432"/>
                <a:gd name="connsiteY9" fmla="*/ 7874 h 34067"/>
                <a:gd name="connsiteX10" fmla="*/ 10192 w 33432"/>
                <a:gd name="connsiteY10" fmla="*/ 12160 h 34067"/>
                <a:gd name="connsiteX11" fmla="*/ 17240 w 33432"/>
                <a:gd name="connsiteY11" fmla="*/ 31400 h 34067"/>
                <a:gd name="connsiteX12" fmla="*/ 9906 w 33432"/>
                <a:gd name="connsiteY12" fmla="*/ 34067 h 34067"/>
                <a:gd name="connsiteX13" fmla="*/ 0 w 33432"/>
                <a:gd name="connsiteY13" fmla="*/ 6826 h 34067"/>
                <a:gd name="connsiteX14" fmla="*/ 6858 w 33432"/>
                <a:gd name="connsiteY14" fmla="*/ 4159 h 3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432" h="34067">
                  <a:moveTo>
                    <a:pt x="6858" y="4159"/>
                  </a:moveTo>
                  <a:lnTo>
                    <a:pt x="8192" y="7207"/>
                  </a:lnTo>
                  <a:cubicBezTo>
                    <a:pt x="9239" y="4064"/>
                    <a:pt x="11430" y="1873"/>
                    <a:pt x="14669" y="730"/>
                  </a:cubicBezTo>
                  <a:cubicBezTo>
                    <a:pt x="17526" y="-318"/>
                    <a:pt x="20003" y="-223"/>
                    <a:pt x="22098" y="920"/>
                  </a:cubicBezTo>
                  <a:cubicBezTo>
                    <a:pt x="24098" y="2063"/>
                    <a:pt x="25813" y="4349"/>
                    <a:pt x="27051" y="7778"/>
                  </a:cubicBezTo>
                  <a:lnTo>
                    <a:pt x="33433" y="25400"/>
                  </a:lnTo>
                  <a:lnTo>
                    <a:pt x="26098" y="28067"/>
                  </a:lnTo>
                  <a:lnTo>
                    <a:pt x="19717" y="10636"/>
                  </a:lnTo>
                  <a:cubicBezTo>
                    <a:pt x="19145" y="9112"/>
                    <a:pt x="18383" y="8064"/>
                    <a:pt x="17526" y="7683"/>
                  </a:cubicBezTo>
                  <a:cubicBezTo>
                    <a:pt x="16669" y="7302"/>
                    <a:pt x="15335" y="7302"/>
                    <a:pt x="13811" y="7874"/>
                  </a:cubicBezTo>
                  <a:cubicBezTo>
                    <a:pt x="11716" y="8636"/>
                    <a:pt x="10573" y="10064"/>
                    <a:pt x="10192" y="12160"/>
                  </a:cubicBezTo>
                  <a:lnTo>
                    <a:pt x="17240" y="31400"/>
                  </a:lnTo>
                  <a:lnTo>
                    <a:pt x="9906" y="34067"/>
                  </a:lnTo>
                  <a:lnTo>
                    <a:pt x="0" y="6826"/>
                  </a:lnTo>
                  <a:lnTo>
                    <a:pt x="6858" y="41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7" name="Graphic 9">
            <a:extLst>
              <a:ext uri="{FF2B5EF4-FFF2-40B4-BE49-F238E27FC236}">
                <a16:creationId xmlns:a16="http://schemas.microsoft.com/office/drawing/2014/main" id="{BDA605E4-3666-48B5-A794-759B88F2D3AC}"/>
              </a:ext>
            </a:extLst>
          </p:cNvPr>
          <p:cNvGrpSpPr/>
          <p:nvPr userDrawn="1"/>
        </p:nvGrpSpPr>
        <p:grpSpPr>
          <a:xfrm>
            <a:off x="-1601728" y="904778"/>
            <a:ext cx="215497" cy="118865"/>
            <a:chOff x="7952713" y="-2355680"/>
            <a:chExt cx="286827" cy="158210"/>
          </a:xfrm>
          <a:solidFill>
            <a:srgbClr val="EE7D11">
              <a:alpha val="10196"/>
            </a:srgbClr>
          </a:solidFill>
        </p:grpSpPr>
        <p:sp>
          <p:nvSpPr>
            <p:cNvPr id="78" name="Vrije vorm: vorm 77">
              <a:extLst>
                <a:ext uri="{FF2B5EF4-FFF2-40B4-BE49-F238E27FC236}">
                  <a16:creationId xmlns:a16="http://schemas.microsoft.com/office/drawing/2014/main" id="{7CFA85E9-80F8-4D1E-ADFA-25047E514B4E}"/>
                </a:ext>
              </a:extLst>
            </p:cNvPr>
            <p:cNvSpPr/>
            <p:nvPr/>
          </p:nvSpPr>
          <p:spPr>
            <a:xfrm>
              <a:off x="8103685" y="-2355680"/>
              <a:ext cx="135855" cy="158210"/>
            </a:xfrm>
            <a:custGeom>
              <a:avLst/>
              <a:gdLst>
                <a:gd name="connsiteX0" fmla="*/ 40957 w 135855"/>
                <a:gd name="connsiteY0" fmla="*/ 104394 h 158210"/>
                <a:gd name="connsiteX1" fmla="*/ 31432 w 135855"/>
                <a:gd name="connsiteY1" fmla="*/ 158210 h 158210"/>
                <a:gd name="connsiteX2" fmla="*/ 0 w 135855"/>
                <a:gd name="connsiteY2" fmla="*/ 152686 h 158210"/>
                <a:gd name="connsiteX3" fmla="*/ 26956 w 135855"/>
                <a:gd name="connsiteY3" fmla="*/ 0 h 158210"/>
                <a:gd name="connsiteX4" fmla="*/ 86487 w 135855"/>
                <a:gd name="connsiteY4" fmla="*/ 10477 h 158210"/>
                <a:gd name="connsiteX5" fmla="*/ 115634 w 135855"/>
                <a:gd name="connsiteY5" fmla="*/ 22098 h 158210"/>
                <a:gd name="connsiteX6" fmla="*/ 132588 w 135855"/>
                <a:gd name="connsiteY6" fmla="*/ 43529 h 158210"/>
                <a:gd name="connsiteX7" fmla="*/ 134969 w 135855"/>
                <a:gd name="connsiteY7" fmla="*/ 71152 h 158210"/>
                <a:gd name="connsiteX8" fmla="*/ 113347 w 135855"/>
                <a:gd name="connsiteY8" fmla="*/ 103822 h 158210"/>
                <a:gd name="connsiteX9" fmla="*/ 68580 w 135855"/>
                <a:gd name="connsiteY9" fmla="*/ 109252 h 158210"/>
                <a:gd name="connsiteX10" fmla="*/ 40957 w 135855"/>
                <a:gd name="connsiteY10" fmla="*/ 104394 h 158210"/>
                <a:gd name="connsiteX11" fmla="*/ 45434 w 135855"/>
                <a:gd name="connsiteY11" fmla="*/ 78962 h 158210"/>
                <a:gd name="connsiteX12" fmla="*/ 73533 w 135855"/>
                <a:gd name="connsiteY12" fmla="*/ 83915 h 158210"/>
                <a:gd name="connsiteX13" fmla="*/ 93631 w 135855"/>
                <a:gd name="connsiteY13" fmla="*/ 81439 h 158210"/>
                <a:gd name="connsiteX14" fmla="*/ 103156 w 135855"/>
                <a:gd name="connsiteY14" fmla="*/ 65818 h 158210"/>
                <a:gd name="connsiteX15" fmla="*/ 99726 w 135855"/>
                <a:gd name="connsiteY15" fmla="*/ 46482 h 158210"/>
                <a:gd name="connsiteX16" fmla="*/ 82772 w 135855"/>
                <a:gd name="connsiteY16" fmla="*/ 36100 h 158210"/>
                <a:gd name="connsiteX17" fmla="*/ 53911 w 135855"/>
                <a:gd name="connsiteY17" fmla="*/ 31051 h 158210"/>
                <a:gd name="connsiteX18" fmla="*/ 45434 w 135855"/>
                <a:gd name="connsiteY18" fmla="*/ 78962 h 15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5855" h="158210">
                  <a:moveTo>
                    <a:pt x="40957" y="104394"/>
                  </a:moveTo>
                  <a:lnTo>
                    <a:pt x="31432" y="158210"/>
                  </a:lnTo>
                  <a:lnTo>
                    <a:pt x="0" y="152686"/>
                  </a:lnTo>
                  <a:lnTo>
                    <a:pt x="26956" y="0"/>
                  </a:lnTo>
                  <a:lnTo>
                    <a:pt x="86487" y="10477"/>
                  </a:lnTo>
                  <a:cubicBezTo>
                    <a:pt x="97917" y="12478"/>
                    <a:pt x="107632" y="16383"/>
                    <a:pt x="115634" y="22098"/>
                  </a:cubicBezTo>
                  <a:cubicBezTo>
                    <a:pt x="123634" y="27813"/>
                    <a:pt x="129254" y="34957"/>
                    <a:pt x="132588" y="43529"/>
                  </a:cubicBezTo>
                  <a:cubicBezTo>
                    <a:pt x="135922" y="52102"/>
                    <a:pt x="136684" y="61246"/>
                    <a:pt x="134969" y="71152"/>
                  </a:cubicBezTo>
                  <a:cubicBezTo>
                    <a:pt x="132302" y="86106"/>
                    <a:pt x="125159" y="96965"/>
                    <a:pt x="113347" y="103822"/>
                  </a:cubicBezTo>
                  <a:cubicBezTo>
                    <a:pt x="101536" y="110680"/>
                    <a:pt x="86677" y="112490"/>
                    <a:pt x="68580" y="109252"/>
                  </a:cubicBezTo>
                  <a:lnTo>
                    <a:pt x="40957" y="104394"/>
                  </a:lnTo>
                  <a:close/>
                  <a:moveTo>
                    <a:pt x="45434" y="78962"/>
                  </a:moveTo>
                  <a:lnTo>
                    <a:pt x="73533" y="83915"/>
                  </a:lnTo>
                  <a:cubicBezTo>
                    <a:pt x="81819" y="85344"/>
                    <a:pt x="88582" y="84582"/>
                    <a:pt x="93631" y="81439"/>
                  </a:cubicBezTo>
                  <a:cubicBezTo>
                    <a:pt x="98679" y="78295"/>
                    <a:pt x="101822" y="73057"/>
                    <a:pt x="103156" y="65818"/>
                  </a:cubicBezTo>
                  <a:cubicBezTo>
                    <a:pt x="104489" y="58293"/>
                    <a:pt x="103346" y="51911"/>
                    <a:pt x="99726" y="46482"/>
                  </a:cubicBezTo>
                  <a:cubicBezTo>
                    <a:pt x="96107" y="41053"/>
                    <a:pt x="90488" y="37624"/>
                    <a:pt x="82772" y="36100"/>
                  </a:cubicBezTo>
                  <a:lnTo>
                    <a:pt x="53911" y="31051"/>
                  </a:lnTo>
                  <a:lnTo>
                    <a:pt x="45434" y="78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Vrije vorm: vorm 78">
              <a:extLst>
                <a:ext uri="{FF2B5EF4-FFF2-40B4-BE49-F238E27FC236}">
                  <a16:creationId xmlns:a16="http://schemas.microsoft.com/office/drawing/2014/main" id="{7BA763EA-4CE5-4FED-B0F2-386D6FE8D5AA}"/>
                </a:ext>
              </a:extLst>
            </p:cNvPr>
            <p:cNvSpPr/>
            <p:nvPr/>
          </p:nvSpPr>
          <p:spPr>
            <a:xfrm>
              <a:off x="7952713" y="-2313865"/>
              <a:ext cx="128111" cy="85629"/>
            </a:xfrm>
            <a:custGeom>
              <a:avLst/>
              <a:gdLst>
                <a:gd name="connsiteX0" fmla="*/ 116872 w 128111"/>
                <a:gd name="connsiteY0" fmla="*/ 85630 h 85629"/>
                <a:gd name="connsiteX1" fmla="*/ 87249 w 128111"/>
                <a:gd name="connsiteY1" fmla="*/ 80391 h 85629"/>
                <a:gd name="connsiteX2" fmla="*/ 94012 w 128111"/>
                <a:gd name="connsiteY2" fmla="*/ 41910 h 85629"/>
                <a:gd name="connsiteX3" fmla="*/ 0 w 128111"/>
                <a:gd name="connsiteY3" fmla="*/ 25336 h 85629"/>
                <a:gd name="connsiteX4" fmla="*/ 4477 w 128111"/>
                <a:gd name="connsiteY4" fmla="*/ 0 h 85629"/>
                <a:gd name="connsiteX5" fmla="*/ 128111 w 128111"/>
                <a:gd name="connsiteY5" fmla="*/ 21812 h 85629"/>
                <a:gd name="connsiteX6" fmla="*/ 116872 w 128111"/>
                <a:gd name="connsiteY6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11" h="85629">
                  <a:moveTo>
                    <a:pt x="116872" y="85630"/>
                  </a:moveTo>
                  <a:lnTo>
                    <a:pt x="87249" y="80391"/>
                  </a:lnTo>
                  <a:lnTo>
                    <a:pt x="94012" y="41910"/>
                  </a:lnTo>
                  <a:lnTo>
                    <a:pt x="0" y="25336"/>
                  </a:lnTo>
                  <a:lnTo>
                    <a:pt x="4477" y="0"/>
                  </a:lnTo>
                  <a:lnTo>
                    <a:pt x="128111" y="21812"/>
                  </a:lnTo>
                  <a:lnTo>
                    <a:pt x="116872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0" name="Vrije vorm: vorm 79">
            <a:extLst>
              <a:ext uri="{FF2B5EF4-FFF2-40B4-BE49-F238E27FC236}">
                <a16:creationId xmlns:a16="http://schemas.microsoft.com/office/drawing/2014/main" id="{ECE764F0-AD4B-44FB-858A-F9CACAA1B2AD}"/>
              </a:ext>
            </a:extLst>
          </p:cNvPr>
          <p:cNvSpPr/>
          <p:nvPr userDrawn="1"/>
        </p:nvSpPr>
        <p:spPr>
          <a:xfrm>
            <a:off x="-4297363" y="1133483"/>
            <a:ext cx="141194" cy="125950"/>
          </a:xfrm>
          <a:custGeom>
            <a:avLst/>
            <a:gdLst>
              <a:gd name="connsiteX0" fmla="*/ 184309 w 187928"/>
              <a:gd name="connsiteY0" fmla="*/ 33909 h 167640"/>
              <a:gd name="connsiteX1" fmla="*/ 158115 w 187928"/>
              <a:gd name="connsiteY1" fmla="*/ 33909 h 167640"/>
              <a:gd name="connsiteX2" fmla="*/ 158115 w 187928"/>
              <a:gd name="connsiteY2" fmla="*/ 114110 h 167640"/>
              <a:gd name="connsiteX3" fmla="*/ 161544 w 187928"/>
              <a:gd name="connsiteY3" fmla="*/ 127254 h 167640"/>
              <a:gd name="connsiteX4" fmla="*/ 175070 w 187928"/>
              <a:gd name="connsiteY4" fmla="*/ 131350 h 167640"/>
              <a:gd name="connsiteX5" fmla="*/ 187928 w 187928"/>
              <a:gd name="connsiteY5" fmla="*/ 130112 h 167640"/>
              <a:gd name="connsiteX6" fmla="*/ 187928 w 187928"/>
              <a:gd name="connsiteY6" fmla="*/ 163640 h 167640"/>
              <a:gd name="connsiteX7" fmla="*/ 161258 w 187928"/>
              <a:gd name="connsiteY7" fmla="*/ 167640 h 167640"/>
              <a:gd name="connsiteX8" fmla="*/ 113729 w 187928"/>
              <a:gd name="connsiteY8" fmla="*/ 120587 h 167640"/>
              <a:gd name="connsiteX9" fmla="*/ 113729 w 187928"/>
              <a:gd name="connsiteY9" fmla="*/ 34004 h 167640"/>
              <a:gd name="connsiteX10" fmla="*/ 71438 w 187928"/>
              <a:gd name="connsiteY10" fmla="*/ 34004 h 167640"/>
              <a:gd name="connsiteX11" fmla="*/ 71438 w 187928"/>
              <a:gd name="connsiteY11" fmla="*/ 166021 h 167640"/>
              <a:gd name="connsiteX12" fmla="*/ 27146 w 187928"/>
              <a:gd name="connsiteY12" fmla="*/ 166021 h 167640"/>
              <a:gd name="connsiteX13" fmla="*/ 27146 w 187928"/>
              <a:gd name="connsiteY13" fmla="*/ 33909 h 167640"/>
              <a:gd name="connsiteX14" fmla="*/ 0 w 187928"/>
              <a:gd name="connsiteY14" fmla="*/ 33909 h 167640"/>
              <a:gd name="connsiteX15" fmla="*/ 0 w 187928"/>
              <a:gd name="connsiteY15" fmla="*/ 0 h 167640"/>
              <a:gd name="connsiteX16" fmla="*/ 184213 w 187928"/>
              <a:gd name="connsiteY16" fmla="*/ 0 h 167640"/>
              <a:gd name="connsiteX17" fmla="*/ 184213 w 187928"/>
              <a:gd name="connsiteY17" fmla="*/ 33909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928" h="167640">
                <a:moveTo>
                  <a:pt x="184309" y="33909"/>
                </a:moveTo>
                <a:lnTo>
                  <a:pt x="158115" y="33909"/>
                </a:lnTo>
                <a:lnTo>
                  <a:pt x="158115" y="114110"/>
                </a:lnTo>
                <a:cubicBezTo>
                  <a:pt x="158115" y="120110"/>
                  <a:pt x="159258" y="124492"/>
                  <a:pt x="161544" y="127254"/>
                </a:cubicBezTo>
                <a:cubicBezTo>
                  <a:pt x="163830" y="129921"/>
                  <a:pt x="168402" y="131350"/>
                  <a:pt x="175070" y="131350"/>
                </a:cubicBezTo>
                <a:cubicBezTo>
                  <a:pt x="179546" y="131350"/>
                  <a:pt x="183833" y="130969"/>
                  <a:pt x="187928" y="130112"/>
                </a:cubicBezTo>
                <a:lnTo>
                  <a:pt x="187928" y="163640"/>
                </a:lnTo>
                <a:cubicBezTo>
                  <a:pt x="179927" y="166307"/>
                  <a:pt x="171069" y="167640"/>
                  <a:pt x="161258" y="167640"/>
                </a:cubicBezTo>
                <a:cubicBezTo>
                  <a:pt x="130207" y="167640"/>
                  <a:pt x="114395" y="151924"/>
                  <a:pt x="113729" y="120587"/>
                </a:cubicBezTo>
                <a:lnTo>
                  <a:pt x="113729" y="34004"/>
                </a:lnTo>
                <a:lnTo>
                  <a:pt x="71438" y="34004"/>
                </a:lnTo>
                <a:lnTo>
                  <a:pt x="71438" y="166021"/>
                </a:lnTo>
                <a:lnTo>
                  <a:pt x="27146" y="166021"/>
                </a:lnTo>
                <a:lnTo>
                  <a:pt x="27146" y="33909"/>
                </a:lnTo>
                <a:lnTo>
                  <a:pt x="0" y="33909"/>
                </a:lnTo>
                <a:lnTo>
                  <a:pt x="0" y="0"/>
                </a:lnTo>
                <a:lnTo>
                  <a:pt x="184213" y="0"/>
                </a:lnTo>
                <a:lnTo>
                  <a:pt x="184213" y="33909"/>
                </a:ln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1" name="Graphic 9">
            <a:extLst>
              <a:ext uri="{FF2B5EF4-FFF2-40B4-BE49-F238E27FC236}">
                <a16:creationId xmlns:a16="http://schemas.microsoft.com/office/drawing/2014/main" id="{74F9985E-D402-4DE2-BF9C-4E99CF3CDC8E}"/>
              </a:ext>
            </a:extLst>
          </p:cNvPr>
          <p:cNvGrpSpPr/>
          <p:nvPr userDrawn="1"/>
        </p:nvGrpSpPr>
        <p:grpSpPr>
          <a:xfrm>
            <a:off x="-1981143" y="1896127"/>
            <a:ext cx="255193" cy="145486"/>
            <a:chOff x="4372647" y="-2767922"/>
            <a:chExt cx="339661" cy="193643"/>
          </a:xfrm>
          <a:solidFill>
            <a:srgbClr val="EE7D11">
              <a:alpha val="27843"/>
            </a:srgbClr>
          </a:solidFill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41B704BE-2F53-4BC8-BB81-AE257E3D86E2}"/>
                </a:ext>
              </a:extLst>
            </p:cNvPr>
            <p:cNvSpPr/>
            <p:nvPr/>
          </p:nvSpPr>
          <p:spPr>
            <a:xfrm>
              <a:off x="4372647" y="-2767922"/>
              <a:ext cx="52006" cy="193547"/>
            </a:xfrm>
            <a:custGeom>
              <a:avLst/>
              <a:gdLst>
                <a:gd name="connsiteX0" fmla="*/ 0 w 52006"/>
                <a:gd name="connsiteY0" fmla="*/ 95726 h 193547"/>
                <a:gd name="connsiteX1" fmla="*/ 5715 w 52006"/>
                <a:gd name="connsiteY1" fmla="*/ 54959 h 193547"/>
                <a:gd name="connsiteX2" fmla="*/ 22574 w 52006"/>
                <a:gd name="connsiteY2" fmla="*/ 20669 h 193547"/>
                <a:gd name="connsiteX3" fmla="*/ 46673 w 52006"/>
                <a:gd name="connsiteY3" fmla="*/ 0 h 193547"/>
                <a:gd name="connsiteX4" fmla="*/ 51911 w 52006"/>
                <a:gd name="connsiteY4" fmla="*/ 14573 h 193547"/>
                <a:gd name="connsiteX5" fmla="*/ 30575 w 52006"/>
                <a:gd name="connsiteY5" fmla="*/ 45815 h 193547"/>
                <a:gd name="connsiteX6" fmla="*/ 22955 w 52006"/>
                <a:gd name="connsiteY6" fmla="*/ 95155 h 193547"/>
                <a:gd name="connsiteX7" fmla="*/ 22955 w 52006"/>
                <a:gd name="connsiteY7" fmla="*/ 98012 h 193547"/>
                <a:gd name="connsiteX8" fmla="*/ 30575 w 52006"/>
                <a:gd name="connsiteY8" fmla="*/ 147542 h 193547"/>
                <a:gd name="connsiteX9" fmla="*/ 52007 w 52006"/>
                <a:gd name="connsiteY9" fmla="*/ 179261 h 193547"/>
                <a:gd name="connsiteX10" fmla="*/ 46768 w 52006"/>
                <a:gd name="connsiteY10" fmla="*/ 193548 h 193547"/>
                <a:gd name="connsiteX11" fmla="*/ 23051 w 52006"/>
                <a:gd name="connsiteY11" fmla="*/ 173355 h 193547"/>
                <a:gd name="connsiteX12" fmla="*/ 6287 w 52006"/>
                <a:gd name="connsiteY12" fmla="*/ 140018 h 193547"/>
                <a:gd name="connsiteX13" fmla="*/ 95 w 52006"/>
                <a:gd name="connsiteY13" fmla="*/ 100584 h 193547"/>
                <a:gd name="connsiteX14" fmla="*/ 95 w 52006"/>
                <a:gd name="connsiteY14" fmla="*/ 95726 h 19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006" h="193547">
                  <a:moveTo>
                    <a:pt x="0" y="95726"/>
                  </a:moveTo>
                  <a:cubicBezTo>
                    <a:pt x="0" y="81439"/>
                    <a:pt x="1905" y="67913"/>
                    <a:pt x="5715" y="54959"/>
                  </a:cubicBezTo>
                  <a:cubicBezTo>
                    <a:pt x="9525" y="42005"/>
                    <a:pt x="15145" y="30670"/>
                    <a:pt x="22574" y="20669"/>
                  </a:cubicBezTo>
                  <a:cubicBezTo>
                    <a:pt x="30004" y="10763"/>
                    <a:pt x="38005" y="3810"/>
                    <a:pt x="46673" y="0"/>
                  </a:cubicBezTo>
                  <a:lnTo>
                    <a:pt x="51911" y="14573"/>
                  </a:lnTo>
                  <a:cubicBezTo>
                    <a:pt x="42767" y="21336"/>
                    <a:pt x="35719" y="31718"/>
                    <a:pt x="30575" y="45815"/>
                  </a:cubicBezTo>
                  <a:cubicBezTo>
                    <a:pt x="25432" y="59912"/>
                    <a:pt x="22955" y="76391"/>
                    <a:pt x="22955" y="95155"/>
                  </a:cubicBezTo>
                  <a:lnTo>
                    <a:pt x="22955" y="98012"/>
                  </a:lnTo>
                  <a:cubicBezTo>
                    <a:pt x="22955" y="116872"/>
                    <a:pt x="25527" y="133445"/>
                    <a:pt x="30575" y="147542"/>
                  </a:cubicBezTo>
                  <a:cubicBezTo>
                    <a:pt x="35624" y="161735"/>
                    <a:pt x="42767" y="172212"/>
                    <a:pt x="52007" y="179261"/>
                  </a:cubicBezTo>
                  <a:lnTo>
                    <a:pt x="46768" y="193548"/>
                  </a:lnTo>
                  <a:cubicBezTo>
                    <a:pt x="38291" y="189738"/>
                    <a:pt x="30385" y="183071"/>
                    <a:pt x="23051" y="173355"/>
                  </a:cubicBezTo>
                  <a:cubicBezTo>
                    <a:pt x="15716" y="163735"/>
                    <a:pt x="10096" y="152591"/>
                    <a:pt x="6287" y="140018"/>
                  </a:cubicBezTo>
                  <a:cubicBezTo>
                    <a:pt x="2381" y="127445"/>
                    <a:pt x="381" y="114300"/>
                    <a:pt x="95" y="100584"/>
                  </a:cubicBezTo>
                  <a:lnTo>
                    <a:pt x="95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3CF8AF41-412A-4331-9F5F-B51FA7B3DB26}"/>
                </a:ext>
              </a:extLst>
            </p:cNvPr>
            <p:cNvSpPr/>
            <p:nvPr/>
          </p:nvSpPr>
          <p:spPr>
            <a:xfrm>
              <a:off x="4438655" y="-2760397"/>
              <a:ext cx="93821" cy="143541"/>
            </a:xfrm>
            <a:custGeom>
              <a:avLst/>
              <a:gdLst>
                <a:gd name="connsiteX0" fmla="*/ 36766 w 93821"/>
                <a:gd name="connsiteY0" fmla="*/ 102965 h 143541"/>
                <a:gd name="connsiteX1" fmla="*/ 27051 w 93821"/>
                <a:gd name="connsiteY1" fmla="*/ 112681 h 143541"/>
                <a:gd name="connsiteX2" fmla="*/ 27051 w 93821"/>
                <a:gd name="connsiteY2" fmla="*/ 143542 h 143541"/>
                <a:gd name="connsiteX3" fmla="*/ 0 w 93821"/>
                <a:gd name="connsiteY3" fmla="*/ 143542 h 143541"/>
                <a:gd name="connsiteX4" fmla="*/ 0 w 93821"/>
                <a:gd name="connsiteY4" fmla="*/ 0 h 143541"/>
                <a:gd name="connsiteX5" fmla="*/ 27051 w 93821"/>
                <a:gd name="connsiteY5" fmla="*/ 0 h 143541"/>
                <a:gd name="connsiteX6" fmla="*/ 27051 w 93821"/>
                <a:gd name="connsiteY6" fmla="*/ 79534 h 143541"/>
                <a:gd name="connsiteX7" fmla="*/ 32290 w 93821"/>
                <a:gd name="connsiteY7" fmla="*/ 72771 h 143541"/>
                <a:gd name="connsiteX8" fmla="*/ 58198 w 93821"/>
                <a:gd name="connsiteY8" fmla="*/ 42386 h 143541"/>
                <a:gd name="connsiteX9" fmla="*/ 90678 w 93821"/>
                <a:gd name="connsiteY9" fmla="*/ 42386 h 143541"/>
                <a:gd name="connsiteX10" fmla="*/ 54102 w 93821"/>
                <a:gd name="connsiteY10" fmla="*/ 84582 h 143541"/>
                <a:gd name="connsiteX11" fmla="*/ 93821 w 93821"/>
                <a:gd name="connsiteY11" fmla="*/ 143542 h 143541"/>
                <a:gd name="connsiteX12" fmla="*/ 62770 w 93821"/>
                <a:gd name="connsiteY12" fmla="*/ 143542 h 143541"/>
                <a:gd name="connsiteX13" fmla="*/ 36766 w 93821"/>
                <a:gd name="connsiteY13" fmla="*/ 102965 h 14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821" h="143541">
                  <a:moveTo>
                    <a:pt x="36766" y="102965"/>
                  </a:moveTo>
                  <a:lnTo>
                    <a:pt x="27051" y="112681"/>
                  </a:lnTo>
                  <a:lnTo>
                    <a:pt x="27051" y="143542"/>
                  </a:lnTo>
                  <a:lnTo>
                    <a:pt x="0" y="143542"/>
                  </a:lnTo>
                  <a:lnTo>
                    <a:pt x="0" y="0"/>
                  </a:lnTo>
                  <a:lnTo>
                    <a:pt x="27051" y="0"/>
                  </a:lnTo>
                  <a:lnTo>
                    <a:pt x="27051" y="79534"/>
                  </a:lnTo>
                  <a:lnTo>
                    <a:pt x="32290" y="72771"/>
                  </a:lnTo>
                  <a:lnTo>
                    <a:pt x="58198" y="42386"/>
                  </a:lnTo>
                  <a:lnTo>
                    <a:pt x="90678" y="42386"/>
                  </a:lnTo>
                  <a:lnTo>
                    <a:pt x="54102" y="84582"/>
                  </a:lnTo>
                  <a:lnTo>
                    <a:pt x="93821" y="143542"/>
                  </a:lnTo>
                  <a:lnTo>
                    <a:pt x="62770" y="143542"/>
                  </a:lnTo>
                  <a:lnTo>
                    <a:pt x="36766" y="1029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7C27EDC8-D5E1-4EDC-9E33-D41211D86476}"/>
                </a:ext>
              </a:extLst>
            </p:cNvPr>
            <p:cNvSpPr/>
            <p:nvPr/>
          </p:nvSpPr>
          <p:spPr>
            <a:xfrm>
              <a:off x="4542192" y="-2752872"/>
              <a:ext cx="30194" cy="137541"/>
            </a:xfrm>
            <a:custGeom>
              <a:avLst/>
              <a:gdLst>
                <a:gd name="connsiteX0" fmla="*/ 15049 w 30194"/>
                <a:gd name="connsiteY0" fmla="*/ 109061 h 137541"/>
                <a:gd name="connsiteX1" fmla="*/ 26003 w 30194"/>
                <a:gd name="connsiteY1" fmla="*/ 113062 h 137541"/>
                <a:gd name="connsiteX2" fmla="*/ 30194 w 30194"/>
                <a:gd name="connsiteY2" fmla="*/ 123349 h 137541"/>
                <a:gd name="connsiteX3" fmla="*/ 26003 w 30194"/>
                <a:gd name="connsiteY3" fmla="*/ 133540 h 137541"/>
                <a:gd name="connsiteX4" fmla="*/ 15049 w 30194"/>
                <a:gd name="connsiteY4" fmla="*/ 137541 h 137541"/>
                <a:gd name="connsiteX5" fmla="*/ 4191 w 30194"/>
                <a:gd name="connsiteY5" fmla="*/ 133540 h 137541"/>
                <a:gd name="connsiteX6" fmla="*/ 0 w 30194"/>
                <a:gd name="connsiteY6" fmla="*/ 123349 h 137541"/>
                <a:gd name="connsiteX7" fmla="*/ 4191 w 30194"/>
                <a:gd name="connsiteY7" fmla="*/ 113157 h 137541"/>
                <a:gd name="connsiteX8" fmla="*/ 15049 w 30194"/>
                <a:gd name="connsiteY8" fmla="*/ 109061 h 137541"/>
                <a:gd name="connsiteX9" fmla="*/ 26289 w 30194"/>
                <a:gd name="connsiteY9" fmla="*/ 94298 h 137541"/>
                <a:gd name="connsiteX10" fmla="*/ 3810 w 30194"/>
                <a:gd name="connsiteY10" fmla="*/ 94298 h 137541"/>
                <a:gd name="connsiteX11" fmla="*/ 667 w 30194"/>
                <a:gd name="connsiteY11" fmla="*/ 0 h 137541"/>
                <a:gd name="connsiteX12" fmla="*/ 29432 w 30194"/>
                <a:gd name="connsiteY12" fmla="*/ 0 h 137541"/>
                <a:gd name="connsiteX13" fmla="*/ 26289 w 30194"/>
                <a:gd name="connsiteY13" fmla="*/ 94298 h 13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94" h="137541">
                  <a:moveTo>
                    <a:pt x="15049" y="109061"/>
                  </a:moveTo>
                  <a:cubicBezTo>
                    <a:pt x="19621" y="109061"/>
                    <a:pt x="23241" y="110395"/>
                    <a:pt x="26003" y="113062"/>
                  </a:cubicBezTo>
                  <a:cubicBezTo>
                    <a:pt x="28765" y="115729"/>
                    <a:pt x="30194" y="119158"/>
                    <a:pt x="30194" y="123349"/>
                  </a:cubicBezTo>
                  <a:cubicBezTo>
                    <a:pt x="30194" y="127444"/>
                    <a:pt x="28765" y="130874"/>
                    <a:pt x="26003" y="133540"/>
                  </a:cubicBezTo>
                  <a:cubicBezTo>
                    <a:pt x="23241" y="136208"/>
                    <a:pt x="19526" y="137541"/>
                    <a:pt x="15049" y="137541"/>
                  </a:cubicBezTo>
                  <a:cubicBezTo>
                    <a:pt x="10573" y="137541"/>
                    <a:pt x="6953" y="136208"/>
                    <a:pt x="4191" y="133540"/>
                  </a:cubicBezTo>
                  <a:cubicBezTo>
                    <a:pt x="1429" y="130874"/>
                    <a:pt x="0" y="127444"/>
                    <a:pt x="0" y="123349"/>
                  </a:cubicBezTo>
                  <a:cubicBezTo>
                    <a:pt x="0" y="119253"/>
                    <a:pt x="1429" y="115824"/>
                    <a:pt x="4191" y="113157"/>
                  </a:cubicBezTo>
                  <a:cubicBezTo>
                    <a:pt x="6953" y="110490"/>
                    <a:pt x="10573" y="109061"/>
                    <a:pt x="15049" y="109061"/>
                  </a:cubicBezTo>
                  <a:close/>
                  <a:moveTo>
                    <a:pt x="26289" y="94298"/>
                  </a:moveTo>
                  <a:lnTo>
                    <a:pt x="3810" y="94298"/>
                  </a:lnTo>
                  <a:lnTo>
                    <a:pt x="667" y="0"/>
                  </a:lnTo>
                  <a:lnTo>
                    <a:pt x="29432" y="0"/>
                  </a:lnTo>
                  <a:lnTo>
                    <a:pt x="26289" y="942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522A028A-734C-4293-BA23-E4E722D102B2}"/>
                </a:ext>
              </a:extLst>
            </p:cNvPr>
            <p:cNvSpPr/>
            <p:nvPr/>
          </p:nvSpPr>
          <p:spPr>
            <a:xfrm>
              <a:off x="4586293" y="-2767922"/>
              <a:ext cx="53244" cy="193643"/>
            </a:xfrm>
            <a:custGeom>
              <a:avLst/>
              <a:gdLst>
                <a:gd name="connsiteX0" fmla="*/ 53245 w 53244"/>
                <a:gd name="connsiteY0" fmla="*/ 97917 h 193643"/>
                <a:gd name="connsiteX1" fmla="*/ 47149 w 53244"/>
                <a:gd name="connsiteY1" fmla="*/ 138589 h 193643"/>
                <a:gd name="connsiteX2" fmla="*/ 29623 w 53244"/>
                <a:gd name="connsiteY2" fmla="*/ 173069 h 193643"/>
                <a:gd name="connsiteX3" fmla="*/ 5239 w 53244"/>
                <a:gd name="connsiteY3" fmla="*/ 193643 h 193643"/>
                <a:gd name="connsiteX4" fmla="*/ 0 w 53244"/>
                <a:gd name="connsiteY4" fmla="*/ 179356 h 193643"/>
                <a:gd name="connsiteX5" fmla="*/ 20955 w 53244"/>
                <a:gd name="connsiteY5" fmla="*/ 148495 h 193643"/>
                <a:gd name="connsiteX6" fmla="*/ 28861 w 53244"/>
                <a:gd name="connsiteY6" fmla="*/ 100489 h 193643"/>
                <a:gd name="connsiteX7" fmla="*/ 28861 w 53244"/>
                <a:gd name="connsiteY7" fmla="*/ 95536 h 193643"/>
                <a:gd name="connsiteX8" fmla="*/ 21241 w 53244"/>
                <a:gd name="connsiteY8" fmla="*/ 46292 h 193643"/>
                <a:gd name="connsiteX9" fmla="*/ 0 w 53244"/>
                <a:gd name="connsiteY9" fmla="*/ 14288 h 193643"/>
                <a:gd name="connsiteX10" fmla="*/ 5239 w 53244"/>
                <a:gd name="connsiteY10" fmla="*/ 0 h 193643"/>
                <a:gd name="connsiteX11" fmla="*/ 29242 w 53244"/>
                <a:gd name="connsiteY11" fmla="*/ 20003 h 193643"/>
                <a:gd name="connsiteX12" fmla="*/ 46768 w 53244"/>
                <a:gd name="connsiteY12" fmla="*/ 53721 h 193643"/>
                <a:gd name="connsiteX13" fmla="*/ 53245 w 53244"/>
                <a:gd name="connsiteY13" fmla="*/ 93631 h 193643"/>
                <a:gd name="connsiteX14" fmla="*/ 53245 w 53244"/>
                <a:gd name="connsiteY14" fmla="*/ 97917 h 19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244" h="193643">
                  <a:moveTo>
                    <a:pt x="53245" y="97917"/>
                  </a:moveTo>
                  <a:cubicBezTo>
                    <a:pt x="53245" y="112014"/>
                    <a:pt x="51244" y="125540"/>
                    <a:pt x="47149" y="138589"/>
                  </a:cubicBezTo>
                  <a:cubicBezTo>
                    <a:pt x="43053" y="151638"/>
                    <a:pt x="37243" y="163068"/>
                    <a:pt x="29623" y="173069"/>
                  </a:cubicBezTo>
                  <a:cubicBezTo>
                    <a:pt x="22003" y="183071"/>
                    <a:pt x="13906" y="189928"/>
                    <a:pt x="5239" y="193643"/>
                  </a:cubicBezTo>
                  <a:lnTo>
                    <a:pt x="0" y="179356"/>
                  </a:lnTo>
                  <a:cubicBezTo>
                    <a:pt x="8858" y="172688"/>
                    <a:pt x="15812" y="162401"/>
                    <a:pt x="20955" y="148495"/>
                  </a:cubicBezTo>
                  <a:cubicBezTo>
                    <a:pt x="26098" y="134588"/>
                    <a:pt x="28670" y="118586"/>
                    <a:pt x="28861" y="100489"/>
                  </a:cubicBezTo>
                  <a:lnTo>
                    <a:pt x="28861" y="95536"/>
                  </a:lnTo>
                  <a:cubicBezTo>
                    <a:pt x="28861" y="76867"/>
                    <a:pt x="26289" y="60484"/>
                    <a:pt x="21241" y="46292"/>
                  </a:cubicBezTo>
                  <a:cubicBezTo>
                    <a:pt x="16192" y="32099"/>
                    <a:pt x="9049" y="21431"/>
                    <a:pt x="0" y="14288"/>
                  </a:cubicBezTo>
                  <a:lnTo>
                    <a:pt x="5239" y="0"/>
                  </a:lnTo>
                  <a:cubicBezTo>
                    <a:pt x="13716" y="3715"/>
                    <a:pt x="21717" y="10382"/>
                    <a:pt x="29242" y="20003"/>
                  </a:cubicBezTo>
                  <a:cubicBezTo>
                    <a:pt x="36766" y="29623"/>
                    <a:pt x="42577" y="40957"/>
                    <a:pt x="46768" y="53721"/>
                  </a:cubicBezTo>
                  <a:cubicBezTo>
                    <a:pt x="50959" y="66580"/>
                    <a:pt x="53054" y="79820"/>
                    <a:pt x="53245" y="93631"/>
                  </a:cubicBezTo>
                  <a:lnTo>
                    <a:pt x="53245" y="97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Vrije vorm: vorm 85">
              <a:extLst>
                <a:ext uri="{FF2B5EF4-FFF2-40B4-BE49-F238E27FC236}">
                  <a16:creationId xmlns:a16="http://schemas.microsoft.com/office/drawing/2014/main" id="{CC5B84E2-6E68-48C5-96FC-D49AF7C60C64}"/>
                </a:ext>
              </a:extLst>
            </p:cNvPr>
            <p:cNvSpPr/>
            <p:nvPr/>
          </p:nvSpPr>
          <p:spPr>
            <a:xfrm>
              <a:off x="4655254" y="-2752968"/>
              <a:ext cx="57054" cy="78009"/>
            </a:xfrm>
            <a:custGeom>
              <a:avLst/>
              <a:gdLst>
                <a:gd name="connsiteX0" fmla="*/ 48196 w 57054"/>
                <a:gd name="connsiteY0" fmla="*/ 48673 h 78009"/>
                <a:gd name="connsiteX1" fmla="*/ 57055 w 57054"/>
                <a:gd name="connsiteY1" fmla="*/ 48673 h 78009"/>
                <a:gd name="connsiteX2" fmla="*/ 57055 w 57054"/>
                <a:gd name="connsiteY2" fmla="*/ 61151 h 78009"/>
                <a:gd name="connsiteX3" fmla="*/ 48196 w 57054"/>
                <a:gd name="connsiteY3" fmla="*/ 61151 h 78009"/>
                <a:gd name="connsiteX4" fmla="*/ 48196 w 57054"/>
                <a:gd name="connsiteY4" fmla="*/ 78010 h 78009"/>
                <a:gd name="connsiteX5" fmla="*/ 32671 w 57054"/>
                <a:gd name="connsiteY5" fmla="*/ 78010 h 78009"/>
                <a:gd name="connsiteX6" fmla="*/ 32671 w 57054"/>
                <a:gd name="connsiteY6" fmla="*/ 61151 h 78009"/>
                <a:gd name="connsiteX7" fmla="*/ 667 w 57054"/>
                <a:gd name="connsiteY7" fmla="*/ 61151 h 78009"/>
                <a:gd name="connsiteX8" fmla="*/ 0 w 57054"/>
                <a:gd name="connsiteY8" fmla="*/ 51435 h 78009"/>
                <a:gd name="connsiteX9" fmla="*/ 32576 w 57054"/>
                <a:gd name="connsiteY9" fmla="*/ 0 h 78009"/>
                <a:gd name="connsiteX10" fmla="*/ 48196 w 57054"/>
                <a:gd name="connsiteY10" fmla="*/ 0 h 78009"/>
                <a:gd name="connsiteX11" fmla="*/ 48196 w 57054"/>
                <a:gd name="connsiteY11" fmla="*/ 48673 h 78009"/>
                <a:gd name="connsiteX12" fmla="*/ 15430 w 57054"/>
                <a:gd name="connsiteY12" fmla="*/ 48673 h 78009"/>
                <a:gd name="connsiteX13" fmla="*/ 32671 w 57054"/>
                <a:gd name="connsiteY13" fmla="*/ 48673 h 78009"/>
                <a:gd name="connsiteX14" fmla="*/ 32671 w 57054"/>
                <a:gd name="connsiteY14" fmla="*/ 21145 h 78009"/>
                <a:gd name="connsiteX15" fmla="*/ 31623 w 57054"/>
                <a:gd name="connsiteY15" fmla="*/ 22955 h 78009"/>
                <a:gd name="connsiteX16" fmla="*/ 15430 w 57054"/>
                <a:gd name="connsiteY16" fmla="*/ 48673 h 7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054" h="78009">
                  <a:moveTo>
                    <a:pt x="48196" y="48673"/>
                  </a:moveTo>
                  <a:lnTo>
                    <a:pt x="57055" y="48673"/>
                  </a:lnTo>
                  <a:lnTo>
                    <a:pt x="57055" y="61151"/>
                  </a:lnTo>
                  <a:lnTo>
                    <a:pt x="48196" y="61151"/>
                  </a:lnTo>
                  <a:lnTo>
                    <a:pt x="48196" y="78010"/>
                  </a:lnTo>
                  <a:lnTo>
                    <a:pt x="32671" y="78010"/>
                  </a:lnTo>
                  <a:lnTo>
                    <a:pt x="32671" y="61151"/>
                  </a:lnTo>
                  <a:lnTo>
                    <a:pt x="667" y="61151"/>
                  </a:lnTo>
                  <a:lnTo>
                    <a:pt x="0" y="51435"/>
                  </a:lnTo>
                  <a:lnTo>
                    <a:pt x="32576" y="0"/>
                  </a:lnTo>
                  <a:lnTo>
                    <a:pt x="48196" y="0"/>
                  </a:lnTo>
                  <a:lnTo>
                    <a:pt x="48196" y="48673"/>
                  </a:lnTo>
                  <a:close/>
                  <a:moveTo>
                    <a:pt x="15430" y="48673"/>
                  </a:moveTo>
                  <a:lnTo>
                    <a:pt x="32671" y="48673"/>
                  </a:lnTo>
                  <a:lnTo>
                    <a:pt x="32671" y="21145"/>
                  </a:lnTo>
                  <a:lnTo>
                    <a:pt x="31623" y="22955"/>
                  </a:lnTo>
                  <a:lnTo>
                    <a:pt x="15430" y="486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7" name="Vrije vorm: vorm 86">
            <a:extLst>
              <a:ext uri="{FF2B5EF4-FFF2-40B4-BE49-F238E27FC236}">
                <a16:creationId xmlns:a16="http://schemas.microsoft.com/office/drawing/2014/main" id="{25F55B50-24FA-4007-B033-806CCDFD3864}"/>
              </a:ext>
            </a:extLst>
          </p:cNvPr>
          <p:cNvSpPr/>
          <p:nvPr userDrawn="1"/>
        </p:nvSpPr>
        <p:spPr>
          <a:xfrm>
            <a:off x="-1014240" y="829885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Vrije vorm: vorm 87">
            <a:extLst>
              <a:ext uri="{FF2B5EF4-FFF2-40B4-BE49-F238E27FC236}">
                <a16:creationId xmlns:a16="http://schemas.microsoft.com/office/drawing/2014/main" id="{EAFA1147-7975-4D02-B5C9-5B44A76E21C5}"/>
              </a:ext>
            </a:extLst>
          </p:cNvPr>
          <p:cNvSpPr/>
          <p:nvPr userDrawn="1"/>
        </p:nvSpPr>
        <p:spPr>
          <a:xfrm>
            <a:off x="-131654" y="1085059"/>
            <a:ext cx="56248" cy="56248"/>
          </a:xfrm>
          <a:custGeom>
            <a:avLst/>
            <a:gdLst>
              <a:gd name="connsiteX0" fmla="*/ 74867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7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7" y="37433"/>
                </a:moveTo>
                <a:cubicBezTo>
                  <a:pt x="74867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7" y="16759"/>
                  <a:pt x="74867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Vrije vorm: vorm 88">
            <a:extLst>
              <a:ext uri="{FF2B5EF4-FFF2-40B4-BE49-F238E27FC236}">
                <a16:creationId xmlns:a16="http://schemas.microsoft.com/office/drawing/2014/main" id="{FFF110E8-E303-4417-B0F3-EC0AF1AFD26E}"/>
              </a:ext>
            </a:extLst>
          </p:cNvPr>
          <p:cNvSpPr/>
          <p:nvPr userDrawn="1"/>
        </p:nvSpPr>
        <p:spPr>
          <a:xfrm>
            <a:off x="-2115293" y="-221365"/>
            <a:ext cx="141194" cy="125950"/>
          </a:xfrm>
          <a:custGeom>
            <a:avLst/>
            <a:gdLst>
              <a:gd name="connsiteX0" fmla="*/ 184309 w 187928"/>
              <a:gd name="connsiteY0" fmla="*/ 33909 h 167639"/>
              <a:gd name="connsiteX1" fmla="*/ 158115 w 187928"/>
              <a:gd name="connsiteY1" fmla="*/ 33909 h 167639"/>
              <a:gd name="connsiteX2" fmla="*/ 158115 w 187928"/>
              <a:gd name="connsiteY2" fmla="*/ 114110 h 167639"/>
              <a:gd name="connsiteX3" fmla="*/ 161544 w 187928"/>
              <a:gd name="connsiteY3" fmla="*/ 127254 h 167639"/>
              <a:gd name="connsiteX4" fmla="*/ 175069 w 187928"/>
              <a:gd name="connsiteY4" fmla="*/ 131350 h 167639"/>
              <a:gd name="connsiteX5" fmla="*/ 187928 w 187928"/>
              <a:gd name="connsiteY5" fmla="*/ 130112 h 167639"/>
              <a:gd name="connsiteX6" fmla="*/ 187928 w 187928"/>
              <a:gd name="connsiteY6" fmla="*/ 163640 h 167639"/>
              <a:gd name="connsiteX7" fmla="*/ 161258 w 187928"/>
              <a:gd name="connsiteY7" fmla="*/ 167640 h 167639"/>
              <a:gd name="connsiteX8" fmla="*/ 113729 w 187928"/>
              <a:gd name="connsiteY8" fmla="*/ 120587 h 167639"/>
              <a:gd name="connsiteX9" fmla="*/ 113729 w 187928"/>
              <a:gd name="connsiteY9" fmla="*/ 34004 h 167639"/>
              <a:gd name="connsiteX10" fmla="*/ 71438 w 187928"/>
              <a:gd name="connsiteY10" fmla="*/ 34004 h 167639"/>
              <a:gd name="connsiteX11" fmla="*/ 71438 w 187928"/>
              <a:gd name="connsiteY11" fmla="*/ 166021 h 167639"/>
              <a:gd name="connsiteX12" fmla="*/ 27146 w 187928"/>
              <a:gd name="connsiteY12" fmla="*/ 166021 h 167639"/>
              <a:gd name="connsiteX13" fmla="*/ 27146 w 187928"/>
              <a:gd name="connsiteY13" fmla="*/ 33909 h 167639"/>
              <a:gd name="connsiteX14" fmla="*/ 0 w 187928"/>
              <a:gd name="connsiteY14" fmla="*/ 33909 h 167639"/>
              <a:gd name="connsiteX15" fmla="*/ 0 w 187928"/>
              <a:gd name="connsiteY15" fmla="*/ 0 h 167639"/>
              <a:gd name="connsiteX16" fmla="*/ 184213 w 187928"/>
              <a:gd name="connsiteY16" fmla="*/ 0 h 167639"/>
              <a:gd name="connsiteX17" fmla="*/ 184213 w 187928"/>
              <a:gd name="connsiteY17" fmla="*/ 33909 h 16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928" h="167639">
                <a:moveTo>
                  <a:pt x="184309" y="33909"/>
                </a:moveTo>
                <a:lnTo>
                  <a:pt x="158115" y="33909"/>
                </a:lnTo>
                <a:lnTo>
                  <a:pt x="158115" y="114110"/>
                </a:lnTo>
                <a:cubicBezTo>
                  <a:pt x="158115" y="120110"/>
                  <a:pt x="159258" y="124492"/>
                  <a:pt x="161544" y="127254"/>
                </a:cubicBezTo>
                <a:cubicBezTo>
                  <a:pt x="163830" y="129921"/>
                  <a:pt x="168402" y="131350"/>
                  <a:pt x="175069" y="131350"/>
                </a:cubicBezTo>
                <a:cubicBezTo>
                  <a:pt x="179546" y="131350"/>
                  <a:pt x="183833" y="130969"/>
                  <a:pt x="187928" y="130112"/>
                </a:cubicBezTo>
                <a:lnTo>
                  <a:pt x="187928" y="163640"/>
                </a:lnTo>
                <a:cubicBezTo>
                  <a:pt x="179927" y="166307"/>
                  <a:pt x="171069" y="167640"/>
                  <a:pt x="161258" y="167640"/>
                </a:cubicBezTo>
                <a:cubicBezTo>
                  <a:pt x="130207" y="167640"/>
                  <a:pt x="114395" y="151924"/>
                  <a:pt x="113729" y="120587"/>
                </a:cubicBezTo>
                <a:lnTo>
                  <a:pt x="113729" y="34004"/>
                </a:lnTo>
                <a:lnTo>
                  <a:pt x="71438" y="34004"/>
                </a:lnTo>
                <a:lnTo>
                  <a:pt x="71438" y="166021"/>
                </a:lnTo>
                <a:lnTo>
                  <a:pt x="27146" y="166021"/>
                </a:lnTo>
                <a:lnTo>
                  <a:pt x="27146" y="33909"/>
                </a:lnTo>
                <a:lnTo>
                  <a:pt x="0" y="33909"/>
                </a:lnTo>
                <a:lnTo>
                  <a:pt x="0" y="0"/>
                </a:lnTo>
                <a:lnTo>
                  <a:pt x="184213" y="0"/>
                </a:lnTo>
                <a:lnTo>
                  <a:pt x="184213" y="33909"/>
                </a:ln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Vrije vorm: vorm 89">
            <a:extLst>
              <a:ext uri="{FF2B5EF4-FFF2-40B4-BE49-F238E27FC236}">
                <a16:creationId xmlns:a16="http://schemas.microsoft.com/office/drawing/2014/main" id="{E58E2098-DBAA-448D-92C2-4F46F2B85A61}"/>
              </a:ext>
            </a:extLst>
          </p:cNvPr>
          <p:cNvSpPr/>
          <p:nvPr userDrawn="1"/>
        </p:nvSpPr>
        <p:spPr>
          <a:xfrm>
            <a:off x="-2391670" y="291451"/>
            <a:ext cx="56248" cy="56248"/>
          </a:xfrm>
          <a:custGeom>
            <a:avLst/>
            <a:gdLst>
              <a:gd name="connsiteX0" fmla="*/ 74867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7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7" y="37433"/>
                </a:moveTo>
                <a:cubicBezTo>
                  <a:pt x="74867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7" y="16759"/>
                  <a:pt x="74867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Vrije vorm: vorm 90">
            <a:extLst>
              <a:ext uri="{FF2B5EF4-FFF2-40B4-BE49-F238E27FC236}">
                <a16:creationId xmlns:a16="http://schemas.microsoft.com/office/drawing/2014/main" id="{CE710136-CDF9-4B9C-A85A-8A3BBC08814E}"/>
              </a:ext>
            </a:extLst>
          </p:cNvPr>
          <p:cNvSpPr/>
          <p:nvPr userDrawn="1"/>
        </p:nvSpPr>
        <p:spPr>
          <a:xfrm>
            <a:off x="-1250936" y="642718"/>
            <a:ext cx="56248" cy="56248"/>
          </a:xfrm>
          <a:custGeom>
            <a:avLst/>
            <a:gdLst>
              <a:gd name="connsiteX0" fmla="*/ 74867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7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7" y="37433"/>
                </a:moveTo>
                <a:cubicBezTo>
                  <a:pt x="74867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7" y="16759"/>
                  <a:pt x="74867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Vrije vorm: vorm 91">
            <a:extLst>
              <a:ext uri="{FF2B5EF4-FFF2-40B4-BE49-F238E27FC236}">
                <a16:creationId xmlns:a16="http://schemas.microsoft.com/office/drawing/2014/main" id="{439EAC79-27D7-46E2-8365-858EC4DF81D3}"/>
              </a:ext>
            </a:extLst>
          </p:cNvPr>
          <p:cNvSpPr/>
          <p:nvPr userDrawn="1"/>
        </p:nvSpPr>
        <p:spPr>
          <a:xfrm>
            <a:off x="-1489812" y="-134696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60" y="74867"/>
                  <a:pt x="0" y="58107"/>
                  <a:pt x="0" y="37433"/>
                </a:cubicBezTo>
                <a:cubicBezTo>
                  <a:pt x="0" y="16759"/>
                  <a:pt x="16760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Vrije vorm: vorm 92">
            <a:extLst>
              <a:ext uri="{FF2B5EF4-FFF2-40B4-BE49-F238E27FC236}">
                <a16:creationId xmlns:a16="http://schemas.microsoft.com/office/drawing/2014/main" id="{87E2DAD0-1BA7-4121-9D80-E3EC1C5B4939}"/>
              </a:ext>
            </a:extLst>
          </p:cNvPr>
          <p:cNvSpPr/>
          <p:nvPr userDrawn="1"/>
        </p:nvSpPr>
        <p:spPr>
          <a:xfrm>
            <a:off x="-1732509" y="-22968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572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46000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1.07083 0.22592 " pathEditMode="relative" rAng="0" ptsTypes="AA">
                                      <p:cBhvr>
                                        <p:cTn id="6" dur="18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42" y="1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46000" decel="44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91667E-6 4.07407E-6 L 1.46732 0.30926 " pathEditMode="relative" rAng="0" ptsTypes="AA">
                                      <p:cBhvr>
                                        <p:cTn id="8" dur="1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59" y="154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46000" decel="44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7 -7.40741E-7 L 1.14258 0.53287 " pathEditMode="relative" rAng="0" ptsTypes="AA">
                                      <p:cBhvr>
                                        <p:cTn id="10" dur="1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2" y="26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6000" decel="44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2.29167E-6 -1.11111E-6 L 1.48528 0.06389 " pathEditMode="relative" rAng="0" ptsTypes="AA">
                                      <p:cBhvr>
                                        <p:cTn id="12" dur="18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58" y="31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46000" decel="44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1.66667E-6 -3.33333E-6 L 1.23529 0.61088 " pathEditMode="relative" rAng="0" ptsTypes="AA">
                                      <p:cBhvr>
                                        <p:cTn id="14" dur="18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58" y="305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46000" decel="4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8.33333E-7 7.40741E-7 L 1.29141 0.0243 " pathEditMode="relative" rAng="0" ptsTypes="AA">
                                      <p:cBhvr>
                                        <p:cTn id="16" dur="18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70" y="12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6000" decel="44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75E-6 2.22222E-6 L 1.08007 0.25347 " pathEditMode="relative" rAng="0" ptsTypes="AA">
                                      <p:cBhvr>
                                        <p:cTn id="18" dur="18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7" y="126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46000" decel="44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2.29167E-6 4.44444E-6 L 1.35442 -0.0507 " pathEditMode="relative" rAng="0" ptsTypes="AA">
                                      <p:cBhvr>
                                        <p:cTn id="20" dur="18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21" y="-25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46000" decel="44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8.33333E-7 4.44444E-6 L 1.16198 0.01828 " pathEditMode="relative" rAng="0" ptsTypes="AA">
                                      <p:cBhvr>
                                        <p:cTn id="22" dur="18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99" y="90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6000" decel="44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95833E-6 7.40741E-7 L 1.4073 0.27546 " pathEditMode="relative" rAng="0" ptsTypes="AA">
                                      <p:cBhvr>
                                        <p:cTn id="24" dur="18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65" y="13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46000" decel="4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4.44444E-6 L 1.21172 0.21528 " pathEditMode="relative" rAng="0" ptsTypes="AA">
                                      <p:cBhvr>
                                        <p:cTn id="26" dur="18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86" y="107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46000" decel="44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2.08333E-7 2.22222E-6 L 1.23385 0.45671 " pathEditMode="relative" rAng="0" ptsTypes="AA">
                                      <p:cBhvr>
                                        <p:cTn id="28" dur="18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93" y="228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46000" decel="44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1.25E-6 4.07407E-6 L 1.14023 0.02176 " pathEditMode="relative" rAng="0" ptsTypes="AA">
                                      <p:cBhvr>
                                        <p:cTn id="30" dur="18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5" y="108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46000" decel="4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4.16667E-7 4.81481E-6 L 1.32474 0.14143 " pathEditMode="relative" rAng="0" ptsTypes="AA">
                                      <p:cBhvr>
                                        <p:cTn id="32" dur="18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37" y="7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46000" decel="4400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animMotion origin="layout" path="M 1.66667E-6 -7.40741E-7 L 1.23411 0.34421 " pathEditMode="relative" rAng="0" ptsTypes="AA">
                                      <p:cBhvr>
                                        <p:cTn id="34" dur="18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06" y="1719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6000" decel="44000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animMotion origin="layout" path="M -4.16667E-6 -1.85185E-6 L 1.33047 0.20232 " pathEditMode="relative" rAng="0" ptsTypes="AA">
                                      <p:cBhvr>
                                        <p:cTn id="36" dur="18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23" y="101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46000" decel="44000" fill="hold" grpId="0" nodeType="withEffect">
                                  <p:stCondLst>
                                    <p:cond delay="8750"/>
                                  </p:stCondLst>
                                  <p:childTnLst>
                                    <p:animMotion origin="layout" path="M 4.16667E-7 -3.33333E-6 L 1.39492 0.44445 " pathEditMode="relative" rAng="0" ptsTypes="AA">
                                      <p:cBhvr>
                                        <p:cTn id="38" dur="18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40" y="2222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46000" decel="44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1.45833E-6 -7.40741E-7 L 1.26797 0.40833 " pathEditMode="relative" rAng="0" ptsTypes="AA">
                                      <p:cBhvr>
                                        <p:cTn id="40" dur="18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98" y="2041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46000" decel="4400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animMotion origin="layout" path="M -3.95833E-6 7.40741E-7 L 1.16823 0.20602 " pathEditMode="relative" rAng="0" ptsTypes="AA">
                                      <p:cBhvr>
                                        <p:cTn id="42" dur="18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11" y="10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46000" decel="44000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animMotion origin="layout" path="M 4.58333E-6 4.44444E-6 L 1.37148 0.05787 " pathEditMode="relative" rAng="0" ptsTypes="AA">
                                      <p:cBhvr>
                                        <p:cTn id="44" dur="18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68" y="28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46000" decel="44000" fill="hold" nodeType="withEffect">
                                  <p:stCondLst>
                                    <p:cond delay="8750"/>
                                  </p:stCondLst>
                                  <p:childTnLst>
                                    <p:animMotion origin="layout" path="M 3.125E-6 2.96296E-6 L 1.25052 -0.03866 " pathEditMode="relative" rAng="0" ptsTypes="AA">
                                      <p:cBhvr>
                                        <p:cTn id="46" dur="18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26" y="-194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6000" decel="4400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6.25E-7 0 L 1.11641 0.49514 " pathEditMode="relative" rAng="0" ptsTypes="AA">
                                      <p:cBhvr>
                                        <p:cTn id="48" dur="18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20" y="2474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46000" decel="44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3.54167E-6 -4.44444E-6 L 1.32526 0.13843 " pathEditMode="relative" rAng="0" ptsTypes="AA">
                                      <p:cBhvr>
                                        <p:cTn id="50" dur="18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63" y="692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46000" decel="4400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3.54167E-6 1.48148E-6 L 1.16718 0.42778 " pathEditMode="relative" rAng="0" ptsTypes="AA">
                                      <p:cBhvr>
                                        <p:cTn id="52" dur="18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59" y="2138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46000" decel="4400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animMotion origin="layout" path="M -1.04167E-6 -1.48148E-6 L 1.34844 0.13009 " pathEditMode="relative" rAng="0" ptsTypes="AA">
                                      <p:cBhvr>
                                        <p:cTn id="54" dur="18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22" y="650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46000" decel="44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125E-6 -1.48148E-6 L 1.21953 0.26111 " pathEditMode="relative" rAng="0" ptsTypes="AA">
                                      <p:cBhvr>
                                        <p:cTn id="56" dur="18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77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4" grpId="0" animBg="1"/>
      <p:bldP spid="48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  <p:bldP spid="80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1" r:id="rId13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B5522CC-86D2-8640-8B4C-214CC3329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793" y="1151985"/>
            <a:ext cx="11225885" cy="801666"/>
          </a:xfrm>
        </p:spPr>
        <p:txBody>
          <a:bodyPr/>
          <a:lstStyle/>
          <a:p>
            <a:r>
              <a:rPr lang="en-US" dirty="0" err="1">
                <a:solidFill>
                  <a:srgbClr val="FF3521"/>
                </a:solidFill>
              </a:rPr>
              <a:t>Algemene</a:t>
            </a:r>
            <a:r>
              <a:rPr lang="en-US" dirty="0">
                <a:solidFill>
                  <a:srgbClr val="FF3521"/>
                </a:solidFill>
              </a:rPr>
              <a:t> </a:t>
            </a:r>
            <a:r>
              <a:rPr lang="en-US" dirty="0" err="1">
                <a:solidFill>
                  <a:srgbClr val="FF3521"/>
                </a:solidFill>
              </a:rPr>
              <a:t>Introductie</a:t>
            </a:r>
            <a:endParaRPr lang="en-US" dirty="0">
              <a:solidFill>
                <a:srgbClr val="FF352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AD864F-10CA-2049-874D-0CCE18A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93" y="553015"/>
            <a:ext cx="11225885" cy="549275"/>
          </a:xfrm>
        </p:spPr>
        <p:txBody>
          <a:bodyPr>
            <a:noAutofit/>
          </a:bodyPr>
          <a:lstStyle/>
          <a:p>
            <a:r>
              <a:rPr lang="en-US" sz="4400" dirty="0" err="1"/>
              <a:t>Introductie</a:t>
            </a:r>
            <a:r>
              <a:rPr lang="en-US" sz="4400" dirty="0"/>
              <a:t> tot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60A6B-28B7-EC47-9546-B15F30F7D6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53649"/>
            <a:ext cx="12192000" cy="4205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FEDDE7-FC3A-A949-911A-64B11D62159A}"/>
              </a:ext>
            </a:extLst>
          </p:cNvPr>
          <p:cNvSpPr/>
          <p:nvPr/>
        </p:nvSpPr>
        <p:spPr>
          <a:xfrm>
            <a:off x="-3084843" y="1953650"/>
            <a:ext cx="15276843" cy="4205989"/>
          </a:xfrm>
          <a:prstGeom prst="rect">
            <a:avLst/>
          </a:prstGeom>
          <a:solidFill>
            <a:schemeClr val="tx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ADDE701-6183-7046-946D-47128F80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507A-6D93-324F-98C7-90891364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zien</a:t>
            </a:r>
            <a:r>
              <a:rPr lang="en-US" dirty="0"/>
              <a:t> de </a:t>
            </a:r>
            <a:r>
              <a:rPr lang="en-US" dirty="0" err="1"/>
              <a:t>komende</a:t>
            </a:r>
            <a:r>
              <a:rPr lang="en-US" dirty="0"/>
              <a:t> 2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?</a:t>
            </a:r>
            <a:endParaRPr lang="en-US" dirty="0">
              <a:solidFill>
                <a:srgbClr val="FF352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5F3A-6D34-0C41-A540-E0732C43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6629197" cy="385318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Introduction to data science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Numpy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Pandas</a:t>
            </a:r>
          </a:p>
          <a:p>
            <a:r>
              <a:rPr lang="en-US" b="1" dirty="0">
                <a:solidFill>
                  <a:schemeClr val="accent1"/>
                </a:solidFill>
              </a:rPr>
              <a:t>Data Science on the cloud</a:t>
            </a:r>
          </a:p>
          <a:p>
            <a:r>
              <a:rPr lang="en-US" b="1" dirty="0">
                <a:solidFill>
                  <a:schemeClr val="accent1"/>
                </a:solidFill>
              </a:rPr>
              <a:t>GDPR, General Data Protection Regulation (e-learning)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Matplotlib</a:t>
            </a:r>
          </a:p>
          <a:p>
            <a:r>
              <a:rPr lang="en-US" b="1" dirty="0">
                <a:solidFill>
                  <a:schemeClr val="accent1"/>
                </a:solidFill>
              </a:rPr>
              <a:t>Data exploration &amp; cleaning</a:t>
            </a:r>
          </a:p>
          <a:p>
            <a:r>
              <a:rPr lang="en-US" b="1" dirty="0">
                <a:solidFill>
                  <a:schemeClr val="accent1"/>
                </a:solidFill>
              </a:rPr>
              <a:t>Examen (02/05/2023)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Machine learning basics</a:t>
            </a:r>
          </a:p>
          <a:p>
            <a:r>
              <a:rPr lang="en-US" b="1" dirty="0">
                <a:solidFill>
                  <a:schemeClr val="accent1"/>
                </a:solidFill>
              </a:rPr>
              <a:t>Examen (20/06/2023)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17F27EE-D18A-56C0-9F13-C61715C806B1}"/>
              </a:ext>
            </a:extLst>
          </p:cNvPr>
          <p:cNvSpPr txBox="1"/>
          <p:nvPr/>
        </p:nvSpPr>
        <p:spPr>
          <a:xfrm>
            <a:off x="2782956" y="1160890"/>
            <a:ext cx="342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</a:rPr>
              <a:t>Jaar 1</a:t>
            </a:r>
          </a:p>
        </p:txBody>
      </p:sp>
    </p:spTree>
    <p:extLst>
      <p:ext uri="{BB962C8B-B14F-4D97-AF65-F5344CB8AC3E}">
        <p14:creationId xmlns:p14="http://schemas.microsoft.com/office/powerpoint/2010/main" val="3481069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507A-6D93-324F-98C7-90891364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Introduction to data science</a:t>
            </a:r>
            <a:endParaRPr lang="en-US" dirty="0">
              <a:solidFill>
                <a:srgbClr val="FF352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5F3A-6D34-0C41-A540-E0732C43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0946755" cy="38531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 </a:t>
            </a:r>
            <a:r>
              <a:rPr lang="en-US" b="1" dirty="0" err="1">
                <a:solidFill>
                  <a:schemeClr val="accent1"/>
                </a:solidFill>
              </a:rPr>
              <a:t>dagen</a:t>
            </a:r>
            <a:r>
              <a:rPr lang="en-US" b="1" dirty="0">
                <a:solidFill>
                  <a:schemeClr val="accent1"/>
                </a:solidFill>
              </a:rPr>
              <a:t> (12 </a:t>
            </a:r>
            <a:r>
              <a:rPr lang="en-US" b="1" dirty="0" err="1">
                <a:solidFill>
                  <a:schemeClr val="accent1"/>
                </a:solidFill>
              </a:rPr>
              <a:t>uur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Doelen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</a:rPr>
              <a:t>Een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programmeeromgeving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kunnen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opzetten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</a:rPr>
              <a:t>Juiste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omgeving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selecteren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voor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bepaalde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taak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Concept </a:t>
            </a:r>
            <a:r>
              <a:rPr lang="en-US" b="1" dirty="0" err="1">
                <a:solidFill>
                  <a:schemeClr val="accent1"/>
                </a:solidFill>
              </a:rPr>
              <a:t>versiebeheersysteem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begrijpen</a:t>
            </a:r>
            <a:r>
              <a:rPr lang="en-US" b="1" dirty="0">
                <a:solidFill>
                  <a:schemeClr val="accent1"/>
                </a:solidFill>
              </a:rPr>
              <a:t> &amp; </a:t>
            </a:r>
            <a:r>
              <a:rPr lang="en-US" b="1" dirty="0" err="1">
                <a:solidFill>
                  <a:schemeClr val="accent1"/>
                </a:solidFill>
              </a:rPr>
              <a:t>kunnen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werken</a:t>
            </a:r>
            <a:r>
              <a:rPr lang="en-US" b="1" dirty="0">
                <a:solidFill>
                  <a:schemeClr val="accent1"/>
                </a:solidFill>
              </a:rPr>
              <a:t> met GIT.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Life cycle van </a:t>
            </a:r>
            <a:r>
              <a:rPr lang="en-US" b="1" dirty="0" err="1">
                <a:solidFill>
                  <a:schemeClr val="accent1"/>
                </a:solidFill>
              </a:rPr>
              <a:t>een</a:t>
            </a:r>
            <a:r>
              <a:rPr lang="en-US" b="1" dirty="0">
                <a:solidFill>
                  <a:schemeClr val="accent1"/>
                </a:solidFill>
              </a:rPr>
              <a:t> Data Science project </a:t>
            </a:r>
            <a:r>
              <a:rPr lang="en-US" b="1" dirty="0" err="1">
                <a:solidFill>
                  <a:schemeClr val="accent1"/>
                </a:solidFill>
              </a:rPr>
              <a:t>kennen</a:t>
            </a:r>
            <a:r>
              <a:rPr lang="en-US" b="1" dirty="0">
                <a:solidFill>
                  <a:schemeClr val="accent1"/>
                </a:solidFill>
              </a:rPr>
              <a:t> &amp; </a:t>
            </a:r>
            <a:r>
              <a:rPr lang="en-US" b="1" dirty="0" err="1">
                <a:solidFill>
                  <a:schemeClr val="accent1"/>
                </a:solidFill>
              </a:rPr>
              <a:t>begrijpen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Geen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officiele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evaluatie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voor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dit</a:t>
            </a:r>
            <a:r>
              <a:rPr lang="en-US" b="1" dirty="0">
                <a:solidFill>
                  <a:schemeClr val="accent1"/>
                </a:solidFill>
              </a:rPr>
              <a:t> module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17F27EE-D18A-56C0-9F13-C61715C806B1}"/>
              </a:ext>
            </a:extLst>
          </p:cNvPr>
          <p:cNvSpPr txBox="1"/>
          <p:nvPr/>
        </p:nvSpPr>
        <p:spPr>
          <a:xfrm>
            <a:off x="2782956" y="1160890"/>
            <a:ext cx="342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</a:rPr>
              <a:t>Jaar 1</a:t>
            </a:r>
          </a:p>
        </p:txBody>
      </p:sp>
    </p:spTree>
    <p:extLst>
      <p:ext uri="{BB962C8B-B14F-4D97-AF65-F5344CB8AC3E}">
        <p14:creationId xmlns:p14="http://schemas.microsoft.com/office/powerpoint/2010/main" val="9667953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507A-6D93-324F-98C7-90891364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Introduction to data science</a:t>
            </a:r>
            <a:endParaRPr lang="en-US" dirty="0">
              <a:solidFill>
                <a:srgbClr val="FF352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5F3A-6D34-0C41-A540-E0732C43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0946755" cy="38531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 </a:t>
            </a:r>
            <a:r>
              <a:rPr lang="en-US" b="1" dirty="0" err="1">
                <a:solidFill>
                  <a:schemeClr val="accent1"/>
                </a:solidFill>
              </a:rPr>
              <a:t>dagen</a:t>
            </a:r>
            <a:r>
              <a:rPr lang="en-US" b="1" dirty="0">
                <a:solidFill>
                  <a:schemeClr val="accent1"/>
                </a:solidFill>
              </a:rPr>
              <a:t> (12 </a:t>
            </a:r>
            <a:r>
              <a:rPr lang="en-US" b="1" dirty="0" err="1">
                <a:solidFill>
                  <a:schemeClr val="accent1"/>
                </a:solidFill>
              </a:rPr>
              <a:t>uur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Doelen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</a:rPr>
              <a:t>Een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programmeeromgeving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kunnen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opzetten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</a:rPr>
              <a:t>Juiste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omgeving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selecteren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voor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bepaalde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taak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Concept </a:t>
            </a:r>
            <a:r>
              <a:rPr lang="en-US" b="1" dirty="0" err="1">
                <a:solidFill>
                  <a:schemeClr val="accent1"/>
                </a:solidFill>
              </a:rPr>
              <a:t>versiebeheersysteem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begrijpen</a:t>
            </a:r>
            <a:r>
              <a:rPr lang="en-US" b="1" dirty="0">
                <a:solidFill>
                  <a:schemeClr val="accent1"/>
                </a:solidFill>
              </a:rPr>
              <a:t> &amp; </a:t>
            </a:r>
            <a:r>
              <a:rPr lang="en-US" b="1" dirty="0" err="1">
                <a:solidFill>
                  <a:schemeClr val="accent1"/>
                </a:solidFill>
              </a:rPr>
              <a:t>kunnen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werken</a:t>
            </a:r>
            <a:r>
              <a:rPr lang="en-US" b="1" dirty="0">
                <a:solidFill>
                  <a:schemeClr val="accent1"/>
                </a:solidFill>
              </a:rPr>
              <a:t> met GIT.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Life cycle van </a:t>
            </a:r>
            <a:r>
              <a:rPr lang="en-US" b="1" dirty="0" err="1">
                <a:solidFill>
                  <a:schemeClr val="accent1"/>
                </a:solidFill>
              </a:rPr>
              <a:t>een</a:t>
            </a:r>
            <a:r>
              <a:rPr lang="en-US" b="1" dirty="0">
                <a:solidFill>
                  <a:schemeClr val="accent1"/>
                </a:solidFill>
              </a:rPr>
              <a:t> Data Science project </a:t>
            </a:r>
            <a:r>
              <a:rPr lang="en-US" b="1" dirty="0" err="1">
                <a:solidFill>
                  <a:schemeClr val="accent1"/>
                </a:solidFill>
              </a:rPr>
              <a:t>kennen</a:t>
            </a:r>
            <a:r>
              <a:rPr lang="en-US" b="1" dirty="0">
                <a:solidFill>
                  <a:schemeClr val="accent1"/>
                </a:solidFill>
              </a:rPr>
              <a:t> &amp; </a:t>
            </a:r>
            <a:r>
              <a:rPr lang="en-US" b="1" dirty="0" err="1">
                <a:solidFill>
                  <a:schemeClr val="accent1"/>
                </a:solidFill>
              </a:rPr>
              <a:t>begrijpen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Geen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officiele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evaluatie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voor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dit</a:t>
            </a:r>
            <a:r>
              <a:rPr lang="en-US" b="1" dirty="0">
                <a:solidFill>
                  <a:schemeClr val="accent1"/>
                </a:solidFill>
              </a:rPr>
              <a:t> module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17F27EE-D18A-56C0-9F13-C61715C806B1}"/>
              </a:ext>
            </a:extLst>
          </p:cNvPr>
          <p:cNvSpPr txBox="1"/>
          <p:nvPr/>
        </p:nvSpPr>
        <p:spPr>
          <a:xfrm>
            <a:off x="2782956" y="1160890"/>
            <a:ext cx="342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</a:rPr>
              <a:t>Jaar 1</a:t>
            </a:r>
          </a:p>
        </p:txBody>
      </p:sp>
    </p:spTree>
    <p:extLst>
      <p:ext uri="{BB962C8B-B14F-4D97-AF65-F5344CB8AC3E}">
        <p14:creationId xmlns:p14="http://schemas.microsoft.com/office/powerpoint/2010/main" val="33199078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Waarom</a:t>
            </a:r>
            <a:r>
              <a:rPr lang="en-GB" dirty="0"/>
              <a:t> Python?</a:t>
            </a:r>
            <a:br>
              <a:rPr lang="en-GB" dirty="0"/>
            </a:br>
            <a:r>
              <a:rPr lang="en-GB" dirty="0" err="1"/>
              <a:t>Waarom</a:t>
            </a:r>
            <a:r>
              <a:rPr lang="en-GB" dirty="0"/>
              <a:t> Anaconda?</a:t>
            </a:r>
            <a:br>
              <a:rPr lang="en-GB" dirty="0"/>
            </a:br>
            <a:r>
              <a:rPr lang="en-GB" dirty="0"/>
              <a:t>&amp; wat </a:t>
            </a:r>
            <a:r>
              <a:rPr lang="en-GB" dirty="0" err="1"/>
              <a:t>zijn</a:t>
            </a:r>
            <a:r>
              <a:rPr lang="en-GB" dirty="0"/>
              <a:t> ze?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AB1793-57B9-ECE4-B62C-2FBBDDD6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2568271"/>
            <a:ext cx="11258084" cy="2970472"/>
          </a:xfrm>
        </p:spPr>
        <p:txBody>
          <a:bodyPr/>
          <a:lstStyle/>
          <a:p>
            <a:r>
              <a:rPr lang="en-GB" dirty="0"/>
              <a:t>Anaconda Navigator</a:t>
            </a:r>
          </a:p>
          <a:p>
            <a:r>
              <a:rPr lang="en-GB" dirty="0"/>
              <a:t>IDE (VS Code/ PyCharm/ Spyder)</a:t>
            </a:r>
          </a:p>
          <a:p>
            <a:r>
              <a:rPr lang="en-GB" dirty="0"/>
              <a:t>Notebooks (</a:t>
            </a:r>
            <a:r>
              <a:rPr lang="en-GB" dirty="0" err="1"/>
              <a:t>Jupyter</a:t>
            </a:r>
            <a:r>
              <a:rPr lang="en-GB" dirty="0"/>
              <a:t> Notebook/</a:t>
            </a:r>
            <a:r>
              <a:rPr lang="en-GB" dirty="0" err="1"/>
              <a:t>JupyterLab</a:t>
            </a:r>
            <a:r>
              <a:rPr lang="en-GB" dirty="0"/>
              <a:t>/ an IDE)</a:t>
            </a:r>
          </a:p>
          <a:p>
            <a:r>
              <a:rPr lang="en-GB" dirty="0"/>
              <a:t>Text editor (Sublime Text 3/ Vim/ Notepad++/ …)</a:t>
            </a:r>
          </a:p>
          <a:p>
            <a:r>
              <a:rPr lang="en-GB" dirty="0" err="1"/>
              <a:t>iPython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9078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7412-D6BF-7440-9E2F-383BEB4C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zijn</a:t>
            </a:r>
            <a:r>
              <a:rPr lang="en-US" dirty="0"/>
              <a:t> je </a:t>
            </a:r>
            <a:r>
              <a:rPr lang="en-US" dirty="0" err="1"/>
              <a:t>lesgevers</a:t>
            </a:r>
            <a:r>
              <a:rPr lang="en-US" dirty="0"/>
              <a:t>?</a:t>
            </a:r>
            <a:endParaRPr lang="en-US" dirty="0">
              <a:solidFill>
                <a:srgbClr val="FF3521"/>
              </a:solidFill>
            </a:endParaRP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E67BA6C8-2459-F60C-AC93-FE6849D916FF}"/>
              </a:ext>
            </a:extLst>
          </p:cNvPr>
          <p:cNvGrpSpPr/>
          <p:nvPr/>
        </p:nvGrpSpPr>
        <p:grpSpPr>
          <a:xfrm>
            <a:off x="890546" y="1068789"/>
            <a:ext cx="4826442" cy="3045350"/>
            <a:chOff x="1121134" y="1160890"/>
            <a:chExt cx="4826442" cy="3045350"/>
          </a:xfrm>
        </p:grpSpPr>
        <p:sp>
          <p:nvSpPr>
            <p:cNvPr id="7" name="Rechthoek: afgeronde hoeken 6">
              <a:extLst>
                <a:ext uri="{FF2B5EF4-FFF2-40B4-BE49-F238E27FC236}">
                  <a16:creationId xmlns:a16="http://schemas.microsoft.com/office/drawing/2014/main" id="{162EE405-F772-8752-297E-31AE142C59A9}"/>
                </a:ext>
              </a:extLst>
            </p:cNvPr>
            <p:cNvSpPr/>
            <p:nvPr/>
          </p:nvSpPr>
          <p:spPr>
            <a:xfrm>
              <a:off x="1121134" y="1160890"/>
              <a:ext cx="4826442" cy="3045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/>
                <a:t>Tim Hellemans</a:t>
              </a:r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/>
                <a:t>Master in (</a:t>
              </a:r>
              <a:r>
                <a:rPr lang="en-GB" b="1" dirty="0" err="1"/>
                <a:t>fun</a:t>
              </a:r>
              <a:r>
                <a:rPr lang="en-GB" dirty="0" err="1"/>
                <a:t>damentele</a:t>
              </a:r>
              <a:r>
                <a:rPr lang="en-GB" dirty="0"/>
                <a:t>) </a:t>
              </a:r>
              <a:r>
                <a:rPr lang="en-GB" dirty="0" err="1"/>
                <a:t>wiskunde</a:t>
              </a:r>
              <a:r>
                <a:rPr lang="en-GB" dirty="0"/>
                <a:t>,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 err="1"/>
                <a:t>Phd</a:t>
              </a:r>
              <a:r>
                <a:rPr lang="en-GB" dirty="0"/>
                <a:t> (</a:t>
              </a:r>
              <a:r>
                <a:rPr lang="en-GB" dirty="0" err="1"/>
                <a:t>theoretische</a:t>
              </a:r>
              <a:r>
                <a:rPr lang="en-GB" dirty="0"/>
                <a:t>) informatica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/>
                <a:t>Data scientist consultant @ </a:t>
              </a:r>
              <a:r>
                <a:rPr lang="en-GB" dirty="0" err="1"/>
                <a:t>Ortec</a:t>
              </a:r>
              <a:r>
                <a:rPr lang="en-GB" dirty="0"/>
                <a:t> Belgium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pic>
          <p:nvPicPr>
            <p:cNvPr id="1026" name="Picture 2" descr="profielafbeelding">
              <a:extLst>
                <a:ext uri="{FF2B5EF4-FFF2-40B4-BE49-F238E27FC236}">
                  <a16:creationId xmlns:a16="http://schemas.microsoft.com/office/drawing/2014/main" id="{0629B634-C45E-FC41-7C98-F28E7B113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9158" y="1262558"/>
              <a:ext cx="1122229" cy="112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25187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C7412-D6BF-7440-9E2F-383BEB4C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Tour de table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565BA43-6EC9-6BDE-E4F3-91C30F06FB0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Wie ben je?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Wat is je professionele achtergrond?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Waarom deze cursus?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Je leukste activiteit deze zomer?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Wat zijn je verwachtingen van de cursus?</a:t>
            </a:r>
          </a:p>
        </p:txBody>
      </p:sp>
      <p:pic>
        <p:nvPicPr>
          <p:cNvPr id="2050" name="Picture 2" descr="Qu'est-ce qui favorise la réussite d'un projet commun ? – Multiâges –  Vivâges">
            <a:extLst>
              <a:ext uri="{FF2B5EF4-FFF2-40B4-BE49-F238E27FC236}">
                <a16:creationId xmlns:a16="http://schemas.microsoft.com/office/drawing/2014/main" id="{3FA9A19F-D1E8-CB5D-1546-009494E4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40105"/>
            <a:ext cx="6903720" cy="517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7497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C7412-D6BF-7440-9E2F-383BEB4C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123" y="1741124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Algemene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doel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van de cursus</a:t>
            </a:r>
          </a:p>
        </p:txBody>
      </p:sp>
      <p:pic>
        <p:nvPicPr>
          <p:cNvPr id="3080" name="Picture 8" descr="Dart Hitting A Target Aim And Arrows Isolated Vector, Dart, Target, Targets  PNG and Vector with Transparent Background for Free Download">
            <a:extLst>
              <a:ext uri="{FF2B5EF4-FFF2-40B4-BE49-F238E27FC236}">
                <a16:creationId xmlns:a16="http://schemas.microsoft.com/office/drawing/2014/main" id="{59BC6430-FB2E-2B68-D243-A0822E4E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6420" y="896590"/>
            <a:ext cx="5062490" cy="50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682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</a:t>
            </a:r>
            <a:r>
              <a:rPr lang="en-GB" dirty="0" err="1"/>
              <a:t>downloaden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AB1793-57B9-ECE4-B62C-2FBBDDD6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Connecteer</a:t>
            </a:r>
            <a:r>
              <a:rPr lang="en-GB" dirty="0"/>
              <a:t> met </a:t>
            </a:r>
            <a:r>
              <a:rPr lang="en-GB" dirty="0" err="1"/>
              <a:t>WiFi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Navigeer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https://www.anaconda.com/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Selecteer</a:t>
            </a:r>
            <a:r>
              <a:rPr lang="en-GB" dirty="0"/>
              <a:t> het </a:t>
            </a:r>
            <a:r>
              <a:rPr lang="en-GB" dirty="0" err="1"/>
              <a:t>correcte</a:t>
            </a:r>
            <a:r>
              <a:rPr lang="en-GB" dirty="0"/>
              <a:t> OS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druk</a:t>
            </a:r>
            <a:r>
              <a:rPr lang="en-GB" dirty="0"/>
              <a:t> download</a:t>
            </a:r>
            <a:br>
              <a:rPr lang="en-GB" dirty="0"/>
            </a:b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94C628-4B0C-88BB-EE6A-3391EF02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25" y="3435145"/>
            <a:ext cx="3736095" cy="22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460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Situeren</a:t>
            </a:r>
            <a:r>
              <a:rPr lang="en-GB" dirty="0"/>
              <a:t> </a:t>
            </a:r>
            <a:r>
              <a:rPr lang="en-GB" dirty="0" err="1"/>
              <a:t>beroep</a:t>
            </a:r>
            <a:r>
              <a:rPr lang="en-GB" dirty="0"/>
              <a:t>: Klaas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10A52D7-A3C6-BD4E-8E8D-16DF48F9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4938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proving the Experience: Shenzhen Airport Evolves Intelligence with the  Huawei Horizon Digital Platform - Huawei Enterprise">
            <a:extLst>
              <a:ext uri="{FF2B5EF4-FFF2-40B4-BE49-F238E27FC236}">
                <a16:creationId xmlns:a16="http://schemas.microsoft.com/office/drawing/2014/main" id="{03E7030C-1B5E-4D00-9DB8-39A7AF2C2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43" y="-22524"/>
            <a:ext cx="12272086" cy="69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29EF6-1A52-48E4-9753-362BA077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7</a:t>
            </a:fld>
            <a:endParaRPr lang="en-GB" noProof="0" dirty="0"/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85A70708-7535-44EF-B950-9E3F8DFE1C32}"/>
              </a:ext>
            </a:extLst>
          </p:cNvPr>
          <p:cNvSpPr/>
          <p:nvPr/>
        </p:nvSpPr>
        <p:spPr>
          <a:xfrm>
            <a:off x="4114797" y="148856"/>
            <a:ext cx="3732028" cy="1446028"/>
          </a:xfrm>
          <a:prstGeom prst="snip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r>
              <a:rPr lang="en-US" b="1" dirty="0"/>
              <a:t>Brainstorm session: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science @ an airport (Brussels Airport)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science @ an airline (Brussels Airlines)</a:t>
            </a:r>
            <a:endParaRPr lang="nl-BE" b="1" dirty="0" err="1"/>
          </a:p>
        </p:txBody>
      </p:sp>
    </p:spTree>
    <p:extLst>
      <p:ext uri="{BB962C8B-B14F-4D97-AF65-F5344CB8AC3E}">
        <p14:creationId xmlns:p14="http://schemas.microsoft.com/office/powerpoint/2010/main" val="6148587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B1986-8826-0143-4E2F-AFE78DD9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roles in a data driven world</a:t>
            </a:r>
            <a:br>
              <a:rPr lang="nl-BE" dirty="0"/>
            </a:b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106D620-900F-CA27-A48F-09F1B57D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8</a:t>
            </a:fld>
            <a:endParaRPr lang="en-GB" noProof="0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061E2398-E2D7-4A5B-6AB1-1B840BA47525}"/>
              </a:ext>
            </a:extLst>
          </p:cNvPr>
          <p:cNvSpPr/>
          <p:nvPr/>
        </p:nvSpPr>
        <p:spPr>
          <a:xfrm>
            <a:off x="927100" y="1714500"/>
            <a:ext cx="3441700" cy="1308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3200" b="1" dirty="0"/>
              <a:t>Data scientist</a:t>
            </a:r>
            <a:endParaRPr lang="nl-BE" sz="3200" b="1" dirty="0" err="1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9A036702-3892-2AC4-0BF3-AB72306BFE2C}"/>
              </a:ext>
            </a:extLst>
          </p:cNvPr>
          <p:cNvSpPr/>
          <p:nvPr/>
        </p:nvSpPr>
        <p:spPr>
          <a:xfrm>
            <a:off x="6489700" y="1788125"/>
            <a:ext cx="3441700" cy="1308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3200" b="1" dirty="0"/>
              <a:t>Data engineer</a:t>
            </a:r>
            <a:endParaRPr lang="nl-BE" sz="3200" b="1" dirty="0" err="1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A1B749C6-6B83-EF39-6813-4B1D80DD950C}"/>
              </a:ext>
            </a:extLst>
          </p:cNvPr>
          <p:cNvSpPr/>
          <p:nvPr/>
        </p:nvSpPr>
        <p:spPr>
          <a:xfrm>
            <a:off x="2647950" y="3835401"/>
            <a:ext cx="3441700" cy="1308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3200" b="1" dirty="0"/>
              <a:t>Data analyst</a:t>
            </a:r>
            <a:endParaRPr lang="nl-BE" sz="3200" b="1" dirty="0" err="1"/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A22B6E48-F901-010D-DF7C-59800AD0DA5A}"/>
              </a:ext>
            </a:extLst>
          </p:cNvPr>
          <p:cNvSpPr/>
          <p:nvPr/>
        </p:nvSpPr>
        <p:spPr>
          <a:xfrm>
            <a:off x="8337550" y="3761776"/>
            <a:ext cx="3441700" cy="1308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3200" b="1" dirty="0"/>
              <a:t>OR consultant</a:t>
            </a:r>
            <a:endParaRPr lang="nl-BE" sz="3200" b="1" dirty="0" err="1"/>
          </a:p>
        </p:txBody>
      </p:sp>
    </p:spTree>
    <p:extLst>
      <p:ext uri="{BB962C8B-B14F-4D97-AF65-F5344CB8AC3E}">
        <p14:creationId xmlns:p14="http://schemas.microsoft.com/office/powerpoint/2010/main" val="41620894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</a:t>
            </a:r>
            <a:r>
              <a:rPr lang="en-GB" dirty="0" err="1"/>
              <a:t>installeren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AB1793-57B9-ECE4-B62C-2FBBDDD6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 het .exe (of </a:t>
            </a:r>
            <a:r>
              <a:rPr lang="en-GB" dirty="0" err="1"/>
              <a:t>soortgelijk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OS dan windows) </a:t>
            </a:r>
            <a:r>
              <a:rPr lang="en-GB" dirty="0" err="1"/>
              <a:t>bestand</a:t>
            </a:r>
            <a:r>
              <a:rPr lang="en-GB" dirty="0"/>
              <a:t> om anaconda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installeren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selecteer</a:t>
            </a:r>
            <a:r>
              <a:rPr lang="en-GB" dirty="0"/>
              <a:t> overall de </a:t>
            </a: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instellingen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3856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Breedbeeld</PresentationFormat>
  <Paragraphs>74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Wingdings</vt:lpstr>
      <vt:lpstr>Office Theme</vt:lpstr>
      <vt:lpstr>Introductie tot Data Science</vt:lpstr>
      <vt:lpstr>Wie zijn je lesgevers?</vt:lpstr>
      <vt:lpstr>Tour de table</vt:lpstr>
      <vt:lpstr>Algemene doel van de cursus</vt:lpstr>
      <vt:lpstr>Anaconda downloaden</vt:lpstr>
      <vt:lpstr>Situeren beroep: Klaas</vt:lpstr>
      <vt:lpstr>PowerPoint-presentatie</vt:lpstr>
      <vt:lpstr>Different roles in a data driven world </vt:lpstr>
      <vt:lpstr>Anaconda installeren</vt:lpstr>
      <vt:lpstr>Hoe zien de komende 2 jaar eruit?</vt:lpstr>
      <vt:lpstr>Module 1: Introduction to data science</vt:lpstr>
      <vt:lpstr>Module 1: Introduction to data science</vt:lpstr>
      <vt:lpstr>Waarom Python? Waarom Anaconda? &amp; wat zijn ze?</vt:lpstr>
      <vt:lpstr>Dank u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29</cp:revision>
  <dcterms:created xsi:type="dcterms:W3CDTF">2018-05-02T07:41:02Z</dcterms:created>
  <dcterms:modified xsi:type="dcterms:W3CDTF">2022-08-29T19:24:04Z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