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2" r:id="rId2"/>
  </p:sldMasterIdLst>
  <p:notesMasterIdLst>
    <p:notesMasterId r:id="rId17"/>
  </p:notesMasterIdLst>
  <p:sldIdLst>
    <p:sldId id="256" r:id="rId3"/>
    <p:sldId id="269" r:id="rId4"/>
    <p:sldId id="270" r:id="rId5"/>
    <p:sldId id="266" r:id="rId6"/>
    <p:sldId id="267" r:id="rId7"/>
    <p:sldId id="261" r:id="rId8"/>
    <p:sldId id="262" r:id="rId9"/>
    <p:sldId id="263" r:id="rId10"/>
    <p:sldId id="264" r:id="rId11"/>
    <p:sldId id="265" r:id="rId12"/>
    <p:sldId id="258" r:id="rId13"/>
    <p:sldId id="260" r:id="rId14"/>
    <p:sldId id="25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69696"/>
    <a:srgbClr val="96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3A34A-DE97-4D92-8E43-587E5E5D862D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0F245-2CE5-4B5C-9785-49BAA23E6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94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89A3-E47C-440A-BC30-D18ED4BEEC2E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61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78BD-C7CE-4C3C-9C98-787CB8899912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46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0D24-CF02-4636-9F07-52FB6D415536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501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3F02-BF9A-494F-AE49-3EBE498EB993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452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DDF5-25CF-4257-9FB9-A824C4FFD9AF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330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565B-CB4D-4E4B-BD02-ACBCF79CDADB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802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3402-A58D-4032-859B-BB9E616B9921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754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EF7F-85F1-4EC3-AFFD-B3EE9644A3FC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403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798-6876-436D-8A1D-29ED57810E42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258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EAF7-54E5-40EB-9B7A-D2DBA59366F5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676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FF5-2FA0-4BD1-A2A2-C66D1E2D2BE3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1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F97-B5AB-47F4-A14F-16C0F242FD08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022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83C412-DC52-434A-B1C8-74D3141163C9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65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31B-8D9D-4D98-A7AD-2ABBC4FC6B76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54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8DB2-1BA3-4495-BDCA-0AA48A5A2691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277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19B6-5F23-4120-BF51-17C7B59A9D9A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4549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F74-0F3D-4A9D-8690-D8B7C5705A96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263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7E1F-E7C3-48A1-AB0B-5A7EFD4D73A5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83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EEE8-2984-4496-BA38-B7E671B8260B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2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5DE0-686A-4093-BD5A-A1D84BF66F9E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73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8F16-CBF3-4CBD-AC77-B556E65985E1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8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ACA9-F955-44E7-BD80-E4F802144E3C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9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E22C-DFAB-41D4-823C-2F0A699DB637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98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7225-F4EA-4D7C-AC86-053C23106765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2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5C26-C413-461A-9E57-72DEE75094AE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5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A9E8C-2C4A-4EA8-B301-8E7866884743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39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2A65E84-AB62-4B01-8892-CCF2B5AAF687}" type="datetime1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60E4EB7-DDE2-45B9-A522-26B59C3E41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549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3D852-97E9-4D62-898B-4A681AA36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910355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ja-JP" altLang="ja-JP" dirty="0">
                <a:solidFill>
                  <a:srgbClr val="FFFF00"/>
                </a:solidFill>
              </a:rPr>
              <a:t>タッチ機能搭載</a:t>
            </a:r>
            <a:r>
              <a:rPr lang="ja-JP" altLang="ja-JP" dirty="0">
                <a:solidFill>
                  <a:schemeClr val="tx1"/>
                </a:solidFill>
              </a:rPr>
              <a:t>プロジェクターを用いた</a:t>
            </a:r>
            <a:r>
              <a:rPr lang="ja-JP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体感型対戦ゲーム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FC061D-4EAD-4956-898B-4B1BCA910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発表者　鹿児島高専</a:t>
            </a:r>
            <a:br>
              <a:rPr lang="en-US" altLang="ja-JP" dirty="0"/>
            </a:br>
            <a:r>
              <a:rPr lang="ja-JP" altLang="en-US" dirty="0"/>
              <a:t>　　　西門聖波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4C0731-DB0F-404A-B6F1-65CD3DCA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14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E18A6C-9035-4B8D-9F02-DCF20A7A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kumimoji="1" lang="ja-JP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改良案</a:t>
            </a:r>
            <a:r>
              <a:rPr kumimoji="1" lang="ja-JP" altLang="en-US" sz="3200" dirty="0">
                <a:solidFill>
                  <a:schemeClr val="tx1"/>
                </a:solidFill>
              </a:rPr>
              <a:t>について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D6BB19-C4BA-4D01-BCA7-138631798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0" y="1218475"/>
            <a:ext cx="6944987" cy="442105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今回は時間が</a:t>
            </a:r>
            <a:r>
              <a:rPr lang="ja-JP" altLang="en-US" dirty="0"/>
              <a:t>足りず</a:t>
            </a:r>
            <a:r>
              <a:rPr kumimoji="1" lang="ja-JP" altLang="en-US" dirty="0"/>
              <a:t>実装できなかったが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rgbClr val="FFFF00"/>
                </a:solidFill>
              </a:rPr>
              <a:t>効果音などの演出面</a:t>
            </a:r>
            <a:r>
              <a:rPr kumimoji="1" lang="ja-JP" altLang="en-US" dirty="0"/>
              <a:t>を更に変化させることもできる。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>
                <a:solidFill>
                  <a:srgbClr val="FFFF00"/>
                </a:solidFill>
              </a:rPr>
              <a:t>ランキング機能</a:t>
            </a:r>
            <a:r>
              <a:rPr kumimoji="1" lang="ja-JP" altLang="en-US" dirty="0"/>
              <a:t>を搭載できなかった。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最前面の全画面表示なので、アプリが停止した場合に</a:t>
            </a:r>
            <a:r>
              <a:rPr lang="ja-JP" altLang="en-US" dirty="0">
                <a:solidFill>
                  <a:srgbClr val="FF3300"/>
                </a:solidFill>
              </a:rPr>
              <a:t>処理が困難</a:t>
            </a:r>
            <a:endParaRPr lang="en-US" altLang="ja-JP" dirty="0">
              <a:solidFill>
                <a:srgbClr val="FF3300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（私はデスクトップ</a:t>
            </a:r>
            <a:r>
              <a:rPr lang="en-US" altLang="ja-JP" dirty="0"/>
              <a:t>2</a:t>
            </a:r>
            <a:r>
              <a:rPr lang="ja-JP" altLang="en-US" dirty="0"/>
              <a:t>を作成し、アプリを移動させることで処理）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>
                <a:solidFill>
                  <a:srgbClr val="FF3300"/>
                </a:solidFill>
              </a:rPr>
              <a:t>参加する側</a:t>
            </a:r>
            <a:r>
              <a:rPr kumimoji="1" lang="ja-JP" altLang="en-US" dirty="0"/>
              <a:t>のクライアントが、先に二人プレイを選択すると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rgbClr val="FF3300"/>
                </a:solidFill>
              </a:rPr>
              <a:t>ロード画面に移動しない</a:t>
            </a:r>
            <a:r>
              <a:rPr kumimoji="1" lang="ja-JP" altLang="en-US" dirty="0"/>
              <a:t>問題がある。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(8/29 13:30</a:t>
            </a:r>
            <a:r>
              <a:rPr lang="ja-JP" altLang="en-US" dirty="0"/>
              <a:t>現在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E71CF2-48ED-467D-AE10-A4488482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64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8275D0-6F0A-4229-B87B-F552690D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ja-JP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感想</a:t>
            </a:r>
            <a:endParaRPr kumimoji="1" lang="ja-JP" alt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04A6CB-D3F8-4F91-83EA-AB6BE985A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0" y="1218475"/>
            <a:ext cx="6547935" cy="442105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　私は、</a:t>
            </a:r>
            <a:r>
              <a:rPr kumimoji="1" lang="en-US" altLang="ja-JP" dirty="0"/>
              <a:t>C#</a:t>
            </a:r>
            <a:r>
              <a:rPr kumimoji="1" lang="ja-JP" altLang="en-US" dirty="0"/>
              <a:t>を使ったことも通信系のプログラムをしたこともありませんで</a:t>
            </a:r>
            <a:r>
              <a:rPr lang="ja-JP" altLang="en-US" dirty="0"/>
              <a:t>した。　そのため、サンプルコードも見ても、</a:t>
            </a:r>
            <a:r>
              <a:rPr lang="ja-JP" altLang="en-US" dirty="0">
                <a:solidFill>
                  <a:srgbClr val="FF3300"/>
                </a:solidFill>
              </a:rPr>
              <a:t>何が起きているのか分からない</a:t>
            </a:r>
            <a:r>
              <a:rPr lang="ja-JP" altLang="en-US" dirty="0"/>
              <a:t>。何か実装しようとしても、</a:t>
            </a:r>
            <a:r>
              <a:rPr lang="ja-JP" altLang="en-US" dirty="0">
                <a:solidFill>
                  <a:srgbClr val="FF3300"/>
                </a:solidFill>
              </a:rPr>
              <a:t>何を使えばいいのか分からない</a:t>
            </a:r>
            <a:r>
              <a:rPr lang="ja-JP" altLang="en-US" dirty="0"/>
              <a:t>という状況でした。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しかし、自分が</a:t>
            </a:r>
            <a:r>
              <a:rPr lang="ja-JP" altLang="en-US" dirty="0">
                <a:solidFill>
                  <a:srgbClr val="FFFF00"/>
                </a:solidFill>
              </a:rPr>
              <a:t>理解した部分や考えていること</a:t>
            </a:r>
            <a:r>
              <a:rPr lang="ja-JP" altLang="en-US" dirty="0"/>
              <a:t>を野登さんに伝えると、</a:t>
            </a:r>
            <a:r>
              <a:rPr lang="ja-JP" altLang="en-US" dirty="0">
                <a:solidFill>
                  <a:srgbClr val="FFFF00"/>
                </a:solidFill>
              </a:rPr>
              <a:t>分かりやすく丁寧に</a:t>
            </a:r>
            <a:r>
              <a:rPr lang="ja-JP" altLang="en-US" dirty="0"/>
              <a:t>教えてくださいました。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完成するか不安でしたが、通信対戦することが出来た瞬間は</a:t>
            </a:r>
            <a:r>
              <a:rPr kumimoji="1" lang="ja-JP" altLang="en-US" dirty="0">
                <a:solidFill>
                  <a:srgbClr val="FFFF00"/>
                </a:solidFill>
              </a:rPr>
              <a:t>とても嬉しかった</a:t>
            </a:r>
            <a:r>
              <a:rPr kumimoji="1" lang="ja-JP" altLang="en-US" dirty="0"/>
              <a:t>です。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ゲームとして遊べるようになったのは</a:t>
            </a:r>
            <a:r>
              <a:rPr kumimoji="1" lang="ja-JP" altLang="en-US" dirty="0">
                <a:solidFill>
                  <a:srgbClr val="FFFF00"/>
                </a:solidFill>
              </a:rPr>
              <a:t>一緒に開発した仲間</a:t>
            </a:r>
            <a:r>
              <a:rPr kumimoji="1" lang="ja-JP" altLang="en-US" dirty="0"/>
              <a:t>のお陰だと思います。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E4A81E-3966-4ADB-9BA0-DD76C967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E21B9F4-1CFE-46B4-A856-B6D643F5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kumimoji="1" lang="ja-JP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反省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23246-304D-444E-B3A7-82D4DAE1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0" y="1218475"/>
            <a:ext cx="6271205" cy="4628872"/>
          </a:xfrm>
          <a:effectLst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「他人に頼りすぎないようにする」</a:t>
            </a:r>
            <a:r>
              <a:rPr lang="ja-JP" altLang="en-US" dirty="0"/>
              <a:t>という目標を抱いて、　　今回のインターンシップに臨んだのですが、自分の力では　</a:t>
            </a:r>
            <a:r>
              <a:rPr lang="ja-JP" altLang="en-US" dirty="0">
                <a:solidFill>
                  <a:srgbClr val="FF3300"/>
                </a:solidFill>
              </a:rPr>
              <a:t>解決できない課題</a:t>
            </a:r>
            <a:r>
              <a:rPr lang="ja-JP" altLang="en-US" dirty="0"/>
              <a:t>を抱え込むのは良くないのではないか、と思いました。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体力や集中力が切れやすいので、食事や睡眠時間などの</a:t>
            </a:r>
            <a:r>
              <a:rPr lang="ja-JP" altLang="en-US" dirty="0">
                <a:solidFill>
                  <a:srgbClr val="FF3300"/>
                </a:solidFill>
              </a:rPr>
              <a:t>体調管理が重要</a:t>
            </a:r>
            <a:r>
              <a:rPr lang="ja-JP" altLang="en-US" dirty="0"/>
              <a:t>だと思いました。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多くの機能を搭載しようと色々な案を考えていましたが、短期間だったので</a:t>
            </a:r>
            <a:r>
              <a:rPr lang="ja-JP" altLang="en-US" dirty="0">
                <a:solidFill>
                  <a:srgbClr val="FFFF00"/>
                </a:solidFill>
              </a:rPr>
              <a:t>最低限の部分</a:t>
            </a:r>
            <a:r>
              <a:rPr lang="ja-JP" altLang="en-US" dirty="0"/>
              <a:t>を作成してから考えるべきだったと思います。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担当した部分を、仲間に</a:t>
            </a:r>
            <a:r>
              <a:rPr lang="ja-JP" altLang="en-US" dirty="0">
                <a:solidFill>
                  <a:srgbClr val="FF3300"/>
                </a:solidFill>
              </a:rPr>
              <a:t>伝えること</a:t>
            </a:r>
            <a:r>
              <a:rPr lang="ja-JP" altLang="en-US" dirty="0"/>
              <a:t>が難しかったので、他の人と</a:t>
            </a:r>
            <a:r>
              <a:rPr lang="ja-JP" altLang="en-US" dirty="0">
                <a:solidFill>
                  <a:srgbClr val="FFFF00"/>
                </a:solidFill>
              </a:rPr>
              <a:t>交流する技術も向上</a:t>
            </a:r>
            <a:r>
              <a:rPr lang="ja-JP" altLang="en-US" dirty="0"/>
              <a:t>させたいです。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9D3ECC-F147-419B-A5B2-1AA2C355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5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F42E98A-4DE1-44A1-AD06-340546CA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8" y="1218476"/>
            <a:ext cx="3454680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kumimoji="1" lang="ja-JP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インターンシップ</a:t>
            </a:r>
            <a:r>
              <a:rPr kumimoji="1" lang="ja-JP" altLang="en-US" sz="3200" dirty="0">
                <a:solidFill>
                  <a:schemeClr val="tx1"/>
                </a:solidFill>
              </a:rPr>
              <a:t>を通しての感想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5C6C6-3553-4CB5-9027-5DC0392D9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0" y="1218475"/>
            <a:ext cx="6896851" cy="442105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　今回のインターンシップでは、</a:t>
            </a:r>
            <a:r>
              <a:rPr kumimoji="1" lang="ja-JP" altLang="en-US" dirty="0">
                <a:solidFill>
                  <a:srgbClr val="FF3300"/>
                </a:solidFill>
              </a:rPr>
              <a:t>自分の未熟さ</a:t>
            </a:r>
            <a:r>
              <a:rPr kumimoji="1" lang="ja-JP" altLang="en-US" dirty="0"/>
              <a:t>や</a:t>
            </a:r>
            <a:r>
              <a:rPr kumimoji="1" lang="ja-JP" altLang="en-US" dirty="0">
                <a:solidFill>
                  <a:srgbClr val="FF3300"/>
                </a:solidFill>
              </a:rPr>
              <a:t>協力の難しさ</a:t>
            </a:r>
            <a:r>
              <a:rPr kumimoji="1" lang="ja-JP" altLang="en-US" dirty="0"/>
              <a:t>、</a:t>
            </a:r>
            <a:r>
              <a:rPr kumimoji="1" lang="ja-JP" altLang="en-US" dirty="0">
                <a:solidFill>
                  <a:srgbClr val="FFFF00"/>
                </a:solidFill>
              </a:rPr>
              <a:t>勉強の必要性</a:t>
            </a:r>
            <a:r>
              <a:rPr kumimoji="1" lang="ja-JP" altLang="en-US" dirty="0"/>
              <a:t>を学びました。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新しい言語や分野、普段とは違う環境</a:t>
            </a:r>
            <a:r>
              <a:rPr kumimoji="1" lang="ja-JP" altLang="en-US" dirty="0"/>
              <a:t>に触れたことが、私の　学習意欲や目標に対しての</a:t>
            </a:r>
            <a:r>
              <a:rPr kumimoji="1" lang="ja-JP" altLang="en-US" dirty="0">
                <a:solidFill>
                  <a:srgbClr val="FFFF00"/>
                </a:solidFill>
              </a:rPr>
              <a:t>良い刺激</a:t>
            </a:r>
            <a:r>
              <a:rPr kumimoji="1" lang="ja-JP" altLang="en-US" dirty="0"/>
              <a:t>になりました。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ゲームを作成する過程で</a:t>
            </a:r>
            <a:r>
              <a:rPr lang="ja-JP" altLang="en-US" dirty="0">
                <a:solidFill>
                  <a:srgbClr val="FF3300"/>
                </a:solidFill>
              </a:rPr>
              <a:t>悪戦苦闘</a:t>
            </a:r>
            <a:r>
              <a:rPr lang="ja-JP" altLang="en-US" dirty="0"/>
              <a:t>していましたが、完成した　ときの</a:t>
            </a:r>
            <a:r>
              <a:rPr lang="ja-JP" altLang="en-US" dirty="0">
                <a:solidFill>
                  <a:srgbClr val="FFFF00"/>
                </a:solidFill>
              </a:rPr>
              <a:t>達成感</a:t>
            </a:r>
            <a:r>
              <a:rPr lang="ja-JP" altLang="en-US" dirty="0"/>
              <a:t>や、テストプレイされている光景を見た時の</a:t>
            </a:r>
            <a:r>
              <a:rPr lang="ja-JP" altLang="en-US" dirty="0">
                <a:solidFill>
                  <a:srgbClr val="FFFF00"/>
                </a:solidFill>
              </a:rPr>
              <a:t>高揚感</a:t>
            </a:r>
            <a:r>
              <a:rPr lang="ja-JP" altLang="en-US" dirty="0"/>
              <a:t>は格別でした。　改めて、自分は「</a:t>
            </a:r>
            <a:r>
              <a:rPr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モノづくり</a:t>
            </a:r>
            <a:r>
              <a:rPr lang="ja-JP" altLang="en-US" dirty="0"/>
              <a:t>」が好きだと実感しました。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何かをつくるために、多くを学ぶ必要があるのではないか。　自分の構想やアドバイスを他人に正確に伝えられるように、　　深く理解する必要があるのではないか。と</a:t>
            </a:r>
            <a:r>
              <a:rPr lang="ja-JP" altLang="en-US" dirty="0">
                <a:solidFill>
                  <a:srgbClr val="FFFF00"/>
                </a:solidFill>
              </a:rPr>
              <a:t>今まで以上に将来に　ついて考えるようになった、とても良い経験だったと思います。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B6511F-8627-4B37-92FF-BC7C684F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62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48367E3-D8F0-4B85-9274-A24BF8E2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9D0353-A395-4956-B52F-1544125A5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kumimoji="1" lang="ja-JP" altLang="en-US" sz="4800" dirty="0"/>
              <a:t>ご清聴ありがとうございました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D61F42-6721-4F4C-AB4F-33F2CBE5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181269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0E4EB7-DDE2-45B9-A522-26B59C3E41F4}" type="slidenum">
              <a:rPr kumimoji="1" lang="ja-JP" altLang="en-US" smtClean="0"/>
              <a:pPr>
                <a:spcAft>
                  <a:spcPts val="600"/>
                </a:spcAft>
              </a:pPr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83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AC0EEB7-C54B-4BAA-AFB2-B615230F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A071CD-FF13-42AA-8996-287AE945A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5427494"/>
          </a:xfrm>
          <a:effectLst/>
        </p:spPr>
        <p:txBody>
          <a:bodyPr>
            <a:normAutofit/>
          </a:bodyPr>
          <a:lstStyle/>
          <a:p>
            <a:r>
              <a:rPr lang="ja-JP" altLang="en-US" dirty="0"/>
              <a:t>開発環境</a:t>
            </a:r>
            <a:endParaRPr kumimoji="1" lang="en-US" altLang="ja-JP" dirty="0"/>
          </a:p>
          <a:p>
            <a:r>
              <a:rPr kumimoji="1" lang="ja-JP" altLang="en-US" dirty="0"/>
              <a:t>ゲームの構想</a:t>
            </a:r>
            <a:endParaRPr kumimoji="1" lang="en-US" altLang="ja-JP" dirty="0"/>
          </a:p>
          <a:p>
            <a:r>
              <a:rPr lang="ja-JP" altLang="en-US" dirty="0"/>
              <a:t>モグラたたき</a:t>
            </a:r>
            <a:endParaRPr lang="en-US" altLang="ja-JP" dirty="0"/>
          </a:p>
          <a:p>
            <a:r>
              <a:rPr lang="ja-JP" altLang="en-US" dirty="0"/>
              <a:t>対戦のための通信関係の作成</a:t>
            </a:r>
            <a:endParaRPr lang="en-US" altLang="ja-JP" dirty="0"/>
          </a:p>
          <a:p>
            <a:r>
              <a:rPr kumimoji="1" lang="ja-JP" altLang="en-US" dirty="0"/>
              <a:t>プレイ人数について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１．</a:t>
            </a:r>
            <a:r>
              <a:rPr lang="ja-JP" altLang="en-US" dirty="0"/>
              <a:t>乱数について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２．</a:t>
            </a:r>
            <a:r>
              <a:rPr kumimoji="1" lang="ja-JP" altLang="en-US" dirty="0"/>
              <a:t>スコア表示について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３．</a:t>
            </a:r>
            <a:r>
              <a:rPr lang="ja-JP" altLang="en-US" dirty="0"/>
              <a:t>改良案について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感想</a:t>
            </a:r>
            <a:endParaRPr lang="en-US" altLang="ja-JP" dirty="0"/>
          </a:p>
          <a:p>
            <a:r>
              <a:rPr kumimoji="1" lang="ja-JP" altLang="en-US" dirty="0"/>
              <a:t>反省</a:t>
            </a:r>
            <a:endParaRPr kumimoji="1" lang="en-US" altLang="ja-JP" dirty="0"/>
          </a:p>
          <a:p>
            <a:r>
              <a:rPr lang="ja-JP" altLang="en-US" dirty="0"/>
              <a:t>インターンシップを通しての感想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58D191-DFE8-4BDD-AC9A-D3A7F251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0E4EB7-DDE2-45B9-A522-26B59C3E41F4}" type="slidenum">
              <a:rPr kumimoji="1" lang="ja-JP" altLang="en-US" smtClean="0"/>
              <a:pPr>
                <a:spcAft>
                  <a:spcPts val="600"/>
                </a:spcAft>
              </a:pPr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62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FD20F68-8085-4AD7-8C07-EFCE2D86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kumimoji="1" lang="ja-JP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開発</a:t>
            </a:r>
            <a:r>
              <a:rPr kumimoji="1" lang="ja-JP" altLang="en-US" sz="3200" dirty="0">
                <a:solidFill>
                  <a:schemeClr val="tx1"/>
                </a:solidFill>
              </a:rPr>
              <a:t>環境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C5E035-76BB-4652-89A0-9F766045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kumimoji="1" lang="ja-JP" altLang="en-US" sz="3200" dirty="0">
                <a:solidFill>
                  <a:srgbClr val="FF3300"/>
                </a:solidFill>
              </a:rPr>
              <a:t>開発アプリ</a:t>
            </a:r>
            <a:br>
              <a:rPr kumimoji="1" lang="en-US" altLang="ja-JP" sz="3200" dirty="0"/>
            </a:br>
            <a:r>
              <a:rPr kumimoji="1" lang="en-US" altLang="ja-JP" sz="3200" dirty="0"/>
              <a:t>Visual Studio 2019</a:t>
            </a:r>
          </a:p>
          <a:p>
            <a:endParaRPr lang="en-US" altLang="ja-JP" sz="3200" dirty="0"/>
          </a:p>
          <a:p>
            <a:r>
              <a:rPr kumimoji="1" lang="ja-JP" altLang="en-US" sz="3200" dirty="0">
                <a:solidFill>
                  <a:srgbClr val="FF3300"/>
                </a:solidFill>
              </a:rPr>
              <a:t>使用言語</a:t>
            </a:r>
            <a:br>
              <a:rPr lang="en-US" altLang="ja-JP" sz="3200" dirty="0"/>
            </a:br>
            <a:r>
              <a:rPr lang="en-US" altLang="ja-JP" sz="3200" dirty="0"/>
              <a:t>C#</a:t>
            </a:r>
            <a:endParaRPr kumimoji="1"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0EC23B-9799-48B0-AC14-93CC50C9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0E4EB7-DDE2-45B9-A522-26B59C3E41F4}" type="slidenum">
              <a:rPr kumimoji="1" lang="ja-JP" altLang="en-US" smtClean="0"/>
              <a:pPr>
                <a:spcAft>
                  <a:spcPts val="600"/>
                </a:spcAft>
              </a:pPr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44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95A4C8A-83BA-44BA-972D-64DFE5DB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kumimoji="1" lang="ja-JP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ゲーム</a:t>
            </a:r>
            <a:r>
              <a:rPr kumimoji="1" lang="ja-JP" altLang="en-US" sz="3200" dirty="0">
                <a:solidFill>
                  <a:schemeClr val="tx1"/>
                </a:solidFill>
              </a:rPr>
              <a:t>の構想　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607B5E-1977-453F-954E-7FFCAB7FE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0" y="1218475"/>
            <a:ext cx="7045249" cy="442105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solidFill>
                  <a:srgbClr val="FFFF00"/>
                </a:solidFill>
              </a:rPr>
              <a:t>タッチ機能</a:t>
            </a:r>
            <a:r>
              <a:rPr lang="ja-JP" altLang="en-US" sz="2000" dirty="0"/>
              <a:t>を使った対戦ゲーム　</a:t>
            </a:r>
            <a:r>
              <a:rPr lang="en-US" altLang="ja-JP" sz="2000" dirty="0"/>
              <a:t>+</a:t>
            </a:r>
            <a:r>
              <a:rPr lang="ja-JP" altLang="en-US" sz="2000" dirty="0"/>
              <a:t>　</a:t>
            </a:r>
            <a:r>
              <a:rPr lang="ja-JP" altLang="en-US" sz="2000" dirty="0">
                <a:solidFill>
                  <a:srgbClr val="FF3300"/>
                </a:solidFill>
              </a:rPr>
              <a:t>運動不足</a:t>
            </a:r>
            <a:r>
              <a:rPr lang="ja-JP" altLang="en-US" sz="2000" dirty="0"/>
              <a:t>を改善したい</a:t>
            </a:r>
            <a:endParaRPr lang="en-US" altLang="ja-JP" sz="2000" dirty="0"/>
          </a:p>
          <a:p>
            <a:r>
              <a:rPr lang="ja-JP" altLang="en-US" dirty="0"/>
              <a:t>かるた　百人一首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→</a:t>
            </a:r>
            <a:r>
              <a:rPr lang="en-US" altLang="ja-JP" dirty="0"/>
              <a:t>	</a:t>
            </a:r>
            <a:r>
              <a:rPr lang="ja-JP" altLang="en-US" dirty="0"/>
              <a:t>思考時間や待機時間が長い　一人で遊ぶことが難しい</a:t>
            </a:r>
            <a:endParaRPr lang="en-US" altLang="ja-JP" dirty="0"/>
          </a:p>
          <a:p>
            <a:r>
              <a:rPr lang="ja-JP" altLang="en-US" dirty="0"/>
              <a:t>連打系のゲーム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→</a:t>
            </a:r>
            <a:r>
              <a:rPr lang="en-US" altLang="ja-JP" dirty="0"/>
              <a:t>	</a:t>
            </a:r>
            <a:r>
              <a:rPr lang="ja-JP" altLang="en-US" dirty="0"/>
              <a:t>単純だが、対戦要素が薄い</a:t>
            </a:r>
            <a:r>
              <a:rPr lang="en-US" altLang="ja-JP" dirty="0"/>
              <a:t>…</a:t>
            </a:r>
            <a:r>
              <a:rPr lang="ja-JP" altLang="en-US" dirty="0"/>
              <a:t>？</a:t>
            </a:r>
            <a:endParaRPr lang="en-US" altLang="ja-JP" dirty="0"/>
          </a:p>
          <a:p>
            <a:r>
              <a:rPr lang="ja-JP" altLang="en-US" b="1" dirty="0">
                <a:solidFill>
                  <a:srgbClr val="FFFF00"/>
                </a:solidFill>
              </a:rPr>
              <a:t>モグラたたき</a:t>
            </a:r>
            <a:endParaRPr lang="en-US" altLang="ja-JP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　　→</a:t>
            </a:r>
            <a:r>
              <a:rPr lang="en-US" altLang="ja-JP" dirty="0"/>
              <a:t>	</a:t>
            </a:r>
            <a:r>
              <a:rPr lang="ja-JP" altLang="en-US" dirty="0"/>
              <a:t>分かりやすいゲーム性　穴の数や速度による拡張性の期待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出現位置などの若干の運要素　　</a:t>
            </a:r>
            <a:r>
              <a:rPr lang="ja-JP" altLang="en-US" dirty="0">
                <a:solidFill>
                  <a:srgbClr val="FFFF00"/>
                </a:solidFill>
              </a:rPr>
              <a:t>最適解</a:t>
            </a:r>
            <a:r>
              <a:rPr lang="ja-JP" altLang="en-US" dirty="0"/>
              <a:t>では？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C5C6D5-112F-4C2D-8394-78C574A4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28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A2D9E99-8BA9-4D5C-A4D4-9BFDB672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kumimoji="1" lang="ja-JP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モグラ</a:t>
            </a:r>
            <a:r>
              <a:rPr kumimoji="1" lang="ja-JP" altLang="en-US" sz="3200" dirty="0">
                <a:solidFill>
                  <a:schemeClr val="tx1"/>
                </a:solidFill>
              </a:rPr>
              <a:t>たたき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93C159-1C40-4811-ADB2-9D3BFF34C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600" dirty="0">
                <a:solidFill>
                  <a:srgbClr val="FF3300"/>
                </a:solidFill>
              </a:rPr>
              <a:t>対戦を成立</a:t>
            </a:r>
            <a:r>
              <a:rPr kumimoji="1" lang="ja-JP" altLang="en-US" sz="1600" dirty="0"/>
              <a:t>させるためには</a:t>
            </a:r>
            <a:r>
              <a:rPr kumimoji="1" lang="en-US" altLang="ja-JP" sz="1600" dirty="0"/>
              <a:t>…</a:t>
            </a:r>
          </a:p>
          <a:p>
            <a:pPr marL="0" indent="0">
              <a:buNone/>
            </a:pPr>
            <a:r>
              <a:rPr lang="en-US" altLang="ja-JP" sz="1600" dirty="0"/>
              <a:t>1.</a:t>
            </a:r>
            <a:r>
              <a:rPr lang="ja-JP" altLang="en-US" sz="1600" dirty="0">
                <a:solidFill>
                  <a:srgbClr val="FFFF00"/>
                </a:solidFill>
              </a:rPr>
              <a:t>制限時間を揃える</a:t>
            </a:r>
            <a:r>
              <a:rPr lang="ja-JP" altLang="en-US" sz="1600" dirty="0"/>
              <a:t>必要がある。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ja-JP" altLang="en-US" sz="1600" dirty="0">
                <a:solidFill>
                  <a:srgbClr val="FFFFFF"/>
                </a:solidFill>
              </a:rPr>
              <a:t>試合開始・終了を同時</a:t>
            </a:r>
            <a:r>
              <a:rPr lang="ja-JP" altLang="en-US" sz="1600" dirty="0"/>
              <a:t>にしなければならない。　</a:t>
            </a:r>
            <a:endParaRPr lang="en-US" altLang="ja-JP" sz="1600" dirty="0"/>
          </a:p>
          <a:p>
            <a:pPr marL="0" indent="0">
              <a:buNone/>
            </a:pPr>
            <a:r>
              <a:rPr kumimoji="1" lang="en-US" altLang="ja-JP" sz="1600" dirty="0"/>
              <a:t>2.</a:t>
            </a:r>
            <a:r>
              <a:rPr kumimoji="1" lang="ja-JP" altLang="en-US" sz="1600" dirty="0">
                <a:solidFill>
                  <a:srgbClr val="FFFF00"/>
                </a:solidFill>
              </a:rPr>
              <a:t>出現位置は共通</a:t>
            </a:r>
            <a:r>
              <a:rPr kumimoji="1" lang="ja-JP" altLang="en-US" sz="1600" dirty="0"/>
              <a:t>にしなければならない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一方は近くに出現、一方は遠くに出現では不平等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3.</a:t>
            </a:r>
            <a:r>
              <a:rPr lang="ja-JP" altLang="en-US" sz="1600" dirty="0"/>
              <a:t>スコアによって勝敗を決定する必要がある。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ja-JP" altLang="en-US" sz="1600" dirty="0">
                <a:solidFill>
                  <a:srgbClr val="FFFF00"/>
                </a:solidFill>
              </a:rPr>
              <a:t>スコアを表示</a:t>
            </a:r>
            <a:r>
              <a:rPr lang="ja-JP" altLang="en-US" sz="1600" dirty="0"/>
              <a:t>することで、勝敗を明確にする。</a:t>
            </a:r>
            <a:endParaRPr lang="en-US" altLang="ja-JP" sz="1600" dirty="0"/>
          </a:p>
          <a:p>
            <a:pPr marL="0" indent="0">
              <a:buNone/>
            </a:pPr>
            <a:endParaRPr kumimoji="1" lang="en-US" altLang="ja-JP" sz="1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AFFA1C-1922-46B7-AB94-BCE4E459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37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59CF794-0267-4815-8CF9-F686B895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ja-JP" altLang="en-US" sz="3200" dirty="0">
                <a:solidFill>
                  <a:schemeClr val="tx1"/>
                </a:solidFill>
              </a:rPr>
              <a:t>対戦のための　</a:t>
            </a:r>
            <a:r>
              <a:rPr lang="ja-JP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通信関係</a:t>
            </a:r>
            <a:r>
              <a:rPr lang="ja-JP" altLang="en-US" sz="3200" dirty="0">
                <a:solidFill>
                  <a:schemeClr val="tx1"/>
                </a:solidFill>
              </a:rPr>
              <a:t>の作成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7403C-6154-4F80-81E8-5B0D848E7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kumimoji="1" lang="ja-JP" altLang="en-US" sz="1600" dirty="0">
                <a:solidFill>
                  <a:srgbClr val="FFFF00"/>
                </a:solidFill>
              </a:rPr>
              <a:t>一人プレイ </a:t>
            </a:r>
            <a:r>
              <a:rPr kumimoji="1" lang="en-US" altLang="ja-JP" sz="1600" dirty="0">
                <a:solidFill>
                  <a:srgbClr val="FFFFFF"/>
                </a:solidFill>
              </a:rPr>
              <a:t>or</a:t>
            </a:r>
            <a:r>
              <a:rPr kumimoji="1" lang="en-US" altLang="ja-JP" sz="1600" dirty="0">
                <a:solidFill>
                  <a:srgbClr val="FFFF00"/>
                </a:solidFill>
              </a:rPr>
              <a:t> </a:t>
            </a:r>
            <a:r>
              <a:rPr kumimoji="1" lang="ja-JP" altLang="en-US" sz="1600" dirty="0">
                <a:solidFill>
                  <a:srgbClr val="FFFF00"/>
                </a:solidFill>
              </a:rPr>
              <a:t>二人プレイ</a:t>
            </a:r>
            <a:r>
              <a:rPr kumimoji="1" lang="ja-JP" altLang="en-US" sz="1600" dirty="0"/>
              <a:t>であることを送信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（受信した人数によって、今後の処理を変更する）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r>
              <a:rPr kumimoji="1" lang="ja-JP" altLang="en-US" sz="1600" dirty="0"/>
              <a:t>対戦相手が揃うまで</a:t>
            </a:r>
            <a:r>
              <a:rPr kumimoji="1" lang="ja-JP" altLang="en-US" sz="1600" dirty="0">
                <a:solidFill>
                  <a:srgbClr val="FFFF00"/>
                </a:solidFill>
              </a:rPr>
              <a:t>待機する部分</a:t>
            </a:r>
            <a:endParaRPr lang="en-US" altLang="ja-JP" sz="1600" dirty="0">
              <a:solidFill>
                <a:srgbClr val="FFFF00"/>
              </a:solidFill>
            </a:endParaRPr>
          </a:p>
          <a:p>
            <a:endParaRPr lang="en-US" altLang="ja-JP" sz="1600" dirty="0"/>
          </a:p>
          <a:p>
            <a:r>
              <a:rPr lang="ja-JP" altLang="en-US" sz="1600" dirty="0"/>
              <a:t>一定時間ごとに</a:t>
            </a:r>
            <a:r>
              <a:rPr lang="ja-JP" altLang="en-US" sz="1600" dirty="0">
                <a:solidFill>
                  <a:srgbClr val="FFFF00"/>
                </a:solidFill>
              </a:rPr>
              <a:t>乱数を要求する部分</a:t>
            </a:r>
            <a:endParaRPr lang="en-US" altLang="ja-JP" sz="1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ja-JP" altLang="en-US" sz="1600" dirty="0"/>
              <a:t>（モグラが重複しないように、乱数を保持する）</a:t>
            </a:r>
            <a:endParaRPr lang="en-US" altLang="ja-JP" sz="1600" dirty="0"/>
          </a:p>
          <a:p>
            <a:endParaRPr kumimoji="1" lang="en-US" altLang="ja-JP" sz="1600" dirty="0"/>
          </a:p>
          <a:p>
            <a:pPr marL="0" indent="0">
              <a:buNone/>
            </a:pPr>
            <a:endParaRPr kumimoji="1" lang="en-US" altLang="ja-JP" sz="1600" dirty="0"/>
          </a:p>
          <a:p>
            <a:r>
              <a:rPr kumimoji="1" lang="ja-JP" altLang="en-US" sz="1600" dirty="0"/>
              <a:t>モグラを叩いた際に</a:t>
            </a:r>
            <a:r>
              <a:rPr kumimoji="1" lang="ja-JP" altLang="en-US" sz="1600" dirty="0">
                <a:solidFill>
                  <a:srgbClr val="FFFF00"/>
                </a:solidFill>
              </a:rPr>
              <a:t>スコアを送受信する部分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B88112-EE0F-4696-95AC-1D2ADD84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05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0764D3C-8855-40A1-92D2-3F0565152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7" t="9091" r="31429"/>
          <a:stretch/>
        </p:blipFill>
        <p:spPr>
          <a:xfrm>
            <a:off x="6451603" y="11"/>
            <a:ext cx="5740398" cy="6857989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ACD2857-BA0A-416D-9856-E799FD63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プレイ人数</a:t>
            </a:r>
            <a:r>
              <a:rPr lang="ja-JP" altLang="en-US" dirty="0"/>
              <a:t>について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05D6A9-DAFD-473F-9F08-4AA6B0599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63" y="2413000"/>
            <a:ext cx="6198940" cy="3632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1700" dirty="0"/>
              <a:t>「一人でプレイ」を押すと</a:t>
            </a:r>
            <a:r>
              <a:rPr lang="en-US" altLang="ja-JP" sz="1700" dirty="0">
                <a:solidFill>
                  <a:srgbClr val="FF3300"/>
                </a:solidFill>
              </a:rPr>
              <a:t>”CPU&lt;EOF&gt;”</a:t>
            </a:r>
            <a:r>
              <a:rPr lang="ja-JP" altLang="en-US" sz="1700" dirty="0"/>
              <a:t>という</a:t>
            </a:r>
            <a:r>
              <a:rPr lang="ja-JP" altLang="en-US" sz="1700" dirty="0">
                <a:solidFill>
                  <a:srgbClr val="FFFF00"/>
                </a:solidFill>
              </a:rPr>
              <a:t>定型文を送る。</a:t>
            </a:r>
            <a:endParaRPr lang="en-US" altLang="ja-JP" sz="1700" dirty="0">
              <a:solidFill>
                <a:srgbClr val="FFFF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ja-JP" altLang="en-US" sz="1700" dirty="0"/>
              <a:t>「二人でプレイ」を押すと</a:t>
            </a:r>
            <a:r>
              <a:rPr lang="en-US" altLang="ja-JP" sz="1700" dirty="0">
                <a:solidFill>
                  <a:srgbClr val="FF3300"/>
                </a:solidFill>
              </a:rPr>
              <a:t>”VS&lt;EOF&gt;”</a:t>
            </a:r>
            <a:r>
              <a:rPr lang="ja-JP" altLang="en-US" sz="1700" dirty="0">
                <a:solidFill>
                  <a:srgbClr val="FFFFFF"/>
                </a:solidFill>
              </a:rPr>
              <a:t>という</a:t>
            </a:r>
            <a:r>
              <a:rPr lang="ja-JP" altLang="en-US" sz="1700" dirty="0">
                <a:solidFill>
                  <a:srgbClr val="FFFF00"/>
                </a:solidFill>
              </a:rPr>
              <a:t>定型文を送る。</a:t>
            </a:r>
            <a:endParaRPr lang="en-US" altLang="ja-JP" sz="1700" dirty="0">
              <a:solidFill>
                <a:srgbClr val="FFFF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ja-JP" altLang="en-US" sz="1700" dirty="0">
                <a:solidFill>
                  <a:srgbClr val="FFFFFF"/>
                </a:solidFill>
              </a:rPr>
              <a:t>これにより、</a:t>
            </a:r>
            <a:r>
              <a:rPr lang="ja-JP" altLang="en-US" sz="1700" u="sng" dirty="0">
                <a:solidFill>
                  <a:srgbClr val="FFFFFF"/>
                </a:solidFill>
              </a:rPr>
              <a:t>乱数生成部分の</a:t>
            </a:r>
            <a:r>
              <a:rPr lang="ja-JP" altLang="en-US" sz="1700" u="sng" dirty="0">
                <a:solidFill>
                  <a:srgbClr val="FFFF00"/>
                </a:solidFill>
              </a:rPr>
              <a:t>動作が変化</a:t>
            </a:r>
            <a:r>
              <a:rPr lang="ja-JP" altLang="en-US" sz="1700" dirty="0">
                <a:solidFill>
                  <a:srgbClr val="FFFFFF"/>
                </a:solidFill>
              </a:rPr>
              <a:t>する。</a:t>
            </a:r>
            <a:endParaRPr lang="en-US" altLang="ja-JP" sz="17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ja-JP" sz="1700" b="1" dirty="0"/>
          </a:p>
          <a:p>
            <a:pPr marL="0" indent="0">
              <a:lnSpc>
                <a:spcPct val="90000"/>
              </a:lnSpc>
              <a:buNone/>
            </a:pPr>
            <a:r>
              <a:rPr lang="ja-JP" altLang="en-US" sz="1700" dirty="0"/>
              <a:t>また、サーバーは</a:t>
            </a:r>
            <a:r>
              <a:rPr lang="ja-JP" altLang="en-US" sz="1700" dirty="0">
                <a:solidFill>
                  <a:srgbClr val="FFFFFF"/>
                </a:solidFill>
              </a:rPr>
              <a:t>接続元の</a:t>
            </a:r>
            <a:r>
              <a:rPr lang="ja-JP" altLang="en-US" sz="1700" dirty="0">
                <a:solidFill>
                  <a:srgbClr val="FFFF00"/>
                </a:solidFill>
              </a:rPr>
              <a:t>情報を格納</a:t>
            </a:r>
            <a:r>
              <a:rPr lang="ja-JP" altLang="en-US" sz="1700" dirty="0"/>
              <a:t>している。</a:t>
            </a:r>
            <a:endParaRPr lang="en-US" altLang="ja-JP" sz="1700" dirty="0"/>
          </a:p>
          <a:p>
            <a:pPr marL="0" indent="0">
              <a:lnSpc>
                <a:spcPct val="90000"/>
              </a:lnSpc>
              <a:buNone/>
            </a:pPr>
            <a:r>
              <a:rPr lang="ja-JP" altLang="en-US" sz="1700" dirty="0"/>
              <a:t>二人プレイの場合は、この格納している数が</a:t>
            </a:r>
            <a:r>
              <a:rPr lang="ja-JP" altLang="en-US" sz="1700" dirty="0">
                <a:solidFill>
                  <a:srgbClr val="FFFF00"/>
                </a:solidFill>
              </a:rPr>
              <a:t>２</a:t>
            </a:r>
            <a:r>
              <a:rPr lang="ja-JP" altLang="en-US" sz="1700" dirty="0"/>
              <a:t>になると　　次の画面へ移動する。</a:t>
            </a:r>
            <a:endParaRPr lang="en-US" altLang="ja-JP" sz="1700" dirty="0"/>
          </a:p>
          <a:p>
            <a:pPr marL="0" indent="0">
              <a:lnSpc>
                <a:spcPct val="90000"/>
              </a:lnSpc>
              <a:buNone/>
            </a:pPr>
            <a:r>
              <a:rPr kumimoji="1" lang="ja-JP" altLang="en-US" sz="1700" dirty="0"/>
              <a:t>この時に接続された順に</a:t>
            </a:r>
            <a:r>
              <a:rPr kumimoji="1" lang="ja-JP" altLang="en-US" sz="1700" dirty="0">
                <a:solidFill>
                  <a:srgbClr val="FF3300"/>
                </a:solidFill>
              </a:rPr>
              <a:t>プレイヤー番号</a:t>
            </a:r>
            <a:r>
              <a:rPr kumimoji="1" lang="ja-JP" altLang="en-US" sz="1700" dirty="0"/>
              <a:t>を振り分けている。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04DA90-8449-4859-8D08-D7C32BD4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62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1E7353A2-4277-406A-822A-A92BA7B916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2" t="9091" r="39145"/>
          <a:stretch/>
        </p:blipFill>
        <p:spPr>
          <a:xfrm>
            <a:off x="6451601" y="11"/>
            <a:ext cx="5740399" cy="6857989"/>
          </a:xfrm>
          <a:prstGeom prst="rect">
            <a:avLst/>
          </a:prstGeom>
        </p:spPr>
      </p:pic>
      <p:sp>
        <p:nvSpPr>
          <p:cNvPr id="12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8CDE4EC-54C7-4205-86D0-77F5046C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乱数</a:t>
            </a:r>
            <a:r>
              <a:rPr lang="ja-JP" altLang="en-US" dirty="0"/>
              <a:t>について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172F79-E1D3-403A-8FEE-51490889A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65684"/>
            <a:ext cx="5277288" cy="2141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乱数はタイマー</a:t>
            </a:r>
            <a:r>
              <a:rPr lang="ja-JP" altLang="en-US" dirty="0"/>
              <a:t>によって、最速</a:t>
            </a:r>
            <a:r>
              <a:rPr lang="en-US" altLang="ja-JP" dirty="0">
                <a:solidFill>
                  <a:srgbClr val="FFFF00"/>
                </a:solidFill>
              </a:rPr>
              <a:t>0.5s</a:t>
            </a:r>
            <a:r>
              <a:rPr lang="ja-JP" altLang="en-US" dirty="0"/>
              <a:t>で要求される。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モグラは、</a:t>
            </a:r>
            <a:r>
              <a:rPr lang="ja-JP" altLang="en-US" dirty="0">
                <a:solidFill>
                  <a:srgbClr val="FF3300"/>
                </a:solidFill>
              </a:rPr>
              <a:t>登場・待機・退場</a:t>
            </a:r>
            <a:r>
              <a:rPr lang="ja-JP" altLang="en-US" dirty="0"/>
              <a:t>を</a:t>
            </a:r>
            <a:r>
              <a:rPr lang="en-US" altLang="ja-JP" dirty="0">
                <a:solidFill>
                  <a:srgbClr val="FFFF00"/>
                </a:solidFill>
              </a:rPr>
              <a:t>2</a:t>
            </a:r>
            <a:r>
              <a:rPr lang="ja-JP" altLang="en-US" dirty="0">
                <a:solidFill>
                  <a:srgbClr val="FFFF00"/>
                </a:solidFill>
              </a:rPr>
              <a:t>秒</a:t>
            </a:r>
            <a:r>
              <a:rPr lang="ja-JP" altLang="en-US" dirty="0"/>
              <a:t>で行う。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そのため、画面には</a:t>
            </a:r>
            <a:r>
              <a:rPr lang="ja-JP" altLang="en-US" dirty="0">
                <a:solidFill>
                  <a:srgbClr val="FFFF00"/>
                </a:solidFill>
              </a:rPr>
              <a:t>最大</a:t>
            </a:r>
            <a:r>
              <a:rPr lang="en-US" altLang="ja-JP" dirty="0">
                <a:solidFill>
                  <a:srgbClr val="FFFF00"/>
                </a:solidFill>
              </a:rPr>
              <a:t>4</a:t>
            </a:r>
            <a:r>
              <a:rPr lang="ja-JP" altLang="en-US" dirty="0">
                <a:solidFill>
                  <a:srgbClr val="FFFF00"/>
                </a:solidFill>
              </a:rPr>
              <a:t>体</a:t>
            </a:r>
            <a:r>
              <a:rPr lang="ja-JP" altLang="en-US" dirty="0"/>
              <a:t>のモグラが出現する。つまり、</a:t>
            </a:r>
            <a:r>
              <a:rPr lang="ja-JP" altLang="en-US" dirty="0">
                <a:solidFill>
                  <a:srgbClr val="FFFF00"/>
                </a:solidFill>
              </a:rPr>
              <a:t>４つ前までの乱</a:t>
            </a:r>
            <a:r>
              <a:rPr lang="ja-JP" altLang="en-US" dirty="0"/>
              <a:t>数を保持する必要がある。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また、乱数の値は</a:t>
            </a:r>
            <a:r>
              <a:rPr lang="ja-JP" altLang="en-US" dirty="0">
                <a:solidFill>
                  <a:srgbClr val="FF3300"/>
                </a:solidFill>
              </a:rPr>
              <a:t>順番に格納</a:t>
            </a:r>
            <a:r>
              <a:rPr lang="ja-JP" altLang="en-US" dirty="0"/>
              <a:t>されているので、　</a:t>
            </a:r>
            <a:r>
              <a:rPr lang="ja-JP" altLang="en-US" u="sng" dirty="0"/>
              <a:t>周期を変更しても簡単に解決</a:t>
            </a:r>
            <a:r>
              <a:rPr lang="ja-JP" altLang="en-US" dirty="0"/>
              <a:t>できる。</a:t>
            </a:r>
            <a:endParaRPr lang="en-US" altLang="ja-JP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D00AE7C-CD8F-472C-A177-F42561B67CA7}"/>
              </a:ext>
            </a:extLst>
          </p:cNvPr>
          <p:cNvSpPr/>
          <p:nvPr/>
        </p:nvSpPr>
        <p:spPr>
          <a:xfrm>
            <a:off x="818712" y="4466390"/>
            <a:ext cx="4148220" cy="565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登場　待機　退場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A5BC4D7-B3EF-476E-A00D-A2A9C7C77D93}"/>
              </a:ext>
            </a:extLst>
          </p:cNvPr>
          <p:cNvSpPr/>
          <p:nvPr/>
        </p:nvSpPr>
        <p:spPr>
          <a:xfrm>
            <a:off x="1853428" y="5096710"/>
            <a:ext cx="3113504" cy="565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登場　待機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3AB65ADA-D386-48A0-B789-88DC71C9620D}"/>
              </a:ext>
            </a:extLst>
          </p:cNvPr>
          <p:cNvSpPr/>
          <p:nvPr/>
        </p:nvSpPr>
        <p:spPr>
          <a:xfrm>
            <a:off x="3932216" y="6357350"/>
            <a:ext cx="1034716" cy="565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登場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8FC6297F-5ADC-482B-8ACB-07A1F5769851}"/>
              </a:ext>
            </a:extLst>
          </p:cNvPr>
          <p:cNvSpPr/>
          <p:nvPr/>
        </p:nvSpPr>
        <p:spPr>
          <a:xfrm>
            <a:off x="7051618" y="6230007"/>
            <a:ext cx="1034716" cy="565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退場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FB1484B-2B02-4998-9B12-86ED399A8E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2" t="9091" r="39145"/>
          <a:stretch/>
        </p:blipFill>
        <p:spPr>
          <a:xfrm>
            <a:off x="6447590" y="0"/>
            <a:ext cx="5740399" cy="6857989"/>
          </a:xfrm>
          <a:prstGeom prst="rect">
            <a:avLst/>
          </a:prstGeom>
        </p:spPr>
      </p:pic>
      <p:sp>
        <p:nvSpPr>
          <p:cNvPr id="20" name="矢印: 右 19">
            <a:extLst>
              <a:ext uri="{FF2B5EF4-FFF2-40B4-BE49-F238E27FC236}">
                <a16:creationId xmlns:a16="http://schemas.microsoft.com/office/drawing/2014/main" id="{DAD9CF0D-2744-464B-9696-5F28AEBCD875}"/>
              </a:ext>
            </a:extLst>
          </p:cNvPr>
          <p:cNvSpPr/>
          <p:nvPr/>
        </p:nvSpPr>
        <p:spPr>
          <a:xfrm>
            <a:off x="2880236" y="5727030"/>
            <a:ext cx="2086696" cy="565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登場　待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C5091CF-DC0F-4C81-A75A-784F5C632EDD}"/>
              </a:ext>
            </a:extLst>
          </p:cNvPr>
          <p:cNvCxnSpPr>
            <a:cxnSpLocks/>
          </p:cNvCxnSpPr>
          <p:nvPr/>
        </p:nvCxnSpPr>
        <p:spPr>
          <a:xfrm>
            <a:off x="810000" y="5390148"/>
            <a:ext cx="10347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0B97663-E919-4DF7-9047-932AFFF92A46}"/>
              </a:ext>
            </a:extLst>
          </p:cNvPr>
          <p:cNvCxnSpPr>
            <a:cxnSpLocks/>
          </p:cNvCxnSpPr>
          <p:nvPr/>
        </p:nvCxnSpPr>
        <p:spPr>
          <a:xfrm>
            <a:off x="1844716" y="5975685"/>
            <a:ext cx="10347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BD04AB0-5463-4D95-9D69-1FD1ABE67B38}"/>
              </a:ext>
            </a:extLst>
          </p:cNvPr>
          <p:cNvCxnSpPr>
            <a:cxnSpLocks/>
          </p:cNvCxnSpPr>
          <p:nvPr/>
        </p:nvCxnSpPr>
        <p:spPr>
          <a:xfrm>
            <a:off x="2880236" y="6645443"/>
            <a:ext cx="10347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スライド番号プレースホルダー 24">
            <a:extLst>
              <a:ext uri="{FF2B5EF4-FFF2-40B4-BE49-F238E27FC236}">
                <a16:creationId xmlns:a16="http://schemas.microsoft.com/office/drawing/2014/main" id="{76D74A7F-FF01-4090-A754-8E2A3F12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98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BDC9DDA-08CF-4175-A676-723ECDF19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6" r="17029" b="68"/>
          <a:stretch/>
        </p:blipFill>
        <p:spPr>
          <a:xfrm>
            <a:off x="6485466" y="11"/>
            <a:ext cx="5706533" cy="6857989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47D9D0C-971A-45E9-B352-75F738F7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-163749"/>
            <a:ext cx="4930400" cy="1559412"/>
          </a:xfrm>
        </p:spPr>
        <p:txBody>
          <a:bodyPr>
            <a:normAutofit/>
          </a:bodyPr>
          <a:lstStyle/>
          <a:p>
            <a:pPr>
              <a:lnSpc>
                <a:spcPts val="120"/>
              </a:lnSpc>
            </a:pPr>
            <a:r>
              <a:rPr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スコア</a:t>
            </a:r>
            <a:r>
              <a:rPr lang="ja-JP" altLang="en-US" dirty="0"/>
              <a:t>表示について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AB636E-9CFC-42D1-A630-6B35ECDBB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412998"/>
            <a:ext cx="6256865" cy="42164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モグラを叩く</a:t>
            </a:r>
            <a:r>
              <a:rPr lang="ja-JP" altLang="en-US" dirty="0"/>
              <a:t>度に、</a:t>
            </a:r>
            <a:r>
              <a:rPr lang="ja-JP" altLang="en-US" dirty="0">
                <a:solidFill>
                  <a:srgbClr val="FFFF00"/>
                </a:solidFill>
              </a:rPr>
              <a:t>スコアを増加</a:t>
            </a:r>
            <a:r>
              <a:rPr lang="ja-JP" altLang="en-US" dirty="0"/>
              <a:t>させてから　　　　　　最初に割り当てられた</a:t>
            </a:r>
            <a:r>
              <a:rPr lang="ja-JP" altLang="en-US" dirty="0">
                <a:solidFill>
                  <a:srgbClr val="FF3300"/>
                </a:solidFill>
              </a:rPr>
              <a:t>プレイヤー番号</a:t>
            </a:r>
            <a:r>
              <a:rPr lang="ja-JP" altLang="en-US" dirty="0"/>
              <a:t>を付与して、　　　サーバーに送信している。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サーバーは、受け取った</a:t>
            </a:r>
            <a:r>
              <a:rPr lang="ja-JP" altLang="en-US" dirty="0">
                <a:solidFill>
                  <a:srgbClr val="FFFF00"/>
                </a:solidFill>
              </a:rPr>
              <a:t>スコア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FF3300"/>
                </a:solidFill>
              </a:rPr>
              <a:t>プレイヤー番号</a:t>
            </a:r>
            <a:r>
              <a:rPr lang="ja-JP" altLang="en-US" dirty="0"/>
              <a:t>より、　</a:t>
            </a:r>
            <a:r>
              <a:rPr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両者のスコア</a:t>
            </a:r>
            <a:r>
              <a:rPr lang="ja-JP" altLang="en-US" dirty="0"/>
              <a:t>を並べてから</a:t>
            </a:r>
            <a:r>
              <a:rPr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両クライアント</a:t>
            </a:r>
            <a:r>
              <a:rPr lang="ja-JP" altLang="en-US" dirty="0"/>
              <a:t>に返信する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両者のスコア</a:t>
            </a:r>
            <a:r>
              <a:rPr lang="ja-JP" altLang="en-US" dirty="0"/>
              <a:t>を受け取ると、</a:t>
            </a:r>
            <a:r>
              <a:rPr lang="ja-JP" altLang="en-US" dirty="0">
                <a:solidFill>
                  <a:srgbClr val="FFFF00"/>
                </a:solidFill>
              </a:rPr>
              <a:t>相手側のスコア</a:t>
            </a:r>
            <a:r>
              <a:rPr lang="ja-JP" altLang="en-US" dirty="0"/>
              <a:t>だけを抜き出して表示している。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送信例）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FFFF00"/>
                </a:solidFill>
              </a:rPr>
              <a:t>プレイヤー１のスコア</a:t>
            </a:r>
            <a:r>
              <a:rPr lang="ja-JP" altLang="en-US" b="1" dirty="0"/>
              <a:t>，</a:t>
            </a:r>
            <a:r>
              <a:rPr lang="ja-JP" altLang="en-US" dirty="0">
                <a:solidFill>
                  <a:srgbClr val="FF3300"/>
                </a:solidFill>
              </a:rPr>
              <a:t>プレイヤー</a:t>
            </a:r>
            <a:r>
              <a:rPr lang="en-US" altLang="ja-JP" dirty="0">
                <a:solidFill>
                  <a:srgbClr val="FF3300"/>
                </a:solidFill>
              </a:rPr>
              <a:t>2</a:t>
            </a:r>
            <a:r>
              <a:rPr lang="ja-JP" altLang="en-US" dirty="0">
                <a:solidFill>
                  <a:srgbClr val="FF3300"/>
                </a:solidFill>
              </a:rPr>
              <a:t>のスコア</a:t>
            </a:r>
            <a:endParaRPr lang="en-US" altLang="ja-JP" dirty="0">
              <a:solidFill>
                <a:srgbClr val="FF33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B395C1-A386-4B32-B6F2-80750D81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EB7-DDE2-45B9-A522-26B59C3E41F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80659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クォータブル">
  <a:themeElements>
    <a:clrScheme name="クォータブル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ユーザー定義 2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クォータブ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342</Words>
  <Application>Microsoft Office PowerPoint</Application>
  <PresentationFormat>ワイド画面</PresentationFormat>
  <Paragraphs>117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游ゴシック</vt:lpstr>
      <vt:lpstr>Calibri</vt:lpstr>
      <vt:lpstr>Calibri Light</vt:lpstr>
      <vt:lpstr>Segoe UI</vt:lpstr>
      <vt:lpstr>Wingdings 2</vt:lpstr>
      <vt:lpstr>HDOfficeLightV0</vt:lpstr>
      <vt:lpstr>クォータブル</vt:lpstr>
      <vt:lpstr>タッチ機能搭載プロジェクターを用いた体感型対戦ゲーム</vt:lpstr>
      <vt:lpstr>目次</vt:lpstr>
      <vt:lpstr>開発環境</vt:lpstr>
      <vt:lpstr>ゲームの構想　</vt:lpstr>
      <vt:lpstr>モグラたたき</vt:lpstr>
      <vt:lpstr>対戦のための　通信関係の作成</vt:lpstr>
      <vt:lpstr>プレイ人数について </vt:lpstr>
      <vt:lpstr>乱数について </vt:lpstr>
      <vt:lpstr>スコア表示について</vt:lpstr>
      <vt:lpstr>改良案について</vt:lpstr>
      <vt:lpstr>感想</vt:lpstr>
      <vt:lpstr>反省</vt:lpstr>
      <vt:lpstr>インターンシップを通しての感想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タッチ機能搭載プロジェクターを用いた体感型対戦ゲーム</dc:title>
  <dc:creator>インターン 2019</dc:creator>
  <cp:lastModifiedBy>インターン 2019</cp:lastModifiedBy>
  <cp:revision>1</cp:revision>
  <dcterms:created xsi:type="dcterms:W3CDTF">2019-08-29T08:43:32Z</dcterms:created>
  <dcterms:modified xsi:type="dcterms:W3CDTF">2019-08-29T08:46:30Z</dcterms:modified>
</cp:coreProperties>
</file>