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 id="214748366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y="6858000" cx="12192000"/>
  <p:notesSz cx="6858000" cy="9144000"/>
  <p:embeddedFontLst>
    <p:embeddedFont>
      <p:font typeface="Roboto Slab"/>
      <p:regular r:id="rId27"/>
      <p:bold r:id="rId28"/>
    </p:embeddedFon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73">
          <p15:clr>
            <a:srgbClr val="000000"/>
          </p15:clr>
        </p15:guide>
        <p15:guide id="2" pos="244">
          <p15:clr>
            <a:srgbClr val="000000"/>
          </p15:clr>
        </p15:guide>
      </p15:sldGuideLst>
    </p:ext>
    <p:ext uri="GoogleSlidesCustomDataVersion2">
      <go:slidesCustomData xmlns:go="http://customooxmlschemas.google.com/" r:id="rId33" roundtripDataSignature="AMtx7mhQktAB8qNrNURGKIo7gQA+n1k8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73" orient="horz"/>
        <p:guide pos="244"/>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RobotoSlab-bold.fntdata"/><Relationship Id="rId27" Type="http://schemas.openxmlformats.org/officeDocument/2006/relationships/font" Target="fonts/RobotoSlab-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Roboto-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4.xml"/><Relationship Id="rId33" Type="http://customschemas.google.com/relationships/presentationmetadata" Target="metadata"/><Relationship Id="rId10" Type="http://schemas.openxmlformats.org/officeDocument/2006/relationships/slide" Target="slides/slide3.xml"/><Relationship Id="rId32" Type="http://schemas.openxmlformats.org/officeDocument/2006/relationships/font" Target="fonts/Roboto-bold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Alima</a:t>
            </a:r>
            <a:endParaRPr/>
          </a:p>
        </p:txBody>
      </p:sp>
      <p:sp>
        <p:nvSpPr>
          <p:cNvPr id="165" name="Google Shape;16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9fa66008c9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29fa66008c9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Alima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912a5c269d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2912a5c269d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c02ba97318_3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c02ba97318_3_3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826e635141_4_1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g2826e635141_4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I implemented the ability to send data from our file input area to the backend using a POST request</a:t>
            </a:r>
            <a:endParaRPr/>
          </a:p>
          <a:p>
            <a:pPr indent="0" lvl="0" marL="0" rtl="0" algn="l">
              <a:lnSpc>
                <a:spcPct val="100000"/>
              </a:lnSpc>
              <a:spcBef>
                <a:spcPts val="0"/>
              </a:spcBef>
              <a:spcAft>
                <a:spcPts val="0"/>
              </a:spcAft>
              <a:buSzPts val="1100"/>
              <a:buNone/>
            </a:pPr>
            <a:r>
              <a:rPr lang="en-US"/>
              <a:t>Several languages and software functionalities come together to send the data to the backend</a:t>
            </a:r>
            <a:endParaRPr/>
          </a:p>
          <a:p>
            <a:pPr indent="0" lvl="0" marL="0" rtl="0" algn="l">
              <a:lnSpc>
                <a:spcPct val="100000"/>
              </a:lnSpc>
              <a:spcBef>
                <a:spcPts val="0"/>
              </a:spcBef>
              <a:spcAft>
                <a:spcPts val="0"/>
              </a:spcAft>
              <a:buSzPts val="1100"/>
              <a:buNone/>
            </a:pPr>
            <a:r>
              <a:rPr lang="en-US"/>
              <a:t>textarea is the HTML component of inputting text.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sz="1200">
                <a:solidFill>
                  <a:srgbClr val="374151"/>
                </a:solidFill>
                <a:highlight>
                  <a:srgbClr val="F7F7F8"/>
                </a:highlight>
                <a:latin typeface="Roboto"/>
                <a:ea typeface="Roboto"/>
                <a:cs typeface="Roboto"/>
                <a:sym typeface="Roboto"/>
              </a:rPr>
              <a:t>the 'textarea' is a fundamental HTML component that provides an interface for users to input their text, and when a user finalizes their input and clicks this button, what gets invoked is a function we've named 'handleSubmit'.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As questions are typed in the textarea box, the question variable automatically updates. This real-time synchronization is made possible by React's 'useState' function. It's a feature that ensures our frontend remains responsive and dynamic, allowing changes to be automatically registered as variables are modified.</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HandleSubmit: the </a:t>
            </a:r>
            <a:r>
              <a:rPr lang="en-US">
                <a:solidFill>
                  <a:schemeClr val="dk1"/>
                </a:solidFill>
              </a:rPr>
              <a:t>HandleSubmit function sends a</a:t>
            </a:r>
            <a:r>
              <a:rPr lang="en-US"/>
              <a:t> POST request using Axios to a URL. t tries to send the content of the question state variable as a data payload in an API POST request. If there's an error during the request, it's logged to the console.</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826e635141_4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2826e635141_4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 ^)/ \(&gt; &lt;)/ \(T n T)/ - Chris (-_-) -Grace</a:t>
            </a:r>
            <a:endParaRPr/>
          </a:p>
          <a:p>
            <a:pPr indent="0" lvl="0" marL="0" rtl="0" algn="l">
              <a:lnSpc>
                <a:spcPct val="100000"/>
              </a:lnSpc>
              <a:spcBef>
                <a:spcPts val="0"/>
              </a:spcBef>
              <a:spcAft>
                <a:spcPts val="0"/>
              </a:spcAft>
              <a:buSzPts val="1100"/>
              <a:buNone/>
            </a:pPr>
            <a:r>
              <a:rPr lang="en-US"/>
              <a:t>We were able to accomplish most of our goals for the backend this semester by creating a working framework to forward data between the frontend and server-side. Specifically we were able to return TF-IDF values from out Google colab code to the front-end. We did come across some challenges in accomplishing this, primarily with implementing API endpoints with Google Colab hosted code, so we had to research into how to implement that, and we also had interesting times figuring out how we want to format the jsons we send to read them and display them correctly on our frontend.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931a4803c3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2931a4803c3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solidFill>
                  <a:schemeClr val="dk1"/>
                </a:solidFill>
              </a:rPr>
              <a:t>We have m</a:t>
            </a:r>
            <a:r>
              <a:rPr lang="en-US">
                <a:solidFill>
                  <a:schemeClr val="dk1"/>
                </a:solidFill>
              </a:rPr>
              <a:t>ade some implementation to the Colab DOK Web Application code</a:t>
            </a:r>
            <a:endParaRPr/>
          </a:p>
          <a:p>
            <a:pPr indent="0" lvl="0" marL="0" rtl="0" algn="l">
              <a:lnSpc>
                <a:spcPct val="100000"/>
              </a:lnSpc>
              <a:spcBef>
                <a:spcPts val="0"/>
              </a:spcBef>
              <a:spcAft>
                <a:spcPts val="0"/>
              </a:spcAft>
              <a:buSzPts val="1100"/>
              <a:buNone/>
            </a:pPr>
            <a:r>
              <a:rPr lang="en-US"/>
              <a:t>We have implemented a new RESTful API endpoint /dok/.</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This uses the GET call which allows the endpoint to return a calculated DOK level depending on the inputted request</a:t>
            </a:r>
            <a:endParaRPr/>
          </a:p>
          <a:p>
            <a:pPr indent="0" lvl="0" marL="0" rtl="0" algn="l">
              <a:lnSpc>
                <a:spcPct val="100000"/>
              </a:lnSpc>
              <a:spcBef>
                <a:spcPts val="0"/>
              </a:spcBef>
              <a:spcAft>
                <a:spcPts val="0"/>
              </a:spcAft>
              <a:buSzPts val="1100"/>
              <a:buNone/>
            </a:pPr>
            <a:r>
              <a:rPr lang="en-US"/>
              <a:t>It can also handle multiple questions using JSON if the user had inputted a list of questions in the front end</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External service calls this endpoint, in our case will be our backend, and the endpoint returns the question and the DOK level</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931a4803c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2931a4803c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Future steps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We were not able to fully implement TFIDF into an web app.</a:t>
            </a:r>
            <a:endParaRPr/>
          </a:p>
          <a:p>
            <a:pPr indent="0" lvl="0" marL="0" rtl="0" algn="l">
              <a:lnSpc>
                <a:spcPct val="100000"/>
              </a:lnSpc>
              <a:spcBef>
                <a:spcPts val="0"/>
              </a:spcBef>
              <a:spcAft>
                <a:spcPts val="0"/>
              </a:spcAft>
              <a:buSzPts val="1100"/>
              <a:buNone/>
            </a:pPr>
            <a:r>
              <a:rPr lang="en-US"/>
              <a:t>So the first step for our next semester is making TF-IDF codes into a microservice as well.</a:t>
            </a:r>
            <a:endParaRPr/>
          </a:p>
          <a:p>
            <a:pPr indent="0" lvl="0" marL="0" rtl="0" algn="l">
              <a:lnSpc>
                <a:spcPct val="100000"/>
              </a:lnSpc>
              <a:spcBef>
                <a:spcPts val="0"/>
              </a:spcBef>
              <a:spcAft>
                <a:spcPts val="0"/>
              </a:spcAft>
              <a:buSzPts val="1100"/>
              <a:buNone/>
            </a:pPr>
            <a:r>
              <a:rPr lang="en-US"/>
              <a:t>This will allow users to append question data to a pre-existing question bank to recalculate TF-IDF indices</a:t>
            </a:r>
            <a:endParaRPr/>
          </a:p>
          <a:p>
            <a:pPr indent="0" lvl="0" marL="0" rtl="0" algn="l">
              <a:lnSpc>
                <a:spcPct val="100000"/>
              </a:lnSpc>
              <a:spcBef>
                <a:spcPts val="0"/>
              </a:spcBef>
              <a:spcAft>
                <a:spcPts val="0"/>
              </a:spcAft>
              <a:buSzPts val="1100"/>
              <a:buNone/>
            </a:pPr>
            <a:r>
              <a:rPr lang="en-US"/>
              <a:t>which then can be used for highlighting keywords of the new questions. How TF-IDF can be used for highlighting keywords will be shown in the demo soon.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Secondly</a:t>
            </a:r>
            <a:r>
              <a:rPr lang="en-US"/>
              <a:t>, Deploying Colab codes using Ngrok into an web application is temporary as it only stays online until the shell for the specific instance stays online.</a:t>
            </a:r>
            <a:endParaRPr/>
          </a:p>
          <a:p>
            <a:pPr indent="0" lvl="0" marL="0" rtl="0" algn="l">
              <a:lnSpc>
                <a:spcPct val="100000"/>
              </a:lnSpc>
              <a:spcBef>
                <a:spcPts val="0"/>
              </a:spcBef>
              <a:spcAft>
                <a:spcPts val="0"/>
              </a:spcAft>
              <a:buSzPts val="1100"/>
              <a:buNone/>
            </a:pPr>
            <a:r>
              <a:rPr lang="en-US"/>
              <a:t>And we have to manually run the shell before using the application.</a:t>
            </a:r>
            <a:endParaRPr/>
          </a:p>
          <a:p>
            <a:pPr indent="0" lvl="0" marL="0" rtl="0" algn="l">
              <a:lnSpc>
                <a:spcPct val="100000"/>
              </a:lnSpc>
              <a:spcBef>
                <a:spcPts val="0"/>
              </a:spcBef>
              <a:spcAft>
                <a:spcPts val="0"/>
              </a:spcAft>
              <a:buSzPts val="1100"/>
              <a:buNone/>
            </a:pPr>
            <a:r>
              <a:rPr lang="en-US"/>
              <a:t>So we might need to deploy the Colab codes properly as a python web application, but for our current purposes of testing, exposing Colab is sufficient.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Better UI, UX</a:t>
            </a:r>
            <a:endParaRPr/>
          </a:p>
          <a:p>
            <a:pPr indent="0" lvl="0" marL="0" rtl="0" algn="l">
              <a:lnSpc>
                <a:spcPct val="100000"/>
              </a:lnSpc>
              <a:spcBef>
                <a:spcPts val="0"/>
              </a:spcBef>
              <a:spcAft>
                <a:spcPts val="0"/>
              </a:spcAft>
              <a:buSzPts val="1100"/>
              <a:buNone/>
            </a:pPr>
            <a:r>
              <a:rPr lang="en-US"/>
              <a:t>We </a:t>
            </a:r>
            <a:r>
              <a:rPr lang="en-US"/>
              <a:t>currently</a:t>
            </a:r>
            <a:r>
              <a:rPr lang="en-US"/>
              <a:t> have placeholder text and images, these would be changed to fit the data we want to represent more properly</a:t>
            </a:r>
            <a:endParaRPr/>
          </a:p>
          <a:p>
            <a:pPr indent="0" lvl="0" marL="0" rtl="0" algn="l">
              <a:lnSpc>
                <a:spcPct val="100000"/>
              </a:lnSpc>
              <a:spcBef>
                <a:spcPts val="0"/>
              </a:spcBef>
              <a:spcAft>
                <a:spcPts val="0"/>
              </a:spcAft>
              <a:buSzPts val="1100"/>
              <a:buNone/>
            </a:pPr>
            <a:r>
              <a:rPr lang="en-US"/>
              <a:t>And </a:t>
            </a:r>
            <a:r>
              <a:rPr lang="en-US"/>
              <a:t>considering</a:t>
            </a:r>
            <a:r>
              <a:rPr lang="en-US"/>
              <a:t> full deployment of the application, mass numbers of question calculations may be </a:t>
            </a:r>
            <a:r>
              <a:rPr lang="en-US"/>
              <a:t>necessary</a:t>
            </a:r>
            <a:r>
              <a:rPr lang="en-US"/>
              <a:t>, so we would need to have efficient upload and calculation speeds</a:t>
            </a:r>
            <a:endParaRPr/>
          </a:p>
          <a:p>
            <a:pPr indent="0" lvl="0" marL="0" rtl="0" algn="l">
              <a:lnSpc>
                <a:spcPct val="100000"/>
              </a:lnSpc>
              <a:spcBef>
                <a:spcPts val="0"/>
              </a:spcBef>
              <a:spcAft>
                <a:spcPts val="0"/>
              </a:spcAft>
              <a:buSzPts val="1100"/>
              <a:buNone/>
            </a:pPr>
            <a:r>
              <a:rPr lang="en-US"/>
              <a:t>using faster algorithms or libraries so that the user experience can be better.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a0185339d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2a0185339de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efa2fd0198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efa2fd0198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c02ba97318_3_18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c02ba97318_3_18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826e635141_0_3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2826e635141_0_3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Alima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c02ba97318_3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c02ba97318_3_5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90b5b259e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290b5b259e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solidFill>
                  <a:schemeClr val="dk1"/>
                </a:solidFill>
                <a:highlight>
                  <a:srgbClr val="EDF2FA"/>
                </a:highlight>
              </a:rPr>
              <a:t>Matthew</a:t>
            </a:r>
            <a:endParaRPr>
              <a:solidFill>
                <a:schemeClr val="dk1"/>
              </a:solidFill>
              <a:highlight>
                <a:srgbClr val="EDF2FA"/>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a003ab7e2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a003ab7e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There are 2 important regressors called random forest and ridge regression. Random Forest is a supervised machin</a:t>
            </a:r>
            <a:r>
              <a:rPr lang="en-US">
                <a:solidFill>
                  <a:schemeClr val="dk1"/>
                </a:solidFill>
              </a:rPr>
              <a:t>e learning algorithm made up of decision trees and it is used for both classification and regression. It is trained with the bagging method, which is essentially when </a:t>
            </a:r>
            <a:r>
              <a:rPr lang="en-US">
                <a:solidFill>
                  <a:schemeClr val="dk1"/>
                </a:solidFill>
              </a:rPr>
              <a:t>a group of models are trained on different subsets of the dataset, and the final output is generated by collating the outputs of all the different models. The Random Forest regression model was the best performing model for R2DE, which was estimating difficulty and discrimination. Ridge regression is a method of estimating the coefficients of multiple-regression models in scenarios where the independent variables are highly correlated. It shrinks the regression coefficients to zero, which helps in avoiding overfitting and works better on new datasets.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90b5b259ee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290b5b259ee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Sunny</a:t>
            </a:r>
            <a:endParaRPr/>
          </a:p>
          <a:p>
            <a:pPr indent="0" lvl="0" marL="0" rtl="0" algn="l">
              <a:lnSpc>
                <a:spcPct val="100000"/>
              </a:lnSpc>
              <a:spcBef>
                <a:spcPts val="0"/>
              </a:spcBef>
              <a:spcAft>
                <a:spcPts val="0"/>
              </a:spcAft>
              <a:buSzPts val="1100"/>
              <a:buNone/>
            </a:pPr>
            <a:r>
              <a:t/>
            </a:r>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When we first tried to train our model, we had only 50 problems in our dataset. we realized that this was insufficient for training our model effectively. So we tried to  expand our data collection, focusing on the same subject, history, and we increased our data set to about 200 problems.</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But  the result from our model was still not up to our expectations.  So We decided to merge data from at least two different classes. As a result, we could get about 900 questions data from history and business classes.  Our expanded dataset could improve the performance of our model.</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90b5b259ee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290b5b259ee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Alima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9f371e0e0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29f371e0e0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Alima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9fa66008c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29fa66008c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Alima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6" name="Shape 6"/>
        <p:cNvGrpSpPr/>
        <p:nvPr/>
      </p:nvGrpSpPr>
      <p:grpSpPr>
        <a:xfrm>
          <a:off x="0" y="0"/>
          <a:ext cx="0" cy="0"/>
          <a:chOff x="0" y="0"/>
          <a:chExt cx="0" cy="0"/>
        </a:xfrm>
      </p:grpSpPr>
      <p:sp>
        <p:nvSpPr>
          <p:cNvPr id="7" name="Google Shape;7;p14"/>
          <p:cNvSpPr txBox="1"/>
          <p:nvPr>
            <p:ph idx="1" type="subTitle"/>
          </p:nvPr>
        </p:nvSpPr>
        <p:spPr>
          <a:xfrm>
            <a:off x="4024461" y="3793068"/>
            <a:ext cx="6795913" cy="1684868"/>
          </a:xfrm>
          <a:prstGeom prst="rect">
            <a:avLst/>
          </a:prstGeom>
          <a:noFill/>
          <a:ln>
            <a:noFill/>
          </a:ln>
        </p:spPr>
        <p:txBody>
          <a:bodyPr anchorCtr="0" anchor="t" bIns="45700" lIns="91425" spcFirstLastPara="1" rIns="91425" wrap="square" tIns="45700">
            <a:noAutofit/>
          </a:bodyPr>
          <a:lstStyle>
            <a:lvl1pPr lvl="0" marR="0" rtl="0" algn="l">
              <a:lnSpc>
                <a:spcPct val="120000"/>
              </a:lnSpc>
              <a:spcBef>
                <a:spcPts val="600"/>
              </a:spcBef>
              <a:spcAft>
                <a:spcPts val="0"/>
              </a:spcAft>
              <a:buClr>
                <a:srgbClr val="7F7F7F"/>
              </a:buClr>
              <a:buSzPts val="3000"/>
              <a:buFont typeface="Arial"/>
              <a:buNone/>
              <a:defRPr b="0" i="0" sz="3000" u="none" cap="none" strike="noStrike">
                <a:solidFill>
                  <a:srgbClr val="7F7F7F"/>
                </a:solidFill>
                <a:latin typeface="Roboto"/>
                <a:ea typeface="Roboto"/>
                <a:cs typeface="Roboto"/>
                <a:sym typeface="Roboto"/>
              </a:defRPr>
            </a:lvl1pPr>
            <a:lvl2pPr lvl="1" marR="0" rtl="0" algn="ctr">
              <a:lnSpc>
                <a:spcPct val="100000"/>
              </a:lnSpc>
              <a:spcBef>
                <a:spcPts val="420"/>
              </a:spcBef>
              <a:spcAft>
                <a:spcPts val="0"/>
              </a:spcAft>
              <a:buClr>
                <a:srgbClr val="888888"/>
              </a:buClr>
              <a:buSzPts val="2100"/>
              <a:buFont typeface="Arial"/>
              <a:buNone/>
              <a:defRPr b="0" i="0" sz="2100" u="none" cap="none" strike="noStrike">
                <a:solidFill>
                  <a:srgbClr val="888888"/>
                </a:solidFill>
                <a:latin typeface="Arial"/>
                <a:ea typeface="Arial"/>
                <a:cs typeface="Arial"/>
                <a:sym typeface="Arial"/>
              </a:defRPr>
            </a:lvl2pPr>
            <a:lvl3pPr lvl="2" marR="0" rtl="0" algn="ctr">
              <a:lnSpc>
                <a:spcPct val="100000"/>
              </a:lnSpc>
              <a:spcBef>
                <a:spcPts val="36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3pPr>
            <a:lvl4pPr lvl="3" marR="0" rtl="0" algn="ctr">
              <a:lnSpc>
                <a:spcPct val="100000"/>
              </a:lnSpc>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4pPr>
            <a:lvl5pPr lvl="4" marR="0" rtl="0" algn="ctr">
              <a:lnSpc>
                <a:spcPct val="100000"/>
              </a:lnSpc>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5pPr>
            <a:lvl6pPr lvl="5" marR="0" rtl="0" algn="ctr">
              <a:lnSpc>
                <a:spcPct val="100000"/>
              </a:lnSpc>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6pPr>
            <a:lvl7pPr lvl="6" marR="0" rtl="0" algn="ctr">
              <a:lnSpc>
                <a:spcPct val="100000"/>
              </a:lnSpc>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7pPr>
            <a:lvl8pPr lvl="7" marR="0" rtl="0" algn="ctr">
              <a:lnSpc>
                <a:spcPct val="100000"/>
              </a:lnSpc>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8pPr>
            <a:lvl9pPr lvl="8" marR="0" rtl="0" algn="ctr">
              <a:lnSpc>
                <a:spcPct val="100000"/>
              </a:lnSpc>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9pPr>
          </a:lstStyle>
          <a:p/>
        </p:txBody>
      </p:sp>
      <p:sp>
        <p:nvSpPr>
          <p:cNvPr id="8" name="Google Shape;8;p14"/>
          <p:cNvSpPr txBox="1"/>
          <p:nvPr>
            <p:ph type="ctrTitle"/>
          </p:nvPr>
        </p:nvSpPr>
        <p:spPr>
          <a:xfrm>
            <a:off x="4024462" y="333633"/>
            <a:ext cx="6795913" cy="3459435"/>
          </a:xfrm>
          <a:prstGeom prst="rect">
            <a:avLst/>
          </a:prstGeom>
          <a:noFill/>
          <a:ln>
            <a:noFill/>
          </a:ln>
        </p:spPr>
        <p:txBody>
          <a:bodyPr anchorCtr="0" anchor="b" bIns="45700" lIns="91425" spcFirstLastPara="1" rIns="91425" wrap="square" tIns="45700">
            <a:normAutofit/>
          </a:bodyPr>
          <a:lstStyle>
            <a:lvl1pPr lvl="0" marR="0" rtl="0" algn="l">
              <a:lnSpc>
                <a:spcPct val="114285"/>
              </a:lnSpc>
              <a:spcBef>
                <a:spcPts val="0"/>
              </a:spcBef>
              <a:spcAft>
                <a:spcPts val="0"/>
              </a:spcAft>
              <a:buClr>
                <a:srgbClr val="A7934B"/>
              </a:buClr>
              <a:buSzPts val="4200"/>
              <a:buFont typeface="Roboto"/>
              <a:buNone/>
              <a:defRPr b="1" i="0" sz="4200" u="none" cap="none" strike="noStrike">
                <a:solidFill>
                  <a:srgbClr val="A7934B"/>
                </a:solidFill>
                <a:latin typeface="Roboto"/>
                <a:ea typeface="Roboto"/>
                <a:cs typeface="Roboto"/>
                <a:sym typeface="Robo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ITLE_AND_VERTICAL_TEXT" type="vertTitleAndTx">
  <p:cSld name="VERTICAL_TITLE_AND_VERTICAL_TEXT">
    <p:spTree>
      <p:nvGrpSpPr>
        <p:cNvPr id="78" name="Shape 78"/>
        <p:cNvGrpSpPr/>
        <p:nvPr/>
      </p:nvGrpSpPr>
      <p:grpSpPr>
        <a:xfrm>
          <a:off x="0" y="0"/>
          <a:ext cx="0" cy="0"/>
          <a:chOff x="0" y="0"/>
          <a:chExt cx="0" cy="0"/>
        </a:xfrm>
      </p:grpSpPr>
      <p:sp>
        <p:nvSpPr>
          <p:cNvPr id="79" name="Google Shape;79;gc02ba97318_3_1875"/>
          <p:cNvSpPr txBox="1"/>
          <p:nvPr>
            <p:ph type="title"/>
          </p:nvPr>
        </p:nvSpPr>
        <p:spPr>
          <a:xfrm rot="5400000">
            <a:off x="7590601" y="1956625"/>
            <a:ext cx="5811900"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A7934B"/>
              </a:buClr>
              <a:buSzPts val="19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80" name="Google Shape;80;gc02ba97318_3_1875"/>
          <p:cNvSpPr txBox="1"/>
          <p:nvPr>
            <p:ph idx="1" type="body"/>
          </p:nvPr>
        </p:nvSpPr>
        <p:spPr>
          <a:xfrm rot="5400000">
            <a:off x="1875601" y="-1129475"/>
            <a:ext cx="5811900" cy="8801100"/>
          </a:xfrm>
          <a:prstGeom prst="rect">
            <a:avLst/>
          </a:prstGeom>
          <a:noFill/>
          <a:ln>
            <a:noFill/>
          </a:ln>
        </p:spPr>
        <p:txBody>
          <a:bodyPr anchorCtr="0" anchor="t" bIns="45700" lIns="91425" spcFirstLastPara="1" rIns="91425" wrap="square" tIns="45700">
            <a:noAutofit/>
          </a:bodyPr>
          <a:lstStyle>
            <a:lvl1pPr indent="-349250" lvl="0" marL="457200" algn="l">
              <a:lnSpc>
                <a:spcPct val="90000"/>
              </a:lnSpc>
              <a:spcBef>
                <a:spcPts val="1100"/>
              </a:spcBef>
              <a:spcAft>
                <a:spcPts val="0"/>
              </a:spcAft>
              <a:buClr>
                <a:schemeClr val="dk1"/>
              </a:buClr>
              <a:buSzPts val="1900"/>
              <a:buChar char="•"/>
              <a:defRPr/>
            </a:lvl1pPr>
            <a:lvl2pPr indent="-349250" lvl="1" marL="914400" algn="l">
              <a:lnSpc>
                <a:spcPct val="90000"/>
              </a:lnSpc>
              <a:spcBef>
                <a:spcPts val="500"/>
              </a:spcBef>
              <a:spcAft>
                <a:spcPts val="0"/>
              </a:spcAft>
              <a:buClr>
                <a:schemeClr val="dk1"/>
              </a:buClr>
              <a:buSzPts val="1900"/>
              <a:buChar char="•"/>
              <a:defRPr/>
            </a:lvl2pPr>
            <a:lvl3pPr indent="-349250" lvl="2" marL="1371600" algn="l">
              <a:lnSpc>
                <a:spcPct val="90000"/>
              </a:lnSpc>
              <a:spcBef>
                <a:spcPts val="500"/>
              </a:spcBef>
              <a:spcAft>
                <a:spcPts val="0"/>
              </a:spcAft>
              <a:buClr>
                <a:schemeClr val="dk1"/>
              </a:buClr>
              <a:buSzPts val="1900"/>
              <a:buChar char="•"/>
              <a:defRPr/>
            </a:lvl3pPr>
            <a:lvl4pPr indent="-349250" lvl="3" marL="1828800" algn="l">
              <a:lnSpc>
                <a:spcPct val="90000"/>
              </a:lnSpc>
              <a:spcBef>
                <a:spcPts val="500"/>
              </a:spcBef>
              <a:spcAft>
                <a:spcPts val="0"/>
              </a:spcAft>
              <a:buClr>
                <a:schemeClr val="dk1"/>
              </a:buClr>
              <a:buSzPts val="1900"/>
              <a:buChar char="•"/>
              <a:defRPr/>
            </a:lvl4pPr>
            <a:lvl5pPr indent="-349250" lvl="4" marL="2286000" algn="l">
              <a:lnSpc>
                <a:spcPct val="90000"/>
              </a:lnSpc>
              <a:spcBef>
                <a:spcPts val="500"/>
              </a:spcBef>
              <a:spcAft>
                <a:spcPts val="0"/>
              </a:spcAft>
              <a:buClr>
                <a:schemeClr val="dk1"/>
              </a:buClr>
              <a:buSzPts val="1900"/>
              <a:buChar char="•"/>
              <a:defRPr/>
            </a:lvl5pPr>
            <a:lvl6pPr indent="-349250" lvl="5" marL="2743200" algn="l">
              <a:lnSpc>
                <a:spcPct val="90000"/>
              </a:lnSpc>
              <a:spcBef>
                <a:spcPts val="500"/>
              </a:spcBef>
              <a:spcAft>
                <a:spcPts val="0"/>
              </a:spcAft>
              <a:buClr>
                <a:schemeClr val="dk1"/>
              </a:buClr>
              <a:buSzPts val="1900"/>
              <a:buChar char="•"/>
              <a:defRPr/>
            </a:lvl6pPr>
            <a:lvl7pPr indent="-349250" lvl="6" marL="3200400" algn="l">
              <a:lnSpc>
                <a:spcPct val="90000"/>
              </a:lnSpc>
              <a:spcBef>
                <a:spcPts val="500"/>
              </a:spcBef>
              <a:spcAft>
                <a:spcPts val="0"/>
              </a:spcAft>
              <a:buClr>
                <a:schemeClr val="dk1"/>
              </a:buClr>
              <a:buSzPts val="1900"/>
              <a:buChar char="•"/>
              <a:defRPr/>
            </a:lvl7pPr>
            <a:lvl8pPr indent="-349250" lvl="7" marL="3657600" algn="l">
              <a:lnSpc>
                <a:spcPct val="90000"/>
              </a:lnSpc>
              <a:spcBef>
                <a:spcPts val="500"/>
              </a:spcBef>
              <a:spcAft>
                <a:spcPts val="0"/>
              </a:spcAft>
              <a:buClr>
                <a:schemeClr val="dk1"/>
              </a:buClr>
              <a:buSzPts val="1900"/>
              <a:buChar char="•"/>
              <a:defRPr/>
            </a:lvl8pPr>
            <a:lvl9pPr indent="-349250" lvl="8" marL="4114800" algn="l">
              <a:lnSpc>
                <a:spcPct val="90000"/>
              </a:lnSpc>
              <a:spcBef>
                <a:spcPts val="500"/>
              </a:spcBef>
              <a:spcAft>
                <a:spcPts val="0"/>
              </a:spcAft>
              <a:buClr>
                <a:schemeClr val="dk1"/>
              </a:buClr>
              <a:buSzPts val="1900"/>
              <a:buChar char="•"/>
              <a:defRPr/>
            </a:lvl9pPr>
          </a:lstStyle>
          <a:p/>
        </p:txBody>
      </p:sp>
      <p:sp>
        <p:nvSpPr>
          <p:cNvPr id="81" name="Google Shape;81;gc02ba97318_3_1875"/>
          <p:cNvSpPr txBox="1"/>
          <p:nvPr>
            <p:ph idx="10" type="dt"/>
          </p:nvPr>
        </p:nvSpPr>
        <p:spPr>
          <a:xfrm>
            <a:off x="381000" y="5811839"/>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82" name="Google Shape;82;gc02ba97318_3_1875"/>
          <p:cNvSpPr txBox="1"/>
          <p:nvPr>
            <p:ph idx="11" type="ftr"/>
          </p:nvPr>
        </p:nvSpPr>
        <p:spPr>
          <a:xfrm>
            <a:off x="3126154" y="5811839"/>
            <a:ext cx="59415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83" name="Google Shape;83;gc02ba97318_3_1875"/>
          <p:cNvSpPr txBox="1"/>
          <p:nvPr>
            <p:ph idx="12" type="sldNum"/>
          </p:nvPr>
        </p:nvSpPr>
        <p:spPr>
          <a:xfrm>
            <a:off x="9067800" y="5811839"/>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gc02ba97318_3_1897"/>
          <p:cNvGrpSpPr/>
          <p:nvPr/>
        </p:nvGrpSpPr>
        <p:grpSpPr>
          <a:xfrm>
            <a:off x="-1745694" y="3807071"/>
            <a:ext cx="7155141" cy="3062514"/>
            <a:chOff x="-199350" y="2855375"/>
            <a:chExt cx="5366490" cy="2296943"/>
          </a:xfrm>
        </p:grpSpPr>
        <p:grpSp>
          <p:nvGrpSpPr>
            <p:cNvPr id="86" name="Google Shape;86;gc02ba97318_3_1897"/>
            <p:cNvGrpSpPr/>
            <p:nvPr/>
          </p:nvGrpSpPr>
          <p:grpSpPr>
            <a:xfrm flipH="1">
              <a:off x="-199350" y="2855375"/>
              <a:ext cx="5366490" cy="2296943"/>
              <a:chOff x="5005549" y="2855375"/>
              <a:chExt cx="5366490" cy="2296943"/>
            </a:xfrm>
          </p:grpSpPr>
          <p:sp>
            <p:nvSpPr>
              <p:cNvPr id="87" name="Google Shape;87;gc02ba97318_3_1897"/>
              <p:cNvSpPr/>
              <p:nvPr/>
            </p:nvSpPr>
            <p:spPr>
              <a:xfrm>
                <a:off x="5005549" y="2855375"/>
                <a:ext cx="5366490" cy="2296943"/>
              </a:xfrm>
              <a:custGeom>
                <a:rect b="b" l="l" r="r" t="t"/>
                <a:pathLst>
                  <a:path extrusionOk="0" h="16069" w="37543">
                    <a:moveTo>
                      <a:pt x="28590" y="1"/>
                    </a:moveTo>
                    <a:cubicBezTo>
                      <a:pt x="28571" y="1"/>
                      <a:pt x="28552" y="1"/>
                      <a:pt x="28533" y="1"/>
                    </a:cubicBezTo>
                    <a:cubicBezTo>
                      <a:pt x="8522" y="1"/>
                      <a:pt x="0" y="16069"/>
                      <a:pt x="0" y="16069"/>
                    </a:cubicBezTo>
                    <a:lnTo>
                      <a:pt x="37543" y="16069"/>
                    </a:lnTo>
                    <a:lnTo>
                      <a:pt x="37543" y="5854"/>
                    </a:lnTo>
                    <a:lnTo>
                      <a:pt x="36807" y="5854"/>
                    </a:lnTo>
                    <a:lnTo>
                      <a:pt x="36845" y="868"/>
                    </a:lnTo>
                    <a:cubicBezTo>
                      <a:pt x="33901" y="270"/>
                      <a:pt x="31154" y="1"/>
                      <a:pt x="28590" y="1"/>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gc02ba97318_3_1897"/>
              <p:cNvSpPr/>
              <p:nvPr/>
            </p:nvSpPr>
            <p:spPr>
              <a:xfrm>
                <a:off x="9219036" y="4456155"/>
                <a:ext cx="370980" cy="193445"/>
              </a:xfrm>
              <a:custGeom>
                <a:rect b="b" l="l" r="r" t="t"/>
                <a:pathLst>
                  <a:path extrusionOk="0" h="3526" w="6762">
                    <a:moveTo>
                      <a:pt x="4109" y="0"/>
                    </a:moveTo>
                    <a:cubicBezTo>
                      <a:pt x="3820" y="0"/>
                      <a:pt x="3568" y="16"/>
                      <a:pt x="3413" y="16"/>
                    </a:cubicBezTo>
                    <a:cubicBezTo>
                      <a:pt x="2739" y="301"/>
                      <a:pt x="2180" y="145"/>
                      <a:pt x="1536" y="647"/>
                    </a:cubicBezTo>
                    <a:cubicBezTo>
                      <a:pt x="651" y="1345"/>
                      <a:pt x="0" y="2416"/>
                      <a:pt x="1349" y="3117"/>
                    </a:cubicBezTo>
                    <a:cubicBezTo>
                      <a:pt x="1785" y="3345"/>
                      <a:pt x="2553" y="3526"/>
                      <a:pt x="3341" y="3526"/>
                    </a:cubicBezTo>
                    <a:cubicBezTo>
                      <a:pt x="4371" y="3526"/>
                      <a:pt x="5436" y="3217"/>
                      <a:pt x="5841" y="2301"/>
                    </a:cubicBezTo>
                    <a:cubicBezTo>
                      <a:pt x="6762" y="221"/>
                      <a:pt x="5179" y="0"/>
                      <a:pt x="4109"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gc02ba97318_3_1897"/>
            <p:cNvSpPr/>
            <p:nvPr/>
          </p:nvSpPr>
          <p:spPr>
            <a:xfrm flipH="1">
              <a:off x="2887271" y="3626805"/>
              <a:ext cx="370980" cy="193445"/>
            </a:xfrm>
            <a:custGeom>
              <a:rect b="b" l="l" r="r" t="t"/>
              <a:pathLst>
                <a:path extrusionOk="0" h="3526" w="6762">
                  <a:moveTo>
                    <a:pt x="4109" y="0"/>
                  </a:moveTo>
                  <a:cubicBezTo>
                    <a:pt x="3820" y="0"/>
                    <a:pt x="3568" y="16"/>
                    <a:pt x="3413" y="16"/>
                  </a:cubicBezTo>
                  <a:cubicBezTo>
                    <a:pt x="2739" y="301"/>
                    <a:pt x="2180" y="145"/>
                    <a:pt x="1536" y="647"/>
                  </a:cubicBezTo>
                  <a:cubicBezTo>
                    <a:pt x="651" y="1345"/>
                    <a:pt x="0" y="2416"/>
                    <a:pt x="1349" y="3117"/>
                  </a:cubicBezTo>
                  <a:cubicBezTo>
                    <a:pt x="1785" y="3345"/>
                    <a:pt x="2553" y="3526"/>
                    <a:pt x="3341" y="3526"/>
                  </a:cubicBezTo>
                  <a:cubicBezTo>
                    <a:pt x="4371" y="3526"/>
                    <a:pt x="5436" y="3217"/>
                    <a:pt x="5841" y="2301"/>
                  </a:cubicBezTo>
                  <a:cubicBezTo>
                    <a:pt x="6762" y="221"/>
                    <a:pt x="5179" y="0"/>
                    <a:pt x="4109"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 name="Google Shape;90;gc02ba97318_3_1897"/>
          <p:cNvSpPr txBox="1"/>
          <p:nvPr>
            <p:ph idx="1" type="subTitle"/>
          </p:nvPr>
        </p:nvSpPr>
        <p:spPr>
          <a:xfrm flipH="1">
            <a:off x="960017" y="3145067"/>
            <a:ext cx="3772800" cy="2779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1100"/>
              </a:spcBef>
              <a:spcAft>
                <a:spcPts val="0"/>
              </a:spcAft>
              <a:buSzPts val="2800"/>
              <a:buNone/>
              <a:defRPr sz="1900"/>
            </a:lvl1pPr>
            <a:lvl2pPr lvl="1" algn="l">
              <a:lnSpc>
                <a:spcPct val="100000"/>
              </a:lnSpc>
              <a:spcBef>
                <a:spcPts val="1100"/>
              </a:spcBef>
              <a:spcAft>
                <a:spcPts val="0"/>
              </a:spcAft>
              <a:buSzPts val="2400"/>
              <a:buNone/>
              <a:defRPr sz="1900"/>
            </a:lvl2pPr>
            <a:lvl3pPr lvl="2" algn="l">
              <a:lnSpc>
                <a:spcPct val="100000"/>
              </a:lnSpc>
              <a:spcBef>
                <a:spcPts val="1100"/>
              </a:spcBef>
              <a:spcAft>
                <a:spcPts val="0"/>
              </a:spcAft>
              <a:buSzPts val="2000"/>
              <a:buNone/>
              <a:defRPr sz="1900"/>
            </a:lvl3pPr>
            <a:lvl4pPr lvl="3" algn="l">
              <a:lnSpc>
                <a:spcPct val="100000"/>
              </a:lnSpc>
              <a:spcBef>
                <a:spcPts val="1100"/>
              </a:spcBef>
              <a:spcAft>
                <a:spcPts val="0"/>
              </a:spcAft>
              <a:buSzPts val="1900"/>
              <a:buNone/>
              <a:defRPr sz="1900"/>
            </a:lvl4pPr>
            <a:lvl5pPr lvl="4" algn="l">
              <a:lnSpc>
                <a:spcPct val="100000"/>
              </a:lnSpc>
              <a:spcBef>
                <a:spcPts val="1100"/>
              </a:spcBef>
              <a:spcAft>
                <a:spcPts val="0"/>
              </a:spcAft>
              <a:buSzPts val="1900"/>
              <a:buNone/>
              <a:defRPr sz="1900"/>
            </a:lvl5pPr>
            <a:lvl6pPr lvl="5" algn="l">
              <a:lnSpc>
                <a:spcPct val="100000"/>
              </a:lnSpc>
              <a:spcBef>
                <a:spcPts val="1100"/>
              </a:spcBef>
              <a:spcAft>
                <a:spcPts val="0"/>
              </a:spcAft>
              <a:buSzPts val="1900"/>
              <a:buNone/>
              <a:defRPr sz="1900"/>
            </a:lvl6pPr>
            <a:lvl7pPr lvl="6" algn="l">
              <a:lnSpc>
                <a:spcPct val="100000"/>
              </a:lnSpc>
              <a:spcBef>
                <a:spcPts val="1100"/>
              </a:spcBef>
              <a:spcAft>
                <a:spcPts val="0"/>
              </a:spcAft>
              <a:buSzPts val="1900"/>
              <a:buNone/>
              <a:defRPr sz="1900"/>
            </a:lvl7pPr>
            <a:lvl8pPr lvl="7" algn="l">
              <a:lnSpc>
                <a:spcPct val="100000"/>
              </a:lnSpc>
              <a:spcBef>
                <a:spcPts val="1100"/>
              </a:spcBef>
              <a:spcAft>
                <a:spcPts val="0"/>
              </a:spcAft>
              <a:buSzPts val="1900"/>
              <a:buNone/>
              <a:defRPr sz="1900"/>
            </a:lvl8pPr>
            <a:lvl9pPr lvl="8" algn="l">
              <a:lnSpc>
                <a:spcPct val="100000"/>
              </a:lnSpc>
              <a:spcBef>
                <a:spcPts val="1100"/>
              </a:spcBef>
              <a:spcAft>
                <a:spcPts val="0"/>
              </a:spcAft>
              <a:buSzPts val="1900"/>
              <a:buNone/>
              <a:defRPr sz="1900"/>
            </a:lvl9pPr>
          </a:lstStyle>
          <a:p/>
        </p:txBody>
      </p:sp>
      <p:sp>
        <p:nvSpPr>
          <p:cNvPr id="91" name="Google Shape;91;gc02ba97318_3_1897"/>
          <p:cNvSpPr txBox="1"/>
          <p:nvPr>
            <p:ph type="title"/>
          </p:nvPr>
        </p:nvSpPr>
        <p:spPr>
          <a:xfrm>
            <a:off x="960017" y="720000"/>
            <a:ext cx="4449600" cy="2228400"/>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SzPts val="3600"/>
              <a:buNone/>
              <a:defRPr sz="6400"/>
            </a:lvl1pPr>
            <a:lvl2pPr lvl="1" algn="l">
              <a:lnSpc>
                <a:spcPct val="100000"/>
              </a:lnSpc>
              <a:spcBef>
                <a:spcPts val="0"/>
              </a:spcBef>
              <a:spcAft>
                <a:spcPts val="0"/>
              </a:spcAft>
              <a:buSzPts val="1500"/>
              <a:buNone/>
              <a:defRPr sz="6400">
                <a:latin typeface="Roboto Slab"/>
                <a:ea typeface="Roboto Slab"/>
                <a:cs typeface="Roboto Slab"/>
                <a:sym typeface="Roboto Slab"/>
              </a:defRPr>
            </a:lvl2pPr>
            <a:lvl3pPr lvl="2" algn="l">
              <a:lnSpc>
                <a:spcPct val="100000"/>
              </a:lnSpc>
              <a:spcBef>
                <a:spcPts val="0"/>
              </a:spcBef>
              <a:spcAft>
                <a:spcPts val="0"/>
              </a:spcAft>
              <a:buSzPts val="1500"/>
              <a:buNone/>
              <a:defRPr sz="6400">
                <a:latin typeface="Roboto Slab"/>
                <a:ea typeface="Roboto Slab"/>
                <a:cs typeface="Roboto Slab"/>
                <a:sym typeface="Roboto Slab"/>
              </a:defRPr>
            </a:lvl3pPr>
            <a:lvl4pPr lvl="3" algn="l">
              <a:lnSpc>
                <a:spcPct val="100000"/>
              </a:lnSpc>
              <a:spcBef>
                <a:spcPts val="0"/>
              </a:spcBef>
              <a:spcAft>
                <a:spcPts val="0"/>
              </a:spcAft>
              <a:buSzPts val="1500"/>
              <a:buNone/>
              <a:defRPr sz="6400">
                <a:latin typeface="Roboto Slab"/>
                <a:ea typeface="Roboto Slab"/>
                <a:cs typeface="Roboto Slab"/>
                <a:sym typeface="Roboto Slab"/>
              </a:defRPr>
            </a:lvl4pPr>
            <a:lvl5pPr lvl="4" algn="l">
              <a:lnSpc>
                <a:spcPct val="100000"/>
              </a:lnSpc>
              <a:spcBef>
                <a:spcPts val="0"/>
              </a:spcBef>
              <a:spcAft>
                <a:spcPts val="0"/>
              </a:spcAft>
              <a:buSzPts val="1500"/>
              <a:buNone/>
              <a:defRPr sz="6400">
                <a:latin typeface="Roboto Slab"/>
                <a:ea typeface="Roboto Slab"/>
                <a:cs typeface="Roboto Slab"/>
                <a:sym typeface="Roboto Slab"/>
              </a:defRPr>
            </a:lvl5pPr>
            <a:lvl6pPr lvl="5" algn="l">
              <a:lnSpc>
                <a:spcPct val="100000"/>
              </a:lnSpc>
              <a:spcBef>
                <a:spcPts val="0"/>
              </a:spcBef>
              <a:spcAft>
                <a:spcPts val="0"/>
              </a:spcAft>
              <a:buSzPts val="1500"/>
              <a:buNone/>
              <a:defRPr sz="6400">
                <a:latin typeface="Roboto Slab"/>
                <a:ea typeface="Roboto Slab"/>
                <a:cs typeface="Roboto Slab"/>
                <a:sym typeface="Roboto Slab"/>
              </a:defRPr>
            </a:lvl6pPr>
            <a:lvl7pPr lvl="6" algn="l">
              <a:lnSpc>
                <a:spcPct val="100000"/>
              </a:lnSpc>
              <a:spcBef>
                <a:spcPts val="0"/>
              </a:spcBef>
              <a:spcAft>
                <a:spcPts val="0"/>
              </a:spcAft>
              <a:buSzPts val="1500"/>
              <a:buNone/>
              <a:defRPr sz="6400">
                <a:latin typeface="Roboto Slab"/>
                <a:ea typeface="Roboto Slab"/>
                <a:cs typeface="Roboto Slab"/>
                <a:sym typeface="Roboto Slab"/>
              </a:defRPr>
            </a:lvl7pPr>
            <a:lvl8pPr lvl="7" algn="l">
              <a:lnSpc>
                <a:spcPct val="100000"/>
              </a:lnSpc>
              <a:spcBef>
                <a:spcPts val="0"/>
              </a:spcBef>
              <a:spcAft>
                <a:spcPts val="0"/>
              </a:spcAft>
              <a:buSzPts val="1500"/>
              <a:buNone/>
              <a:defRPr sz="6400">
                <a:latin typeface="Roboto Slab"/>
                <a:ea typeface="Roboto Slab"/>
                <a:cs typeface="Roboto Slab"/>
                <a:sym typeface="Roboto Slab"/>
              </a:defRPr>
            </a:lvl8pPr>
            <a:lvl9pPr lvl="8" algn="l">
              <a:lnSpc>
                <a:spcPct val="100000"/>
              </a:lnSpc>
              <a:spcBef>
                <a:spcPts val="0"/>
              </a:spcBef>
              <a:spcAft>
                <a:spcPts val="0"/>
              </a:spcAft>
              <a:buSzPts val="1500"/>
              <a:buNone/>
              <a:defRPr sz="6400">
                <a:latin typeface="Roboto Slab"/>
                <a:ea typeface="Roboto Slab"/>
                <a:cs typeface="Roboto Slab"/>
                <a:sym typeface="Roboto Slab"/>
              </a:defRPr>
            </a:lvl9pPr>
          </a:lstStyle>
          <a:p/>
        </p:txBody>
      </p:sp>
      <p:grpSp>
        <p:nvGrpSpPr>
          <p:cNvPr id="92" name="Google Shape;92;gc02ba97318_3_1897"/>
          <p:cNvGrpSpPr/>
          <p:nvPr/>
        </p:nvGrpSpPr>
        <p:grpSpPr>
          <a:xfrm>
            <a:off x="959864" y="594807"/>
            <a:ext cx="5870390" cy="2362725"/>
            <a:chOff x="3982947" y="764924"/>
            <a:chExt cx="4402902" cy="1772088"/>
          </a:xfrm>
        </p:grpSpPr>
        <p:sp>
          <p:nvSpPr>
            <p:cNvPr id="93" name="Google Shape;93;gc02ba97318_3_1897"/>
            <p:cNvSpPr/>
            <p:nvPr/>
          </p:nvSpPr>
          <p:spPr>
            <a:xfrm>
              <a:off x="4171306" y="2434548"/>
              <a:ext cx="111678" cy="102464"/>
            </a:xfrm>
            <a:custGeom>
              <a:rect b="b" l="l" r="r" t="t"/>
              <a:pathLst>
                <a:path extrusionOk="0" h="2046" w="2230">
                  <a:moveTo>
                    <a:pt x="1115" y="1"/>
                  </a:moveTo>
                  <a:cubicBezTo>
                    <a:pt x="1056" y="1"/>
                    <a:pt x="998" y="32"/>
                    <a:pt x="969" y="94"/>
                  </a:cubicBezTo>
                  <a:lnTo>
                    <a:pt x="768" y="505"/>
                  </a:lnTo>
                  <a:cubicBezTo>
                    <a:pt x="741" y="551"/>
                    <a:pt x="694" y="587"/>
                    <a:pt x="643" y="594"/>
                  </a:cubicBezTo>
                  <a:lnTo>
                    <a:pt x="190" y="660"/>
                  </a:lnTo>
                  <a:cubicBezTo>
                    <a:pt x="54" y="680"/>
                    <a:pt x="0" y="843"/>
                    <a:pt x="101" y="939"/>
                  </a:cubicBezTo>
                  <a:lnTo>
                    <a:pt x="426" y="1257"/>
                  </a:lnTo>
                  <a:cubicBezTo>
                    <a:pt x="466" y="1296"/>
                    <a:pt x="485" y="1351"/>
                    <a:pt x="473" y="1405"/>
                  </a:cubicBezTo>
                  <a:lnTo>
                    <a:pt x="396" y="1854"/>
                  </a:lnTo>
                  <a:cubicBezTo>
                    <a:pt x="377" y="1958"/>
                    <a:pt x="463" y="2045"/>
                    <a:pt x="558" y="2045"/>
                  </a:cubicBezTo>
                  <a:cubicBezTo>
                    <a:pt x="584" y="2045"/>
                    <a:pt x="610" y="2039"/>
                    <a:pt x="636" y="2025"/>
                  </a:cubicBezTo>
                  <a:lnTo>
                    <a:pt x="1039" y="1816"/>
                  </a:lnTo>
                  <a:cubicBezTo>
                    <a:pt x="1062" y="1802"/>
                    <a:pt x="1088" y="1796"/>
                    <a:pt x="1115" y="1796"/>
                  </a:cubicBezTo>
                  <a:cubicBezTo>
                    <a:pt x="1141" y="1796"/>
                    <a:pt x="1167" y="1802"/>
                    <a:pt x="1190" y="1816"/>
                  </a:cubicBezTo>
                  <a:lnTo>
                    <a:pt x="1597" y="2025"/>
                  </a:lnTo>
                  <a:cubicBezTo>
                    <a:pt x="1623" y="2039"/>
                    <a:pt x="1649" y="2045"/>
                    <a:pt x="1675" y="2045"/>
                  </a:cubicBezTo>
                  <a:cubicBezTo>
                    <a:pt x="1770" y="2045"/>
                    <a:pt x="1853" y="1958"/>
                    <a:pt x="1834" y="1854"/>
                  </a:cubicBezTo>
                  <a:lnTo>
                    <a:pt x="1756" y="1405"/>
                  </a:lnTo>
                  <a:cubicBezTo>
                    <a:pt x="1749" y="1351"/>
                    <a:pt x="1764" y="1296"/>
                    <a:pt x="1803" y="1257"/>
                  </a:cubicBezTo>
                  <a:lnTo>
                    <a:pt x="2132" y="939"/>
                  </a:lnTo>
                  <a:cubicBezTo>
                    <a:pt x="2230" y="843"/>
                    <a:pt x="2175" y="680"/>
                    <a:pt x="2039" y="660"/>
                  </a:cubicBezTo>
                  <a:lnTo>
                    <a:pt x="1590" y="594"/>
                  </a:lnTo>
                  <a:cubicBezTo>
                    <a:pt x="1536" y="587"/>
                    <a:pt x="1489" y="551"/>
                    <a:pt x="1466" y="505"/>
                  </a:cubicBezTo>
                  <a:lnTo>
                    <a:pt x="1264" y="94"/>
                  </a:lnTo>
                  <a:cubicBezTo>
                    <a:pt x="1233" y="32"/>
                    <a:pt x="1174" y="1"/>
                    <a:pt x="1115" y="1"/>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gc02ba97318_3_1897"/>
            <p:cNvSpPr/>
            <p:nvPr/>
          </p:nvSpPr>
          <p:spPr>
            <a:xfrm>
              <a:off x="3982947" y="1300598"/>
              <a:ext cx="111528" cy="102414"/>
            </a:xfrm>
            <a:custGeom>
              <a:rect b="b" l="l" r="r" t="t"/>
              <a:pathLst>
                <a:path extrusionOk="0" h="2045" w="2227">
                  <a:moveTo>
                    <a:pt x="1115" y="1"/>
                  </a:moveTo>
                  <a:cubicBezTo>
                    <a:pt x="1056" y="1"/>
                    <a:pt x="997" y="31"/>
                    <a:pt x="966" y="91"/>
                  </a:cubicBezTo>
                  <a:lnTo>
                    <a:pt x="764" y="502"/>
                  </a:lnTo>
                  <a:cubicBezTo>
                    <a:pt x="741" y="552"/>
                    <a:pt x="695" y="583"/>
                    <a:pt x="641" y="591"/>
                  </a:cubicBezTo>
                  <a:lnTo>
                    <a:pt x="190" y="657"/>
                  </a:lnTo>
                  <a:cubicBezTo>
                    <a:pt x="54" y="676"/>
                    <a:pt x="0" y="843"/>
                    <a:pt x="97" y="937"/>
                  </a:cubicBezTo>
                  <a:lnTo>
                    <a:pt x="427" y="1258"/>
                  </a:lnTo>
                  <a:cubicBezTo>
                    <a:pt x="466" y="1293"/>
                    <a:pt x="481" y="1347"/>
                    <a:pt x="473" y="1402"/>
                  </a:cubicBezTo>
                  <a:lnTo>
                    <a:pt x="396" y="1851"/>
                  </a:lnTo>
                  <a:cubicBezTo>
                    <a:pt x="377" y="1959"/>
                    <a:pt x="461" y="2044"/>
                    <a:pt x="556" y="2044"/>
                  </a:cubicBezTo>
                  <a:cubicBezTo>
                    <a:pt x="581" y="2044"/>
                    <a:pt x="607" y="2038"/>
                    <a:pt x="632" y="2025"/>
                  </a:cubicBezTo>
                  <a:lnTo>
                    <a:pt x="1040" y="1812"/>
                  </a:lnTo>
                  <a:cubicBezTo>
                    <a:pt x="1063" y="1799"/>
                    <a:pt x="1089" y="1792"/>
                    <a:pt x="1115" y="1792"/>
                  </a:cubicBezTo>
                  <a:cubicBezTo>
                    <a:pt x="1141" y="1792"/>
                    <a:pt x="1167" y="1799"/>
                    <a:pt x="1190" y="1812"/>
                  </a:cubicBezTo>
                  <a:lnTo>
                    <a:pt x="1594" y="2025"/>
                  </a:lnTo>
                  <a:cubicBezTo>
                    <a:pt x="1619" y="2038"/>
                    <a:pt x="1645" y="2044"/>
                    <a:pt x="1671" y="2044"/>
                  </a:cubicBezTo>
                  <a:cubicBezTo>
                    <a:pt x="1767" y="2044"/>
                    <a:pt x="1853" y="1959"/>
                    <a:pt x="1834" y="1851"/>
                  </a:cubicBezTo>
                  <a:lnTo>
                    <a:pt x="1757" y="1402"/>
                  </a:lnTo>
                  <a:cubicBezTo>
                    <a:pt x="1745" y="1347"/>
                    <a:pt x="1765" y="1293"/>
                    <a:pt x="1804" y="1258"/>
                  </a:cubicBezTo>
                  <a:lnTo>
                    <a:pt x="2129" y="937"/>
                  </a:lnTo>
                  <a:cubicBezTo>
                    <a:pt x="2226" y="843"/>
                    <a:pt x="2176" y="676"/>
                    <a:pt x="2040" y="657"/>
                  </a:cubicBezTo>
                  <a:lnTo>
                    <a:pt x="1586" y="591"/>
                  </a:lnTo>
                  <a:cubicBezTo>
                    <a:pt x="1532" y="583"/>
                    <a:pt x="1489" y="552"/>
                    <a:pt x="1462" y="502"/>
                  </a:cubicBezTo>
                  <a:lnTo>
                    <a:pt x="1260" y="91"/>
                  </a:lnTo>
                  <a:cubicBezTo>
                    <a:pt x="1231" y="31"/>
                    <a:pt x="1173" y="1"/>
                    <a:pt x="1115" y="1"/>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gc02ba97318_3_1897"/>
            <p:cNvSpPr/>
            <p:nvPr/>
          </p:nvSpPr>
          <p:spPr>
            <a:xfrm>
              <a:off x="8319193" y="764924"/>
              <a:ext cx="66656" cy="61248"/>
            </a:xfrm>
            <a:custGeom>
              <a:rect b="b" l="l" r="r" t="t"/>
              <a:pathLst>
                <a:path extrusionOk="0" h="1223" w="1331">
                  <a:moveTo>
                    <a:pt x="666" y="1"/>
                  </a:moveTo>
                  <a:cubicBezTo>
                    <a:pt x="631" y="1"/>
                    <a:pt x="596" y="19"/>
                    <a:pt x="578" y="56"/>
                  </a:cubicBezTo>
                  <a:lnTo>
                    <a:pt x="458" y="299"/>
                  </a:lnTo>
                  <a:cubicBezTo>
                    <a:pt x="443" y="331"/>
                    <a:pt x="416" y="351"/>
                    <a:pt x="385" y="354"/>
                  </a:cubicBezTo>
                  <a:lnTo>
                    <a:pt x="113" y="393"/>
                  </a:lnTo>
                  <a:cubicBezTo>
                    <a:pt x="32" y="405"/>
                    <a:pt x="1" y="505"/>
                    <a:pt x="59" y="560"/>
                  </a:cubicBezTo>
                  <a:lnTo>
                    <a:pt x="253" y="750"/>
                  </a:lnTo>
                  <a:cubicBezTo>
                    <a:pt x="276" y="773"/>
                    <a:pt x="288" y="808"/>
                    <a:pt x="283" y="839"/>
                  </a:cubicBezTo>
                  <a:lnTo>
                    <a:pt x="237" y="1106"/>
                  </a:lnTo>
                  <a:cubicBezTo>
                    <a:pt x="225" y="1171"/>
                    <a:pt x="276" y="1223"/>
                    <a:pt x="332" y="1223"/>
                  </a:cubicBezTo>
                  <a:cubicBezTo>
                    <a:pt x="347" y="1223"/>
                    <a:pt x="362" y="1219"/>
                    <a:pt x="376" y="1211"/>
                  </a:cubicBezTo>
                  <a:lnTo>
                    <a:pt x="621" y="1083"/>
                  </a:lnTo>
                  <a:cubicBezTo>
                    <a:pt x="635" y="1075"/>
                    <a:pt x="650" y="1071"/>
                    <a:pt x="666" y="1071"/>
                  </a:cubicBezTo>
                  <a:cubicBezTo>
                    <a:pt x="681" y="1071"/>
                    <a:pt x="697" y="1075"/>
                    <a:pt x="710" y="1083"/>
                  </a:cubicBezTo>
                  <a:lnTo>
                    <a:pt x="954" y="1211"/>
                  </a:lnTo>
                  <a:cubicBezTo>
                    <a:pt x="969" y="1219"/>
                    <a:pt x="984" y="1223"/>
                    <a:pt x="999" y="1223"/>
                  </a:cubicBezTo>
                  <a:cubicBezTo>
                    <a:pt x="1055" y="1223"/>
                    <a:pt x="1106" y="1171"/>
                    <a:pt x="1094" y="1106"/>
                  </a:cubicBezTo>
                  <a:lnTo>
                    <a:pt x="1051" y="839"/>
                  </a:lnTo>
                  <a:cubicBezTo>
                    <a:pt x="1044" y="808"/>
                    <a:pt x="1056" y="773"/>
                    <a:pt x="1079" y="750"/>
                  </a:cubicBezTo>
                  <a:lnTo>
                    <a:pt x="1272" y="560"/>
                  </a:lnTo>
                  <a:cubicBezTo>
                    <a:pt x="1330" y="505"/>
                    <a:pt x="1299" y="405"/>
                    <a:pt x="1219" y="393"/>
                  </a:cubicBezTo>
                  <a:lnTo>
                    <a:pt x="947" y="354"/>
                  </a:lnTo>
                  <a:cubicBezTo>
                    <a:pt x="916" y="351"/>
                    <a:pt x="888" y="331"/>
                    <a:pt x="873" y="299"/>
                  </a:cubicBezTo>
                  <a:lnTo>
                    <a:pt x="753" y="56"/>
                  </a:lnTo>
                  <a:cubicBezTo>
                    <a:pt x="736" y="19"/>
                    <a:pt x="701" y="1"/>
                    <a:pt x="666" y="1"/>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gc02ba97318_3_1897"/>
            <p:cNvSpPr/>
            <p:nvPr/>
          </p:nvSpPr>
          <p:spPr>
            <a:xfrm>
              <a:off x="4600558" y="776393"/>
              <a:ext cx="136568" cy="136568"/>
            </a:xfrm>
            <a:custGeom>
              <a:rect b="b" l="l" r="r" t="t"/>
              <a:pathLst>
                <a:path extrusionOk="0" h="2727" w="2727">
                  <a:moveTo>
                    <a:pt x="1366" y="1"/>
                  </a:moveTo>
                  <a:cubicBezTo>
                    <a:pt x="609" y="1"/>
                    <a:pt x="1" y="610"/>
                    <a:pt x="1" y="1362"/>
                  </a:cubicBezTo>
                  <a:cubicBezTo>
                    <a:pt x="1" y="2114"/>
                    <a:pt x="609" y="2727"/>
                    <a:pt x="1366" y="2727"/>
                  </a:cubicBezTo>
                  <a:cubicBezTo>
                    <a:pt x="2118" y="2727"/>
                    <a:pt x="2726" y="2114"/>
                    <a:pt x="2726" y="1362"/>
                  </a:cubicBezTo>
                  <a:cubicBezTo>
                    <a:pt x="2726" y="610"/>
                    <a:pt x="2118" y="1"/>
                    <a:pt x="1366" y="1"/>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gc02ba97318_3_1897"/>
            <p:cNvSpPr/>
            <p:nvPr/>
          </p:nvSpPr>
          <p:spPr>
            <a:xfrm>
              <a:off x="5261289" y="1264740"/>
              <a:ext cx="246844" cy="92798"/>
            </a:xfrm>
            <a:custGeom>
              <a:rect b="b" l="l" r="r" t="t"/>
              <a:pathLst>
                <a:path extrusionOk="0" h="1853" w="4929">
                  <a:moveTo>
                    <a:pt x="1" y="1"/>
                  </a:moveTo>
                  <a:lnTo>
                    <a:pt x="1" y="1"/>
                  </a:lnTo>
                  <a:cubicBezTo>
                    <a:pt x="365" y="919"/>
                    <a:pt x="1187" y="1633"/>
                    <a:pt x="2234" y="1811"/>
                  </a:cubicBezTo>
                  <a:cubicBezTo>
                    <a:pt x="2398" y="1839"/>
                    <a:pt x="2562" y="1853"/>
                    <a:pt x="2724" y="1853"/>
                  </a:cubicBezTo>
                  <a:cubicBezTo>
                    <a:pt x="3586" y="1853"/>
                    <a:pt x="4387" y="1465"/>
                    <a:pt x="4928" y="834"/>
                  </a:cubicBezTo>
                  <a:lnTo>
                    <a:pt x="4928" y="834"/>
                  </a:lnTo>
                  <a:cubicBezTo>
                    <a:pt x="4889" y="834"/>
                    <a:pt x="4850" y="834"/>
                    <a:pt x="4810" y="834"/>
                  </a:cubicBezTo>
                  <a:cubicBezTo>
                    <a:pt x="4108" y="834"/>
                    <a:pt x="3294" y="764"/>
                    <a:pt x="2436" y="621"/>
                  </a:cubicBezTo>
                  <a:cubicBezTo>
                    <a:pt x="1525" y="466"/>
                    <a:pt x="691" y="248"/>
                    <a:pt x="1" y="1"/>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gc02ba97318_3_1897"/>
            <p:cNvSpPr/>
            <p:nvPr/>
          </p:nvSpPr>
          <p:spPr>
            <a:xfrm>
              <a:off x="5260939" y="1065565"/>
              <a:ext cx="282351" cy="141927"/>
            </a:xfrm>
            <a:custGeom>
              <a:rect b="b" l="l" r="r" t="t"/>
              <a:pathLst>
                <a:path extrusionOk="0" h="2834" w="5638">
                  <a:moveTo>
                    <a:pt x="2720" y="1"/>
                  </a:moveTo>
                  <a:cubicBezTo>
                    <a:pt x="1509" y="1"/>
                    <a:pt x="425" y="755"/>
                    <a:pt x="0" y="1880"/>
                  </a:cubicBezTo>
                  <a:cubicBezTo>
                    <a:pt x="156" y="1872"/>
                    <a:pt x="320" y="1868"/>
                    <a:pt x="490" y="1868"/>
                  </a:cubicBezTo>
                  <a:cubicBezTo>
                    <a:pt x="1195" y="1868"/>
                    <a:pt x="2010" y="1938"/>
                    <a:pt x="2865" y="2082"/>
                  </a:cubicBezTo>
                  <a:cubicBezTo>
                    <a:pt x="3931" y="2264"/>
                    <a:pt x="4893" y="2531"/>
                    <a:pt x="5637" y="2833"/>
                  </a:cubicBezTo>
                  <a:cubicBezTo>
                    <a:pt x="5603" y="1469"/>
                    <a:pt x="4606" y="279"/>
                    <a:pt x="3210" y="42"/>
                  </a:cubicBezTo>
                  <a:cubicBezTo>
                    <a:pt x="3045" y="14"/>
                    <a:pt x="2881" y="1"/>
                    <a:pt x="2720" y="1"/>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gc02ba97318_3_1897"/>
            <p:cNvSpPr/>
            <p:nvPr/>
          </p:nvSpPr>
          <p:spPr>
            <a:xfrm>
              <a:off x="5166384" y="1148851"/>
              <a:ext cx="461938" cy="125450"/>
            </a:xfrm>
            <a:custGeom>
              <a:rect b="b" l="l" r="r" t="t"/>
              <a:pathLst>
                <a:path extrusionOk="0" h="2505" w="9224">
                  <a:moveTo>
                    <a:pt x="1996" y="0"/>
                  </a:moveTo>
                  <a:cubicBezTo>
                    <a:pt x="890" y="0"/>
                    <a:pt x="148" y="169"/>
                    <a:pt x="93" y="488"/>
                  </a:cubicBezTo>
                  <a:cubicBezTo>
                    <a:pt x="0" y="1036"/>
                    <a:pt x="1947" y="1822"/>
                    <a:pt x="4443" y="2245"/>
                  </a:cubicBezTo>
                  <a:cubicBezTo>
                    <a:pt x="5478" y="2420"/>
                    <a:pt x="6445" y="2505"/>
                    <a:pt x="7229" y="2505"/>
                  </a:cubicBezTo>
                  <a:cubicBezTo>
                    <a:pt x="8336" y="2505"/>
                    <a:pt x="9078" y="2336"/>
                    <a:pt x="9130" y="2016"/>
                  </a:cubicBezTo>
                  <a:cubicBezTo>
                    <a:pt x="9223" y="1469"/>
                    <a:pt x="7278" y="682"/>
                    <a:pt x="4780" y="260"/>
                  </a:cubicBezTo>
                  <a:cubicBezTo>
                    <a:pt x="3746" y="85"/>
                    <a:pt x="2779" y="0"/>
                    <a:pt x="1996" y="0"/>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0" name="Google Shape;100;gc02ba97318_3_1897"/>
          <p:cNvSpPr txBox="1"/>
          <p:nvPr>
            <p:ph idx="12" type="sldNum"/>
          </p:nvPr>
        </p:nvSpPr>
        <p:spPr>
          <a:xfrm>
            <a:off x="11409045" y="6333134"/>
            <a:ext cx="731700" cy="5247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01" name="Shape 101"/>
        <p:cNvGrpSpPr/>
        <p:nvPr/>
      </p:nvGrpSpPr>
      <p:grpSpPr>
        <a:xfrm>
          <a:off x="0" y="0"/>
          <a:ext cx="0" cy="0"/>
          <a:chOff x="0" y="0"/>
          <a:chExt cx="0" cy="0"/>
        </a:xfrm>
      </p:grpSpPr>
      <p:sp>
        <p:nvSpPr>
          <p:cNvPr id="102" name="Google Shape;102;gc02ba97318_3_1914"/>
          <p:cNvSpPr txBox="1"/>
          <p:nvPr>
            <p:ph idx="1" type="subTitle"/>
          </p:nvPr>
        </p:nvSpPr>
        <p:spPr>
          <a:xfrm>
            <a:off x="4024461" y="3793068"/>
            <a:ext cx="6795900" cy="1684800"/>
          </a:xfrm>
          <a:prstGeom prst="rect">
            <a:avLst/>
          </a:prstGeom>
          <a:noFill/>
          <a:ln>
            <a:noFill/>
          </a:ln>
        </p:spPr>
        <p:txBody>
          <a:bodyPr anchorCtr="0" anchor="t" bIns="45700" lIns="91425" spcFirstLastPara="1" rIns="91425" wrap="square" tIns="45700">
            <a:noAutofit/>
          </a:bodyPr>
          <a:lstStyle>
            <a:lvl1pPr lvl="0" marR="0" algn="l">
              <a:lnSpc>
                <a:spcPct val="120000"/>
              </a:lnSpc>
              <a:spcBef>
                <a:spcPts val="700"/>
              </a:spcBef>
              <a:spcAft>
                <a:spcPts val="0"/>
              </a:spcAft>
              <a:buClr>
                <a:srgbClr val="7F7F7F"/>
              </a:buClr>
              <a:buSzPts val="3100"/>
              <a:buFont typeface="Arial"/>
              <a:buNone/>
              <a:defRPr b="0" i="0" sz="3100" u="none" cap="none" strike="noStrike">
                <a:solidFill>
                  <a:srgbClr val="7F7F7F"/>
                </a:solidFill>
                <a:latin typeface="Roboto"/>
                <a:ea typeface="Roboto"/>
                <a:cs typeface="Roboto"/>
                <a:sym typeface="Roboto"/>
              </a:defRPr>
            </a:lvl1pPr>
            <a:lvl2pPr lvl="1" marR="0" algn="ctr">
              <a:lnSpc>
                <a:spcPct val="100000"/>
              </a:lnSpc>
              <a:spcBef>
                <a:spcPts val="400"/>
              </a:spcBef>
              <a:spcAft>
                <a:spcPts val="0"/>
              </a:spcAft>
              <a:buClr>
                <a:srgbClr val="888888"/>
              </a:buClr>
              <a:buSzPts val="2100"/>
              <a:buFont typeface="Arial"/>
              <a:buNone/>
              <a:defRPr b="0" i="0" sz="2100" u="none" cap="none" strike="noStrike">
                <a:solidFill>
                  <a:srgbClr val="888888"/>
                </a:solidFill>
                <a:latin typeface="Arial"/>
                <a:ea typeface="Arial"/>
                <a:cs typeface="Arial"/>
                <a:sym typeface="Arial"/>
              </a:defRPr>
            </a:lvl2pPr>
            <a:lvl3pPr lvl="2" marR="0" algn="ctr">
              <a:lnSpc>
                <a:spcPct val="100000"/>
              </a:lnSpc>
              <a:spcBef>
                <a:spcPts val="400"/>
              </a:spcBef>
              <a:spcAft>
                <a:spcPts val="0"/>
              </a:spcAft>
              <a:buClr>
                <a:srgbClr val="888888"/>
              </a:buClr>
              <a:buSzPts val="1900"/>
              <a:buFont typeface="Arial"/>
              <a:buNone/>
              <a:defRPr b="0" i="0" sz="1900" u="none" cap="none" strike="noStrike">
                <a:solidFill>
                  <a:srgbClr val="888888"/>
                </a:solidFill>
                <a:latin typeface="Arial"/>
                <a:ea typeface="Arial"/>
                <a:cs typeface="Arial"/>
                <a:sym typeface="Arial"/>
              </a:defRPr>
            </a:lvl3pPr>
            <a:lvl4pPr lvl="3" marR="0" algn="ctr">
              <a:lnSpc>
                <a:spcPct val="100000"/>
              </a:lnSpc>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4pPr>
            <a:lvl5pPr lvl="4" marR="0" algn="ctr">
              <a:lnSpc>
                <a:spcPct val="100000"/>
              </a:lnSpc>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5pPr>
            <a:lvl6pPr lvl="5" marR="0" algn="ctr">
              <a:lnSpc>
                <a:spcPct val="100000"/>
              </a:lnSpc>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6pPr>
            <a:lvl7pPr lvl="6" marR="0" algn="ctr">
              <a:lnSpc>
                <a:spcPct val="100000"/>
              </a:lnSpc>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7pPr>
            <a:lvl8pPr lvl="7" marR="0" algn="ctr">
              <a:lnSpc>
                <a:spcPct val="100000"/>
              </a:lnSpc>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8pPr>
            <a:lvl9pPr lvl="8" marR="0" algn="ctr">
              <a:lnSpc>
                <a:spcPct val="100000"/>
              </a:lnSpc>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9pPr>
          </a:lstStyle>
          <a:p/>
        </p:txBody>
      </p:sp>
      <p:sp>
        <p:nvSpPr>
          <p:cNvPr id="103" name="Google Shape;103;gc02ba97318_3_1914"/>
          <p:cNvSpPr txBox="1"/>
          <p:nvPr>
            <p:ph type="ctrTitle"/>
          </p:nvPr>
        </p:nvSpPr>
        <p:spPr>
          <a:xfrm>
            <a:off x="4024462" y="333633"/>
            <a:ext cx="6795900" cy="3459300"/>
          </a:xfrm>
          <a:prstGeom prst="rect">
            <a:avLst/>
          </a:prstGeom>
          <a:noFill/>
          <a:ln>
            <a:noFill/>
          </a:ln>
        </p:spPr>
        <p:txBody>
          <a:bodyPr anchorCtr="0" anchor="b" bIns="45700" lIns="91425" spcFirstLastPara="1" rIns="91425" wrap="square" tIns="45700">
            <a:noAutofit/>
          </a:bodyPr>
          <a:lstStyle>
            <a:lvl1pPr lvl="0" marR="0" algn="l">
              <a:lnSpc>
                <a:spcPct val="114285"/>
              </a:lnSpc>
              <a:spcBef>
                <a:spcPts val="0"/>
              </a:spcBef>
              <a:spcAft>
                <a:spcPts val="0"/>
              </a:spcAft>
              <a:buClr>
                <a:srgbClr val="A7934B"/>
              </a:buClr>
              <a:buSzPts val="4300"/>
              <a:buFont typeface="Roboto"/>
              <a:buNone/>
              <a:defRPr b="1" i="0" sz="4300" u="none" cap="none" strike="noStrike">
                <a:solidFill>
                  <a:srgbClr val="A7934B"/>
                </a:solidFill>
                <a:latin typeface="Roboto"/>
                <a:ea typeface="Roboto"/>
                <a:cs typeface="Roboto"/>
                <a:sym typeface="Roboto"/>
              </a:defRPr>
            </a:lvl1pPr>
            <a:lvl2pPr lvl="1" marR="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10" name="Shape 110"/>
        <p:cNvGrpSpPr/>
        <p:nvPr/>
      </p:nvGrpSpPr>
      <p:grpSpPr>
        <a:xfrm>
          <a:off x="0" y="0"/>
          <a:ext cx="0" cy="0"/>
          <a:chOff x="0" y="0"/>
          <a:chExt cx="0" cy="0"/>
        </a:xfrm>
      </p:grpSpPr>
      <p:sp>
        <p:nvSpPr>
          <p:cNvPr id="111" name="Google Shape;111;p16"/>
          <p:cNvSpPr txBox="1"/>
          <p:nvPr>
            <p:ph idx="1" type="body"/>
          </p:nvPr>
        </p:nvSpPr>
        <p:spPr>
          <a:xfrm>
            <a:off x="381000" y="1215484"/>
            <a:ext cx="11430000" cy="459635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16"/>
          <p:cNvSpPr txBox="1"/>
          <p:nvPr>
            <p:ph idx="10" type="dt"/>
          </p:nvPr>
        </p:nvSpPr>
        <p:spPr>
          <a:xfrm>
            <a:off x="381000" y="5811839"/>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6"/>
          <p:cNvSpPr txBox="1"/>
          <p:nvPr>
            <p:ph idx="11" type="ftr"/>
          </p:nvPr>
        </p:nvSpPr>
        <p:spPr>
          <a:xfrm>
            <a:off x="3126154" y="5811839"/>
            <a:ext cx="5941647"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6"/>
          <p:cNvSpPr txBox="1"/>
          <p:nvPr>
            <p:ph idx="12" type="sldNum"/>
          </p:nvPr>
        </p:nvSpPr>
        <p:spPr>
          <a:xfrm>
            <a:off x="9067800" y="5811839"/>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15" name="Google Shape;115;p16"/>
          <p:cNvSpPr txBox="1"/>
          <p:nvPr>
            <p:ph type="title"/>
          </p:nvPr>
        </p:nvSpPr>
        <p:spPr>
          <a:xfrm>
            <a:off x="381000" y="200722"/>
            <a:ext cx="11430000" cy="10147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7934B"/>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 type="twoObj">
  <p:cSld name="TWO_OBJECTS">
    <p:spTree>
      <p:nvGrpSpPr>
        <p:cNvPr id="116" name="Shape 116"/>
        <p:cNvGrpSpPr/>
        <p:nvPr/>
      </p:nvGrpSpPr>
      <p:grpSpPr>
        <a:xfrm>
          <a:off x="0" y="0"/>
          <a:ext cx="0" cy="0"/>
          <a:chOff x="0" y="0"/>
          <a:chExt cx="0" cy="0"/>
        </a:xfrm>
      </p:grpSpPr>
      <p:sp>
        <p:nvSpPr>
          <p:cNvPr id="117" name="Google Shape;117;p18"/>
          <p:cNvSpPr txBox="1"/>
          <p:nvPr>
            <p:ph type="title"/>
          </p:nvPr>
        </p:nvSpPr>
        <p:spPr>
          <a:xfrm>
            <a:off x="381000" y="200722"/>
            <a:ext cx="11430000" cy="10147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7934B"/>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18"/>
          <p:cNvSpPr txBox="1"/>
          <p:nvPr>
            <p:ph idx="1" type="body"/>
          </p:nvPr>
        </p:nvSpPr>
        <p:spPr>
          <a:xfrm>
            <a:off x="379048" y="1215483"/>
            <a:ext cx="5615353" cy="496148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18"/>
          <p:cNvSpPr txBox="1"/>
          <p:nvPr>
            <p:ph idx="2" type="body"/>
          </p:nvPr>
        </p:nvSpPr>
        <p:spPr>
          <a:xfrm>
            <a:off x="6197600" y="1215483"/>
            <a:ext cx="5613400" cy="496148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18"/>
          <p:cNvSpPr txBox="1"/>
          <p:nvPr>
            <p:ph idx="10" type="dt"/>
          </p:nvPr>
        </p:nvSpPr>
        <p:spPr>
          <a:xfrm>
            <a:off x="381000" y="5811839"/>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18"/>
          <p:cNvSpPr txBox="1"/>
          <p:nvPr>
            <p:ph idx="11" type="ftr"/>
          </p:nvPr>
        </p:nvSpPr>
        <p:spPr>
          <a:xfrm>
            <a:off x="3126154" y="5811839"/>
            <a:ext cx="5941647"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18"/>
          <p:cNvSpPr txBox="1"/>
          <p:nvPr>
            <p:ph idx="12" type="sldNum"/>
          </p:nvPr>
        </p:nvSpPr>
        <p:spPr>
          <a:xfrm>
            <a:off x="9067800" y="5811839"/>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23" name="Shape 123"/>
        <p:cNvGrpSpPr/>
        <p:nvPr/>
      </p:nvGrpSpPr>
      <p:grpSpPr>
        <a:xfrm>
          <a:off x="0" y="0"/>
          <a:ext cx="0" cy="0"/>
          <a:chOff x="0" y="0"/>
          <a:chExt cx="0" cy="0"/>
        </a:xfrm>
      </p:grpSpPr>
      <p:sp>
        <p:nvSpPr>
          <p:cNvPr id="124" name="Google Shape;124;p19"/>
          <p:cNvSpPr txBox="1"/>
          <p:nvPr>
            <p:ph idx="1" type="body"/>
          </p:nvPr>
        </p:nvSpPr>
        <p:spPr>
          <a:xfrm>
            <a:off x="381001" y="1235113"/>
            <a:ext cx="5617633"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5" name="Google Shape;125;p19"/>
          <p:cNvSpPr txBox="1"/>
          <p:nvPr>
            <p:ph idx="2" type="body"/>
          </p:nvPr>
        </p:nvSpPr>
        <p:spPr>
          <a:xfrm>
            <a:off x="381001" y="2078657"/>
            <a:ext cx="5617633" cy="411100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p19"/>
          <p:cNvSpPr txBox="1"/>
          <p:nvPr>
            <p:ph idx="3" type="body"/>
          </p:nvPr>
        </p:nvSpPr>
        <p:spPr>
          <a:xfrm>
            <a:off x="6172200" y="1235113"/>
            <a:ext cx="563880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7" name="Google Shape;127;p19"/>
          <p:cNvSpPr txBox="1"/>
          <p:nvPr>
            <p:ph idx="4" type="body"/>
          </p:nvPr>
        </p:nvSpPr>
        <p:spPr>
          <a:xfrm>
            <a:off x="6172200" y="2078657"/>
            <a:ext cx="5638800" cy="411100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8" name="Google Shape;128;p19"/>
          <p:cNvSpPr txBox="1"/>
          <p:nvPr>
            <p:ph idx="10" type="dt"/>
          </p:nvPr>
        </p:nvSpPr>
        <p:spPr>
          <a:xfrm>
            <a:off x="381000" y="5811839"/>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19"/>
          <p:cNvSpPr txBox="1"/>
          <p:nvPr>
            <p:ph idx="11" type="ftr"/>
          </p:nvPr>
        </p:nvSpPr>
        <p:spPr>
          <a:xfrm>
            <a:off x="3126154" y="5811839"/>
            <a:ext cx="5941647"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19"/>
          <p:cNvSpPr txBox="1"/>
          <p:nvPr>
            <p:ph idx="12" type="sldNum"/>
          </p:nvPr>
        </p:nvSpPr>
        <p:spPr>
          <a:xfrm>
            <a:off x="9067800" y="5811839"/>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31" name="Google Shape;131;p19"/>
          <p:cNvSpPr txBox="1"/>
          <p:nvPr>
            <p:ph type="title"/>
          </p:nvPr>
        </p:nvSpPr>
        <p:spPr>
          <a:xfrm>
            <a:off x="381000" y="200722"/>
            <a:ext cx="11430000" cy="10147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7934B"/>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132" name="Shape 132"/>
        <p:cNvGrpSpPr/>
        <p:nvPr/>
      </p:nvGrpSpPr>
      <p:grpSpPr>
        <a:xfrm>
          <a:off x="0" y="0"/>
          <a:ext cx="0" cy="0"/>
          <a:chOff x="0" y="0"/>
          <a:chExt cx="0" cy="0"/>
        </a:xfrm>
      </p:grpSpPr>
      <p:sp>
        <p:nvSpPr>
          <p:cNvPr id="133" name="Google Shape;133;p20"/>
          <p:cNvSpPr txBox="1"/>
          <p:nvPr>
            <p:ph type="title"/>
          </p:nvPr>
        </p:nvSpPr>
        <p:spPr>
          <a:xfrm>
            <a:off x="381000" y="200722"/>
            <a:ext cx="11430000" cy="10147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7934B"/>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20"/>
          <p:cNvSpPr txBox="1"/>
          <p:nvPr>
            <p:ph idx="10" type="dt"/>
          </p:nvPr>
        </p:nvSpPr>
        <p:spPr>
          <a:xfrm>
            <a:off x="381000" y="5811839"/>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20"/>
          <p:cNvSpPr txBox="1"/>
          <p:nvPr>
            <p:ph idx="11" type="ftr"/>
          </p:nvPr>
        </p:nvSpPr>
        <p:spPr>
          <a:xfrm>
            <a:off x="3126154" y="5811839"/>
            <a:ext cx="5941647"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20"/>
          <p:cNvSpPr txBox="1"/>
          <p:nvPr>
            <p:ph idx="12" type="sldNum"/>
          </p:nvPr>
        </p:nvSpPr>
        <p:spPr>
          <a:xfrm>
            <a:off x="9067800" y="5811839"/>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_WITH_CAPTION_TEXT" type="objTx">
  <p:cSld name="OBJECT_WITH_CAPTION_TEXT">
    <p:spTree>
      <p:nvGrpSpPr>
        <p:cNvPr id="137" name="Shape 137"/>
        <p:cNvGrpSpPr/>
        <p:nvPr/>
      </p:nvGrpSpPr>
      <p:grpSpPr>
        <a:xfrm>
          <a:off x="0" y="0"/>
          <a:ext cx="0" cy="0"/>
          <a:chOff x="0" y="0"/>
          <a:chExt cx="0" cy="0"/>
        </a:xfrm>
      </p:grpSpPr>
      <p:sp>
        <p:nvSpPr>
          <p:cNvPr id="138" name="Google Shape;138;p21"/>
          <p:cNvSpPr txBox="1"/>
          <p:nvPr>
            <p:ph type="title"/>
          </p:nvPr>
        </p:nvSpPr>
        <p:spPr>
          <a:xfrm>
            <a:off x="381001" y="457200"/>
            <a:ext cx="393276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A7934B"/>
              </a:buClr>
              <a:buSzPts val="3200"/>
              <a:buFont typeface="Roboto"/>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21"/>
          <p:cNvSpPr txBox="1"/>
          <p:nvPr>
            <p:ph idx="1" type="body"/>
          </p:nvPr>
        </p:nvSpPr>
        <p:spPr>
          <a:xfrm>
            <a:off x="4313768" y="457201"/>
            <a:ext cx="7497233" cy="540385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40" name="Google Shape;140;p21"/>
          <p:cNvSpPr txBox="1"/>
          <p:nvPr>
            <p:ph idx="2" type="body"/>
          </p:nvPr>
        </p:nvSpPr>
        <p:spPr>
          <a:xfrm>
            <a:off x="381001" y="2274849"/>
            <a:ext cx="3932767" cy="359413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1" name="Google Shape;141;p21"/>
          <p:cNvSpPr txBox="1"/>
          <p:nvPr>
            <p:ph idx="10" type="dt"/>
          </p:nvPr>
        </p:nvSpPr>
        <p:spPr>
          <a:xfrm>
            <a:off x="381000" y="5811839"/>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21"/>
          <p:cNvSpPr txBox="1"/>
          <p:nvPr>
            <p:ph idx="11" type="ftr"/>
          </p:nvPr>
        </p:nvSpPr>
        <p:spPr>
          <a:xfrm>
            <a:off x="3126154" y="5811839"/>
            <a:ext cx="5941647"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21"/>
          <p:cNvSpPr txBox="1"/>
          <p:nvPr>
            <p:ph idx="12" type="sldNum"/>
          </p:nvPr>
        </p:nvSpPr>
        <p:spPr>
          <a:xfrm>
            <a:off x="9067800" y="5811839"/>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_WITH_CAPTION_TEXT" type="picTx">
  <p:cSld name="PICTURE_WITH_CAPTION_TEXT">
    <p:spTree>
      <p:nvGrpSpPr>
        <p:cNvPr id="144" name="Shape 144"/>
        <p:cNvGrpSpPr/>
        <p:nvPr/>
      </p:nvGrpSpPr>
      <p:grpSpPr>
        <a:xfrm>
          <a:off x="0" y="0"/>
          <a:ext cx="0" cy="0"/>
          <a:chOff x="0" y="0"/>
          <a:chExt cx="0" cy="0"/>
        </a:xfrm>
      </p:grpSpPr>
      <p:sp>
        <p:nvSpPr>
          <p:cNvPr id="145" name="Google Shape;145;p22"/>
          <p:cNvSpPr txBox="1"/>
          <p:nvPr>
            <p:ph type="title"/>
          </p:nvPr>
        </p:nvSpPr>
        <p:spPr>
          <a:xfrm>
            <a:off x="381001" y="457200"/>
            <a:ext cx="393276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A7934B"/>
              </a:buClr>
              <a:buSzPts val="3200"/>
              <a:buFont typeface="Roboto"/>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22"/>
          <p:cNvSpPr/>
          <p:nvPr>
            <p:ph idx="2" type="pic"/>
          </p:nvPr>
        </p:nvSpPr>
        <p:spPr>
          <a:xfrm>
            <a:off x="4313768" y="457201"/>
            <a:ext cx="7497233" cy="5403850"/>
          </a:xfrm>
          <a:prstGeom prst="rect">
            <a:avLst/>
          </a:prstGeom>
          <a:noFill/>
          <a:ln>
            <a:noFill/>
          </a:ln>
        </p:spPr>
      </p:sp>
      <p:sp>
        <p:nvSpPr>
          <p:cNvPr id="147" name="Google Shape;147;p22"/>
          <p:cNvSpPr txBox="1"/>
          <p:nvPr>
            <p:ph idx="1" type="body"/>
          </p:nvPr>
        </p:nvSpPr>
        <p:spPr>
          <a:xfrm>
            <a:off x="381001" y="2274849"/>
            <a:ext cx="3932767" cy="359413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8" name="Google Shape;148;p22"/>
          <p:cNvSpPr txBox="1"/>
          <p:nvPr>
            <p:ph idx="10" type="dt"/>
          </p:nvPr>
        </p:nvSpPr>
        <p:spPr>
          <a:xfrm>
            <a:off x="381000" y="5811839"/>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22"/>
          <p:cNvSpPr txBox="1"/>
          <p:nvPr>
            <p:ph idx="11" type="ftr"/>
          </p:nvPr>
        </p:nvSpPr>
        <p:spPr>
          <a:xfrm>
            <a:off x="3126154" y="5811839"/>
            <a:ext cx="5941647"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22"/>
          <p:cNvSpPr txBox="1"/>
          <p:nvPr>
            <p:ph idx="12" type="sldNum"/>
          </p:nvPr>
        </p:nvSpPr>
        <p:spPr>
          <a:xfrm>
            <a:off x="9067800" y="5811839"/>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EXT" type="vertTx">
  <p:cSld name="VERTICAL_TEXT">
    <p:spTree>
      <p:nvGrpSpPr>
        <p:cNvPr id="151" name="Shape 151"/>
        <p:cNvGrpSpPr/>
        <p:nvPr/>
      </p:nvGrpSpPr>
      <p:grpSpPr>
        <a:xfrm>
          <a:off x="0" y="0"/>
          <a:ext cx="0" cy="0"/>
          <a:chOff x="0" y="0"/>
          <a:chExt cx="0" cy="0"/>
        </a:xfrm>
      </p:grpSpPr>
      <p:sp>
        <p:nvSpPr>
          <p:cNvPr id="152" name="Google Shape;152;p23"/>
          <p:cNvSpPr txBox="1"/>
          <p:nvPr>
            <p:ph type="title"/>
          </p:nvPr>
        </p:nvSpPr>
        <p:spPr>
          <a:xfrm>
            <a:off x="381000" y="200722"/>
            <a:ext cx="11430000" cy="10147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7934B"/>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23"/>
          <p:cNvSpPr txBox="1"/>
          <p:nvPr>
            <p:ph idx="1" type="body"/>
          </p:nvPr>
        </p:nvSpPr>
        <p:spPr>
          <a:xfrm rot="5400000">
            <a:off x="3797823" y="-2201338"/>
            <a:ext cx="4596355" cy="11430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p23"/>
          <p:cNvSpPr txBox="1"/>
          <p:nvPr>
            <p:ph idx="10" type="dt"/>
          </p:nvPr>
        </p:nvSpPr>
        <p:spPr>
          <a:xfrm>
            <a:off x="381000" y="5811839"/>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23"/>
          <p:cNvSpPr txBox="1"/>
          <p:nvPr>
            <p:ph idx="11" type="ftr"/>
          </p:nvPr>
        </p:nvSpPr>
        <p:spPr>
          <a:xfrm>
            <a:off x="3126154" y="5811839"/>
            <a:ext cx="5941647"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23"/>
          <p:cNvSpPr txBox="1"/>
          <p:nvPr>
            <p:ph idx="12" type="sldNum"/>
          </p:nvPr>
        </p:nvSpPr>
        <p:spPr>
          <a:xfrm>
            <a:off x="9067800" y="5811839"/>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5" name="Shape 15"/>
        <p:cNvGrpSpPr/>
        <p:nvPr/>
      </p:nvGrpSpPr>
      <p:grpSpPr>
        <a:xfrm>
          <a:off x="0" y="0"/>
          <a:ext cx="0" cy="0"/>
          <a:chOff x="0" y="0"/>
          <a:chExt cx="0" cy="0"/>
        </a:xfrm>
      </p:grpSpPr>
      <p:sp>
        <p:nvSpPr>
          <p:cNvPr id="16" name="Google Shape;16;gc02ba97318_3_1828"/>
          <p:cNvSpPr txBox="1"/>
          <p:nvPr>
            <p:ph idx="1" type="body"/>
          </p:nvPr>
        </p:nvSpPr>
        <p:spPr>
          <a:xfrm>
            <a:off x="381000" y="1215484"/>
            <a:ext cx="11430000" cy="4596300"/>
          </a:xfrm>
          <a:prstGeom prst="rect">
            <a:avLst/>
          </a:prstGeom>
          <a:noFill/>
          <a:ln>
            <a:noFill/>
          </a:ln>
        </p:spPr>
        <p:txBody>
          <a:bodyPr anchorCtr="0" anchor="t" bIns="45700" lIns="91425" spcFirstLastPara="1" rIns="91425" wrap="square" tIns="45700">
            <a:noAutofit/>
          </a:bodyPr>
          <a:lstStyle>
            <a:lvl1pPr indent="-349250" lvl="0" marL="457200" algn="l">
              <a:lnSpc>
                <a:spcPct val="90000"/>
              </a:lnSpc>
              <a:spcBef>
                <a:spcPts val="1100"/>
              </a:spcBef>
              <a:spcAft>
                <a:spcPts val="0"/>
              </a:spcAft>
              <a:buClr>
                <a:schemeClr val="dk1"/>
              </a:buClr>
              <a:buSzPts val="1900"/>
              <a:buChar char="•"/>
              <a:defRPr/>
            </a:lvl1pPr>
            <a:lvl2pPr indent="-349250" lvl="1" marL="914400" algn="l">
              <a:lnSpc>
                <a:spcPct val="90000"/>
              </a:lnSpc>
              <a:spcBef>
                <a:spcPts val="500"/>
              </a:spcBef>
              <a:spcAft>
                <a:spcPts val="0"/>
              </a:spcAft>
              <a:buClr>
                <a:schemeClr val="dk1"/>
              </a:buClr>
              <a:buSzPts val="1900"/>
              <a:buChar char="•"/>
              <a:defRPr/>
            </a:lvl2pPr>
            <a:lvl3pPr indent="-349250" lvl="2" marL="1371600" algn="l">
              <a:lnSpc>
                <a:spcPct val="90000"/>
              </a:lnSpc>
              <a:spcBef>
                <a:spcPts val="500"/>
              </a:spcBef>
              <a:spcAft>
                <a:spcPts val="0"/>
              </a:spcAft>
              <a:buClr>
                <a:schemeClr val="dk1"/>
              </a:buClr>
              <a:buSzPts val="1900"/>
              <a:buChar char="•"/>
              <a:defRPr/>
            </a:lvl3pPr>
            <a:lvl4pPr indent="-349250" lvl="3" marL="1828800" algn="l">
              <a:lnSpc>
                <a:spcPct val="90000"/>
              </a:lnSpc>
              <a:spcBef>
                <a:spcPts val="500"/>
              </a:spcBef>
              <a:spcAft>
                <a:spcPts val="0"/>
              </a:spcAft>
              <a:buClr>
                <a:schemeClr val="dk1"/>
              </a:buClr>
              <a:buSzPts val="1900"/>
              <a:buChar char="•"/>
              <a:defRPr/>
            </a:lvl4pPr>
            <a:lvl5pPr indent="-349250" lvl="4" marL="2286000" algn="l">
              <a:lnSpc>
                <a:spcPct val="90000"/>
              </a:lnSpc>
              <a:spcBef>
                <a:spcPts val="500"/>
              </a:spcBef>
              <a:spcAft>
                <a:spcPts val="0"/>
              </a:spcAft>
              <a:buClr>
                <a:schemeClr val="dk1"/>
              </a:buClr>
              <a:buSzPts val="1900"/>
              <a:buChar char="•"/>
              <a:defRPr/>
            </a:lvl5pPr>
            <a:lvl6pPr indent="-349250" lvl="5" marL="2743200" algn="l">
              <a:lnSpc>
                <a:spcPct val="90000"/>
              </a:lnSpc>
              <a:spcBef>
                <a:spcPts val="500"/>
              </a:spcBef>
              <a:spcAft>
                <a:spcPts val="0"/>
              </a:spcAft>
              <a:buClr>
                <a:schemeClr val="dk1"/>
              </a:buClr>
              <a:buSzPts val="1900"/>
              <a:buChar char="•"/>
              <a:defRPr/>
            </a:lvl6pPr>
            <a:lvl7pPr indent="-349250" lvl="6" marL="3200400" algn="l">
              <a:lnSpc>
                <a:spcPct val="90000"/>
              </a:lnSpc>
              <a:spcBef>
                <a:spcPts val="500"/>
              </a:spcBef>
              <a:spcAft>
                <a:spcPts val="0"/>
              </a:spcAft>
              <a:buClr>
                <a:schemeClr val="dk1"/>
              </a:buClr>
              <a:buSzPts val="1900"/>
              <a:buChar char="•"/>
              <a:defRPr/>
            </a:lvl7pPr>
            <a:lvl8pPr indent="-349250" lvl="7" marL="3657600" algn="l">
              <a:lnSpc>
                <a:spcPct val="90000"/>
              </a:lnSpc>
              <a:spcBef>
                <a:spcPts val="500"/>
              </a:spcBef>
              <a:spcAft>
                <a:spcPts val="0"/>
              </a:spcAft>
              <a:buClr>
                <a:schemeClr val="dk1"/>
              </a:buClr>
              <a:buSzPts val="1900"/>
              <a:buChar char="•"/>
              <a:defRPr/>
            </a:lvl8pPr>
            <a:lvl9pPr indent="-349250" lvl="8" marL="4114800" algn="l">
              <a:lnSpc>
                <a:spcPct val="90000"/>
              </a:lnSpc>
              <a:spcBef>
                <a:spcPts val="500"/>
              </a:spcBef>
              <a:spcAft>
                <a:spcPts val="0"/>
              </a:spcAft>
              <a:buClr>
                <a:schemeClr val="dk1"/>
              </a:buClr>
              <a:buSzPts val="1900"/>
              <a:buChar char="•"/>
              <a:defRPr/>
            </a:lvl9pPr>
          </a:lstStyle>
          <a:p/>
        </p:txBody>
      </p:sp>
      <p:sp>
        <p:nvSpPr>
          <p:cNvPr id="17" name="Google Shape;17;gc02ba97318_3_1828"/>
          <p:cNvSpPr txBox="1"/>
          <p:nvPr>
            <p:ph idx="10" type="dt"/>
          </p:nvPr>
        </p:nvSpPr>
        <p:spPr>
          <a:xfrm>
            <a:off x="381000" y="5811839"/>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18" name="Google Shape;18;gc02ba97318_3_1828"/>
          <p:cNvSpPr txBox="1"/>
          <p:nvPr>
            <p:ph idx="11" type="ftr"/>
          </p:nvPr>
        </p:nvSpPr>
        <p:spPr>
          <a:xfrm>
            <a:off x="3126154" y="5811839"/>
            <a:ext cx="59415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19" name="Google Shape;19;gc02ba97318_3_1828"/>
          <p:cNvSpPr txBox="1"/>
          <p:nvPr>
            <p:ph idx="12" type="sldNum"/>
          </p:nvPr>
        </p:nvSpPr>
        <p:spPr>
          <a:xfrm>
            <a:off x="9067800" y="5811839"/>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0" name="Google Shape;20;gc02ba97318_3_1828"/>
          <p:cNvSpPr txBox="1"/>
          <p:nvPr>
            <p:ph type="title"/>
          </p:nvPr>
        </p:nvSpPr>
        <p:spPr>
          <a:xfrm>
            <a:off x="381000" y="200722"/>
            <a:ext cx="11430000" cy="1014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A7934B"/>
              </a:buClr>
              <a:buSzPts val="19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ITLE_AND_VERTICAL_TEXT" type="vertTitleAndTx">
  <p:cSld name="VERTICAL_TITLE_AND_VERTICAL_TEXT">
    <p:spTree>
      <p:nvGrpSpPr>
        <p:cNvPr id="157" name="Shape 157"/>
        <p:cNvGrpSpPr/>
        <p:nvPr/>
      </p:nvGrpSpPr>
      <p:grpSpPr>
        <a:xfrm>
          <a:off x="0" y="0"/>
          <a:ext cx="0" cy="0"/>
          <a:chOff x="0" y="0"/>
          <a:chExt cx="0" cy="0"/>
        </a:xfrm>
      </p:grpSpPr>
      <p:sp>
        <p:nvSpPr>
          <p:cNvPr id="158" name="Google Shape;158;p24"/>
          <p:cNvSpPr txBox="1"/>
          <p:nvPr>
            <p:ph type="title"/>
          </p:nvPr>
        </p:nvSpPr>
        <p:spPr>
          <a:xfrm rot="5400000">
            <a:off x="7590632"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7934B"/>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24"/>
          <p:cNvSpPr txBox="1"/>
          <p:nvPr>
            <p:ph idx="1" type="body"/>
          </p:nvPr>
        </p:nvSpPr>
        <p:spPr>
          <a:xfrm rot="5400000">
            <a:off x="1875632" y="-1129506"/>
            <a:ext cx="5811838" cy="88011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24"/>
          <p:cNvSpPr txBox="1"/>
          <p:nvPr>
            <p:ph idx="10" type="dt"/>
          </p:nvPr>
        </p:nvSpPr>
        <p:spPr>
          <a:xfrm>
            <a:off x="381000" y="5811839"/>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24"/>
          <p:cNvSpPr txBox="1"/>
          <p:nvPr>
            <p:ph idx="11" type="ftr"/>
          </p:nvPr>
        </p:nvSpPr>
        <p:spPr>
          <a:xfrm>
            <a:off x="3126154" y="5811839"/>
            <a:ext cx="5941647"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24"/>
          <p:cNvSpPr txBox="1"/>
          <p:nvPr>
            <p:ph idx="12" type="sldNum"/>
          </p:nvPr>
        </p:nvSpPr>
        <p:spPr>
          <a:xfrm>
            <a:off x="9067800" y="5811839"/>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gc02ba97318_3_1881"/>
          <p:cNvSpPr txBox="1"/>
          <p:nvPr>
            <p:ph type="ctrTitle"/>
          </p:nvPr>
        </p:nvSpPr>
        <p:spPr>
          <a:xfrm flipH="1">
            <a:off x="5108700" y="2580033"/>
            <a:ext cx="6123300" cy="2376300"/>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SzPts val="6400"/>
              <a:buNone/>
              <a:defRPr sz="6400"/>
            </a:lvl1pPr>
            <a:lvl2pPr lvl="1" algn="l">
              <a:lnSpc>
                <a:spcPct val="100000"/>
              </a:lnSpc>
              <a:spcBef>
                <a:spcPts val="0"/>
              </a:spcBef>
              <a:spcAft>
                <a:spcPts val="0"/>
              </a:spcAft>
              <a:buClr>
                <a:srgbClr val="434343"/>
              </a:buClr>
              <a:buSzPts val="6400"/>
              <a:buNone/>
              <a:defRPr sz="6400">
                <a:solidFill>
                  <a:srgbClr val="434343"/>
                </a:solidFill>
              </a:defRPr>
            </a:lvl2pPr>
            <a:lvl3pPr lvl="2" algn="l">
              <a:lnSpc>
                <a:spcPct val="100000"/>
              </a:lnSpc>
              <a:spcBef>
                <a:spcPts val="0"/>
              </a:spcBef>
              <a:spcAft>
                <a:spcPts val="0"/>
              </a:spcAft>
              <a:buClr>
                <a:srgbClr val="434343"/>
              </a:buClr>
              <a:buSzPts val="6400"/>
              <a:buNone/>
              <a:defRPr sz="6400">
                <a:solidFill>
                  <a:srgbClr val="434343"/>
                </a:solidFill>
              </a:defRPr>
            </a:lvl3pPr>
            <a:lvl4pPr lvl="3" algn="l">
              <a:lnSpc>
                <a:spcPct val="100000"/>
              </a:lnSpc>
              <a:spcBef>
                <a:spcPts val="0"/>
              </a:spcBef>
              <a:spcAft>
                <a:spcPts val="0"/>
              </a:spcAft>
              <a:buClr>
                <a:srgbClr val="434343"/>
              </a:buClr>
              <a:buSzPts val="6400"/>
              <a:buNone/>
              <a:defRPr sz="6400">
                <a:solidFill>
                  <a:srgbClr val="434343"/>
                </a:solidFill>
              </a:defRPr>
            </a:lvl4pPr>
            <a:lvl5pPr lvl="4" algn="l">
              <a:lnSpc>
                <a:spcPct val="100000"/>
              </a:lnSpc>
              <a:spcBef>
                <a:spcPts val="0"/>
              </a:spcBef>
              <a:spcAft>
                <a:spcPts val="0"/>
              </a:spcAft>
              <a:buClr>
                <a:srgbClr val="434343"/>
              </a:buClr>
              <a:buSzPts val="6400"/>
              <a:buNone/>
              <a:defRPr sz="6400">
                <a:solidFill>
                  <a:srgbClr val="434343"/>
                </a:solidFill>
              </a:defRPr>
            </a:lvl5pPr>
            <a:lvl6pPr lvl="5" algn="l">
              <a:lnSpc>
                <a:spcPct val="100000"/>
              </a:lnSpc>
              <a:spcBef>
                <a:spcPts val="0"/>
              </a:spcBef>
              <a:spcAft>
                <a:spcPts val="0"/>
              </a:spcAft>
              <a:buClr>
                <a:srgbClr val="434343"/>
              </a:buClr>
              <a:buSzPts val="6400"/>
              <a:buNone/>
              <a:defRPr sz="6400">
                <a:solidFill>
                  <a:srgbClr val="434343"/>
                </a:solidFill>
              </a:defRPr>
            </a:lvl6pPr>
            <a:lvl7pPr lvl="6" algn="l">
              <a:lnSpc>
                <a:spcPct val="100000"/>
              </a:lnSpc>
              <a:spcBef>
                <a:spcPts val="0"/>
              </a:spcBef>
              <a:spcAft>
                <a:spcPts val="0"/>
              </a:spcAft>
              <a:buClr>
                <a:srgbClr val="434343"/>
              </a:buClr>
              <a:buSzPts val="6400"/>
              <a:buNone/>
              <a:defRPr sz="6400">
                <a:solidFill>
                  <a:srgbClr val="434343"/>
                </a:solidFill>
              </a:defRPr>
            </a:lvl7pPr>
            <a:lvl8pPr lvl="7" algn="l">
              <a:lnSpc>
                <a:spcPct val="100000"/>
              </a:lnSpc>
              <a:spcBef>
                <a:spcPts val="0"/>
              </a:spcBef>
              <a:spcAft>
                <a:spcPts val="0"/>
              </a:spcAft>
              <a:buClr>
                <a:srgbClr val="434343"/>
              </a:buClr>
              <a:buSzPts val="6400"/>
              <a:buNone/>
              <a:defRPr sz="6400">
                <a:solidFill>
                  <a:srgbClr val="434343"/>
                </a:solidFill>
              </a:defRPr>
            </a:lvl8pPr>
            <a:lvl9pPr lvl="8" algn="l">
              <a:lnSpc>
                <a:spcPct val="100000"/>
              </a:lnSpc>
              <a:spcBef>
                <a:spcPts val="0"/>
              </a:spcBef>
              <a:spcAft>
                <a:spcPts val="0"/>
              </a:spcAft>
              <a:buClr>
                <a:srgbClr val="434343"/>
              </a:buClr>
              <a:buSzPts val="6400"/>
              <a:buNone/>
              <a:defRPr sz="6400">
                <a:solidFill>
                  <a:srgbClr val="434343"/>
                </a:solidFill>
              </a:defRPr>
            </a:lvl9pPr>
          </a:lstStyle>
          <a:p/>
        </p:txBody>
      </p:sp>
      <p:sp>
        <p:nvSpPr>
          <p:cNvPr id="23" name="Google Shape;23;gc02ba97318_3_1881"/>
          <p:cNvSpPr txBox="1"/>
          <p:nvPr>
            <p:ph idx="1" type="subTitle"/>
          </p:nvPr>
        </p:nvSpPr>
        <p:spPr>
          <a:xfrm flipH="1">
            <a:off x="8608800" y="4832533"/>
            <a:ext cx="2623200" cy="495300"/>
          </a:xfrm>
          <a:prstGeom prst="rect">
            <a:avLst/>
          </a:prstGeom>
          <a:noFill/>
          <a:ln>
            <a:noFill/>
          </a:ln>
        </p:spPr>
        <p:txBody>
          <a:bodyPr anchorCtr="0" anchor="t" bIns="45700" lIns="91425" spcFirstLastPara="1" rIns="91425" wrap="square" tIns="45700">
            <a:noAutofit/>
          </a:bodyPr>
          <a:lstStyle>
            <a:lvl1pPr lvl="0" algn="r">
              <a:lnSpc>
                <a:spcPct val="100000"/>
              </a:lnSpc>
              <a:spcBef>
                <a:spcPts val="1100"/>
              </a:spcBef>
              <a:spcAft>
                <a:spcPts val="0"/>
              </a:spcAft>
              <a:buClr>
                <a:srgbClr val="000000"/>
              </a:buClr>
              <a:buSzPts val="2800"/>
              <a:buNone/>
              <a:defRPr sz="1900"/>
            </a:lvl1pPr>
            <a:lvl2pPr lvl="1" algn="l">
              <a:lnSpc>
                <a:spcPct val="100000"/>
              </a:lnSpc>
              <a:spcBef>
                <a:spcPts val="500"/>
              </a:spcBef>
              <a:spcAft>
                <a:spcPts val="0"/>
              </a:spcAft>
              <a:buClr>
                <a:srgbClr val="434343"/>
              </a:buClr>
              <a:buSzPts val="3700"/>
              <a:buNone/>
              <a:defRPr sz="3700">
                <a:solidFill>
                  <a:srgbClr val="434343"/>
                </a:solidFill>
              </a:defRPr>
            </a:lvl2pPr>
            <a:lvl3pPr lvl="2" algn="l">
              <a:lnSpc>
                <a:spcPct val="100000"/>
              </a:lnSpc>
              <a:spcBef>
                <a:spcPts val="500"/>
              </a:spcBef>
              <a:spcAft>
                <a:spcPts val="0"/>
              </a:spcAft>
              <a:buClr>
                <a:srgbClr val="434343"/>
              </a:buClr>
              <a:buSzPts val="3700"/>
              <a:buNone/>
              <a:defRPr sz="3700">
                <a:solidFill>
                  <a:srgbClr val="434343"/>
                </a:solidFill>
              </a:defRPr>
            </a:lvl3pPr>
            <a:lvl4pPr lvl="3" algn="l">
              <a:lnSpc>
                <a:spcPct val="100000"/>
              </a:lnSpc>
              <a:spcBef>
                <a:spcPts val="500"/>
              </a:spcBef>
              <a:spcAft>
                <a:spcPts val="0"/>
              </a:spcAft>
              <a:buClr>
                <a:srgbClr val="434343"/>
              </a:buClr>
              <a:buSzPts val="3700"/>
              <a:buNone/>
              <a:defRPr sz="3700">
                <a:solidFill>
                  <a:srgbClr val="434343"/>
                </a:solidFill>
              </a:defRPr>
            </a:lvl4pPr>
            <a:lvl5pPr lvl="4" algn="l">
              <a:lnSpc>
                <a:spcPct val="100000"/>
              </a:lnSpc>
              <a:spcBef>
                <a:spcPts val="500"/>
              </a:spcBef>
              <a:spcAft>
                <a:spcPts val="0"/>
              </a:spcAft>
              <a:buClr>
                <a:srgbClr val="434343"/>
              </a:buClr>
              <a:buSzPts val="3700"/>
              <a:buNone/>
              <a:defRPr sz="3700">
                <a:solidFill>
                  <a:srgbClr val="434343"/>
                </a:solidFill>
              </a:defRPr>
            </a:lvl5pPr>
            <a:lvl6pPr lvl="5" algn="l">
              <a:lnSpc>
                <a:spcPct val="100000"/>
              </a:lnSpc>
              <a:spcBef>
                <a:spcPts val="500"/>
              </a:spcBef>
              <a:spcAft>
                <a:spcPts val="0"/>
              </a:spcAft>
              <a:buClr>
                <a:srgbClr val="434343"/>
              </a:buClr>
              <a:buSzPts val="3700"/>
              <a:buNone/>
              <a:defRPr sz="3700">
                <a:solidFill>
                  <a:srgbClr val="434343"/>
                </a:solidFill>
              </a:defRPr>
            </a:lvl6pPr>
            <a:lvl7pPr lvl="6" algn="l">
              <a:lnSpc>
                <a:spcPct val="100000"/>
              </a:lnSpc>
              <a:spcBef>
                <a:spcPts val="500"/>
              </a:spcBef>
              <a:spcAft>
                <a:spcPts val="0"/>
              </a:spcAft>
              <a:buClr>
                <a:srgbClr val="434343"/>
              </a:buClr>
              <a:buSzPts val="3700"/>
              <a:buNone/>
              <a:defRPr sz="3700">
                <a:solidFill>
                  <a:srgbClr val="434343"/>
                </a:solidFill>
              </a:defRPr>
            </a:lvl7pPr>
            <a:lvl8pPr lvl="7" algn="l">
              <a:lnSpc>
                <a:spcPct val="100000"/>
              </a:lnSpc>
              <a:spcBef>
                <a:spcPts val="500"/>
              </a:spcBef>
              <a:spcAft>
                <a:spcPts val="0"/>
              </a:spcAft>
              <a:buClr>
                <a:srgbClr val="434343"/>
              </a:buClr>
              <a:buSzPts val="3700"/>
              <a:buNone/>
              <a:defRPr sz="3700">
                <a:solidFill>
                  <a:srgbClr val="434343"/>
                </a:solidFill>
              </a:defRPr>
            </a:lvl8pPr>
            <a:lvl9pPr lvl="8" algn="l">
              <a:lnSpc>
                <a:spcPct val="100000"/>
              </a:lnSpc>
              <a:spcBef>
                <a:spcPts val="500"/>
              </a:spcBef>
              <a:spcAft>
                <a:spcPts val="0"/>
              </a:spcAft>
              <a:buClr>
                <a:srgbClr val="434343"/>
              </a:buClr>
              <a:buSzPts val="3700"/>
              <a:buNone/>
              <a:defRPr sz="3700">
                <a:solidFill>
                  <a:srgbClr val="434343"/>
                </a:solidFill>
              </a:defRPr>
            </a:lvl9pPr>
          </a:lstStyle>
          <a:p/>
        </p:txBody>
      </p:sp>
      <p:grpSp>
        <p:nvGrpSpPr>
          <p:cNvPr id="24" name="Google Shape;24;gc02ba97318_3_1881"/>
          <p:cNvGrpSpPr/>
          <p:nvPr/>
        </p:nvGrpSpPr>
        <p:grpSpPr>
          <a:xfrm>
            <a:off x="1118335" y="992429"/>
            <a:ext cx="5870390" cy="3609797"/>
            <a:chOff x="838772" y="744341"/>
            <a:chExt cx="4402902" cy="2707415"/>
          </a:xfrm>
        </p:grpSpPr>
        <p:sp>
          <p:nvSpPr>
            <p:cNvPr id="25" name="Google Shape;25;gc02ba97318_3_1881"/>
            <p:cNvSpPr/>
            <p:nvPr/>
          </p:nvSpPr>
          <p:spPr>
            <a:xfrm>
              <a:off x="2521176" y="744341"/>
              <a:ext cx="111728" cy="102414"/>
            </a:xfrm>
            <a:custGeom>
              <a:rect b="b" l="l" r="r" t="t"/>
              <a:pathLst>
                <a:path extrusionOk="0" h="2045" w="2231">
                  <a:moveTo>
                    <a:pt x="1115" y="1"/>
                  </a:moveTo>
                  <a:cubicBezTo>
                    <a:pt x="1057" y="1"/>
                    <a:pt x="999" y="31"/>
                    <a:pt x="970" y="91"/>
                  </a:cubicBezTo>
                  <a:lnTo>
                    <a:pt x="765" y="501"/>
                  </a:lnTo>
                  <a:cubicBezTo>
                    <a:pt x="741" y="552"/>
                    <a:pt x="695" y="583"/>
                    <a:pt x="645" y="590"/>
                  </a:cubicBezTo>
                  <a:lnTo>
                    <a:pt x="191" y="657"/>
                  </a:lnTo>
                  <a:cubicBezTo>
                    <a:pt x="56" y="676"/>
                    <a:pt x="1" y="843"/>
                    <a:pt x="98" y="936"/>
                  </a:cubicBezTo>
                  <a:lnTo>
                    <a:pt x="428" y="1258"/>
                  </a:lnTo>
                  <a:cubicBezTo>
                    <a:pt x="466" y="1292"/>
                    <a:pt x="482" y="1347"/>
                    <a:pt x="474" y="1401"/>
                  </a:cubicBezTo>
                  <a:lnTo>
                    <a:pt x="396" y="1850"/>
                  </a:lnTo>
                  <a:cubicBezTo>
                    <a:pt x="378" y="1958"/>
                    <a:pt x="462" y="2044"/>
                    <a:pt x="557" y="2044"/>
                  </a:cubicBezTo>
                  <a:cubicBezTo>
                    <a:pt x="582" y="2044"/>
                    <a:pt x="608" y="2038"/>
                    <a:pt x="633" y="2025"/>
                  </a:cubicBezTo>
                  <a:lnTo>
                    <a:pt x="1040" y="1812"/>
                  </a:lnTo>
                  <a:cubicBezTo>
                    <a:pt x="1063" y="1801"/>
                    <a:pt x="1089" y="1795"/>
                    <a:pt x="1115" y="1795"/>
                  </a:cubicBezTo>
                  <a:cubicBezTo>
                    <a:pt x="1142" y="1795"/>
                    <a:pt x="1168" y="1801"/>
                    <a:pt x="1191" y="1812"/>
                  </a:cubicBezTo>
                  <a:lnTo>
                    <a:pt x="1598" y="2025"/>
                  </a:lnTo>
                  <a:cubicBezTo>
                    <a:pt x="1623" y="2038"/>
                    <a:pt x="1649" y="2044"/>
                    <a:pt x="1674" y="2044"/>
                  </a:cubicBezTo>
                  <a:cubicBezTo>
                    <a:pt x="1769" y="2044"/>
                    <a:pt x="1853" y="1958"/>
                    <a:pt x="1835" y="1850"/>
                  </a:cubicBezTo>
                  <a:lnTo>
                    <a:pt x="1757" y="1401"/>
                  </a:lnTo>
                  <a:cubicBezTo>
                    <a:pt x="1749" y="1347"/>
                    <a:pt x="1765" y="1292"/>
                    <a:pt x="1804" y="1258"/>
                  </a:cubicBezTo>
                  <a:lnTo>
                    <a:pt x="2133" y="936"/>
                  </a:lnTo>
                  <a:cubicBezTo>
                    <a:pt x="2230" y="843"/>
                    <a:pt x="2176" y="676"/>
                    <a:pt x="2040" y="657"/>
                  </a:cubicBezTo>
                  <a:lnTo>
                    <a:pt x="1586" y="590"/>
                  </a:lnTo>
                  <a:cubicBezTo>
                    <a:pt x="1536" y="583"/>
                    <a:pt x="1490" y="552"/>
                    <a:pt x="1466" y="501"/>
                  </a:cubicBezTo>
                  <a:lnTo>
                    <a:pt x="1261" y="91"/>
                  </a:lnTo>
                  <a:cubicBezTo>
                    <a:pt x="1232" y="31"/>
                    <a:pt x="1174" y="1"/>
                    <a:pt x="1115" y="1"/>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gc02ba97318_3_1881"/>
            <p:cNvSpPr/>
            <p:nvPr/>
          </p:nvSpPr>
          <p:spPr>
            <a:xfrm>
              <a:off x="1027131" y="2434548"/>
              <a:ext cx="111678" cy="102464"/>
            </a:xfrm>
            <a:custGeom>
              <a:rect b="b" l="l" r="r" t="t"/>
              <a:pathLst>
                <a:path extrusionOk="0" h="2046" w="2230">
                  <a:moveTo>
                    <a:pt x="1115" y="1"/>
                  </a:moveTo>
                  <a:cubicBezTo>
                    <a:pt x="1056" y="1"/>
                    <a:pt x="998" y="32"/>
                    <a:pt x="969" y="94"/>
                  </a:cubicBezTo>
                  <a:lnTo>
                    <a:pt x="768" y="505"/>
                  </a:lnTo>
                  <a:cubicBezTo>
                    <a:pt x="741" y="551"/>
                    <a:pt x="694" y="587"/>
                    <a:pt x="643" y="594"/>
                  </a:cubicBezTo>
                  <a:lnTo>
                    <a:pt x="190" y="660"/>
                  </a:lnTo>
                  <a:cubicBezTo>
                    <a:pt x="54" y="680"/>
                    <a:pt x="0" y="843"/>
                    <a:pt x="101" y="939"/>
                  </a:cubicBezTo>
                  <a:lnTo>
                    <a:pt x="426" y="1257"/>
                  </a:lnTo>
                  <a:cubicBezTo>
                    <a:pt x="466" y="1296"/>
                    <a:pt x="485" y="1351"/>
                    <a:pt x="473" y="1405"/>
                  </a:cubicBezTo>
                  <a:lnTo>
                    <a:pt x="396" y="1854"/>
                  </a:lnTo>
                  <a:cubicBezTo>
                    <a:pt x="377" y="1958"/>
                    <a:pt x="463" y="2045"/>
                    <a:pt x="558" y="2045"/>
                  </a:cubicBezTo>
                  <a:cubicBezTo>
                    <a:pt x="584" y="2045"/>
                    <a:pt x="610" y="2039"/>
                    <a:pt x="636" y="2025"/>
                  </a:cubicBezTo>
                  <a:lnTo>
                    <a:pt x="1039" y="1816"/>
                  </a:lnTo>
                  <a:cubicBezTo>
                    <a:pt x="1062" y="1802"/>
                    <a:pt x="1088" y="1796"/>
                    <a:pt x="1115" y="1796"/>
                  </a:cubicBezTo>
                  <a:cubicBezTo>
                    <a:pt x="1141" y="1796"/>
                    <a:pt x="1167" y="1802"/>
                    <a:pt x="1190" y="1816"/>
                  </a:cubicBezTo>
                  <a:lnTo>
                    <a:pt x="1597" y="2025"/>
                  </a:lnTo>
                  <a:cubicBezTo>
                    <a:pt x="1623" y="2039"/>
                    <a:pt x="1649" y="2045"/>
                    <a:pt x="1675" y="2045"/>
                  </a:cubicBezTo>
                  <a:cubicBezTo>
                    <a:pt x="1770" y="2045"/>
                    <a:pt x="1853" y="1958"/>
                    <a:pt x="1834" y="1854"/>
                  </a:cubicBezTo>
                  <a:lnTo>
                    <a:pt x="1756" y="1405"/>
                  </a:lnTo>
                  <a:cubicBezTo>
                    <a:pt x="1749" y="1351"/>
                    <a:pt x="1764" y="1296"/>
                    <a:pt x="1803" y="1257"/>
                  </a:cubicBezTo>
                  <a:lnTo>
                    <a:pt x="2132" y="939"/>
                  </a:lnTo>
                  <a:cubicBezTo>
                    <a:pt x="2230" y="843"/>
                    <a:pt x="2175" y="680"/>
                    <a:pt x="2039" y="660"/>
                  </a:cubicBezTo>
                  <a:lnTo>
                    <a:pt x="1590" y="594"/>
                  </a:lnTo>
                  <a:cubicBezTo>
                    <a:pt x="1536" y="587"/>
                    <a:pt x="1489" y="551"/>
                    <a:pt x="1466" y="505"/>
                  </a:cubicBezTo>
                  <a:lnTo>
                    <a:pt x="1264" y="94"/>
                  </a:lnTo>
                  <a:cubicBezTo>
                    <a:pt x="1233" y="32"/>
                    <a:pt x="1174" y="1"/>
                    <a:pt x="1115" y="1"/>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gc02ba97318_3_1881"/>
            <p:cNvSpPr/>
            <p:nvPr/>
          </p:nvSpPr>
          <p:spPr>
            <a:xfrm>
              <a:off x="838772" y="1300598"/>
              <a:ext cx="111528" cy="102414"/>
            </a:xfrm>
            <a:custGeom>
              <a:rect b="b" l="l" r="r" t="t"/>
              <a:pathLst>
                <a:path extrusionOk="0" h="2045" w="2227">
                  <a:moveTo>
                    <a:pt x="1115" y="1"/>
                  </a:moveTo>
                  <a:cubicBezTo>
                    <a:pt x="1056" y="1"/>
                    <a:pt x="997" y="31"/>
                    <a:pt x="966" y="91"/>
                  </a:cubicBezTo>
                  <a:lnTo>
                    <a:pt x="764" y="502"/>
                  </a:lnTo>
                  <a:cubicBezTo>
                    <a:pt x="741" y="552"/>
                    <a:pt x="695" y="583"/>
                    <a:pt x="641" y="591"/>
                  </a:cubicBezTo>
                  <a:lnTo>
                    <a:pt x="190" y="657"/>
                  </a:lnTo>
                  <a:cubicBezTo>
                    <a:pt x="54" y="676"/>
                    <a:pt x="0" y="843"/>
                    <a:pt x="97" y="937"/>
                  </a:cubicBezTo>
                  <a:lnTo>
                    <a:pt x="427" y="1258"/>
                  </a:lnTo>
                  <a:cubicBezTo>
                    <a:pt x="466" y="1293"/>
                    <a:pt x="481" y="1347"/>
                    <a:pt x="473" y="1402"/>
                  </a:cubicBezTo>
                  <a:lnTo>
                    <a:pt x="396" y="1851"/>
                  </a:lnTo>
                  <a:cubicBezTo>
                    <a:pt x="377" y="1959"/>
                    <a:pt x="461" y="2044"/>
                    <a:pt x="556" y="2044"/>
                  </a:cubicBezTo>
                  <a:cubicBezTo>
                    <a:pt x="581" y="2044"/>
                    <a:pt x="607" y="2038"/>
                    <a:pt x="632" y="2025"/>
                  </a:cubicBezTo>
                  <a:lnTo>
                    <a:pt x="1040" y="1812"/>
                  </a:lnTo>
                  <a:cubicBezTo>
                    <a:pt x="1063" y="1799"/>
                    <a:pt x="1089" y="1792"/>
                    <a:pt x="1115" y="1792"/>
                  </a:cubicBezTo>
                  <a:cubicBezTo>
                    <a:pt x="1141" y="1792"/>
                    <a:pt x="1167" y="1799"/>
                    <a:pt x="1190" y="1812"/>
                  </a:cubicBezTo>
                  <a:lnTo>
                    <a:pt x="1594" y="2025"/>
                  </a:lnTo>
                  <a:cubicBezTo>
                    <a:pt x="1619" y="2038"/>
                    <a:pt x="1645" y="2044"/>
                    <a:pt x="1671" y="2044"/>
                  </a:cubicBezTo>
                  <a:cubicBezTo>
                    <a:pt x="1767" y="2044"/>
                    <a:pt x="1853" y="1959"/>
                    <a:pt x="1834" y="1851"/>
                  </a:cubicBezTo>
                  <a:lnTo>
                    <a:pt x="1757" y="1402"/>
                  </a:lnTo>
                  <a:cubicBezTo>
                    <a:pt x="1745" y="1347"/>
                    <a:pt x="1765" y="1293"/>
                    <a:pt x="1804" y="1258"/>
                  </a:cubicBezTo>
                  <a:lnTo>
                    <a:pt x="2129" y="937"/>
                  </a:lnTo>
                  <a:cubicBezTo>
                    <a:pt x="2226" y="843"/>
                    <a:pt x="2176" y="676"/>
                    <a:pt x="2040" y="657"/>
                  </a:cubicBezTo>
                  <a:lnTo>
                    <a:pt x="1586" y="591"/>
                  </a:lnTo>
                  <a:cubicBezTo>
                    <a:pt x="1532" y="583"/>
                    <a:pt x="1489" y="552"/>
                    <a:pt x="1462" y="502"/>
                  </a:cubicBezTo>
                  <a:lnTo>
                    <a:pt x="1260" y="91"/>
                  </a:lnTo>
                  <a:cubicBezTo>
                    <a:pt x="1231" y="31"/>
                    <a:pt x="1173" y="1"/>
                    <a:pt x="1115" y="1"/>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gc02ba97318_3_1881"/>
            <p:cNvSpPr/>
            <p:nvPr/>
          </p:nvSpPr>
          <p:spPr>
            <a:xfrm>
              <a:off x="1773252" y="1818243"/>
              <a:ext cx="66907" cy="61198"/>
            </a:xfrm>
            <a:custGeom>
              <a:rect b="b" l="l" r="r" t="t"/>
              <a:pathLst>
                <a:path extrusionOk="0" h="1222" w="1336">
                  <a:moveTo>
                    <a:pt x="668" y="1"/>
                  </a:moveTo>
                  <a:cubicBezTo>
                    <a:pt x="633" y="1"/>
                    <a:pt x="598" y="19"/>
                    <a:pt x="579" y="56"/>
                  </a:cubicBezTo>
                  <a:lnTo>
                    <a:pt x="459" y="301"/>
                  </a:lnTo>
                  <a:cubicBezTo>
                    <a:pt x="443" y="328"/>
                    <a:pt x="416" y="351"/>
                    <a:pt x="385" y="355"/>
                  </a:cubicBezTo>
                  <a:lnTo>
                    <a:pt x="113" y="394"/>
                  </a:lnTo>
                  <a:cubicBezTo>
                    <a:pt x="36" y="405"/>
                    <a:pt x="1" y="502"/>
                    <a:pt x="59" y="560"/>
                  </a:cubicBezTo>
                  <a:lnTo>
                    <a:pt x="257" y="750"/>
                  </a:lnTo>
                  <a:cubicBezTo>
                    <a:pt x="280" y="773"/>
                    <a:pt x="292" y="804"/>
                    <a:pt x="284" y="839"/>
                  </a:cubicBezTo>
                  <a:lnTo>
                    <a:pt x="237" y="1106"/>
                  </a:lnTo>
                  <a:cubicBezTo>
                    <a:pt x="228" y="1172"/>
                    <a:pt x="278" y="1222"/>
                    <a:pt x="336" y="1222"/>
                  </a:cubicBezTo>
                  <a:cubicBezTo>
                    <a:pt x="351" y="1222"/>
                    <a:pt x="366" y="1219"/>
                    <a:pt x="381" y="1212"/>
                  </a:cubicBezTo>
                  <a:lnTo>
                    <a:pt x="621" y="1083"/>
                  </a:lnTo>
                  <a:cubicBezTo>
                    <a:pt x="637" y="1076"/>
                    <a:pt x="652" y="1072"/>
                    <a:pt x="668" y="1072"/>
                  </a:cubicBezTo>
                  <a:cubicBezTo>
                    <a:pt x="684" y="1072"/>
                    <a:pt x="699" y="1076"/>
                    <a:pt x="715" y="1083"/>
                  </a:cubicBezTo>
                  <a:lnTo>
                    <a:pt x="955" y="1212"/>
                  </a:lnTo>
                  <a:cubicBezTo>
                    <a:pt x="969" y="1219"/>
                    <a:pt x="985" y="1222"/>
                    <a:pt x="999" y="1222"/>
                  </a:cubicBezTo>
                  <a:cubicBezTo>
                    <a:pt x="1057" y="1222"/>
                    <a:pt x="1108" y="1172"/>
                    <a:pt x="1098" y="1106"/>
                  </a:cubicBezTo>
                  <a:lnTo>
                    <a:pt x="1051" y="839"/>
                  </a:lnTo>
                  <a:cubicBezTo>
                    <a:pt x="1048" y="804"/>
                    <a:pt x="1056" y="773"/>
                    <a:pt x="1079" y="750"/>
                  </a:cubicBezTo>
                  <a:lnTo>
                    <a:pt x="1277" y="560"/>
                  </a:lnTo>
                  <a:cubicBezTo>
                    <a:pt x="1335" y="502"/>
                    <a:pt x="1300" y="405"/>
                    <a:pt x="1223" y="394"/>
                  </a:cubicBezTo>
                  <a:lnTo>
                    <a:pt x="951" y="355"/>
                  </a:lnTo>
                  <a:cubicBezTo>
                    <a:pt x="920" y="351"/>
                    <a:pt x="893" y="328"/>
                    <a:pt x="877" y="301"/>
                  </a:cubicBezTo>
                  <a:lnTo>
                    <a:pt x="757" y="56"/>
                  </a:lnTo>
                  <a:cubicBezTo>
                    <a:pt x="738" y="19"/>
                    <a:pt x="703" y="1"/>
                    <a:pt x="668" y="1"/>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gc02ba97318_3_1881"/>
            <p:cNvSpPr/>
            <p:nvPr/>
          </p:nvSpPr>
          <p:spPr>
            <a:xfrm>
              <a:off x="1405550" y="3390608"/>
              <a:ext cx="66807" cy="61148"/>
            </a:xfrm>
            <a:custGeom>
              <a:rect b="b" l="l" r="r" t="t"/>
              <a:pathLst>
                <a:path extrusionOk="0" h="1221" w="1334">
                  <a:moveTo>
                    <a:pt x="667" y="1"/>
                  </a:moveTo>
                  <a:cubicBezTo>
                    <a:pt x="632" y="1"/>
                    <a:pt x="597" y="19"/>
                    <a:pt x="577" y="56"/>
                  </a:cubicBezTo>
                  <a:lnTo>
                    <a:pt x="457" y="299"/>
                  </a:lnTo>
                  <a:cubicBezTo>
                    <a:pt x="446" y="326"/>
                    <a:pt x="415" y="346"/>
                    <a:pt x="384" y="354"/>
                  </a:cubicBezTo>
                  <a:lnTo>
                    <a:pt x="112" y="393"/>
                  </a:lnTo>
                  <a:cubicBezTo>
                    <a:pt x="35" y="405"/>
                    <a:pt x="1" y="501"/>
                    <a:pt x="58" y="559"/>
                  </a:cubicBezTo>
                  <a:lnTo>
                    <a:pt x="256" y="750"/>
                  </a:lnTo>
                  <a:cubicBezTo>
                    <a:pt x="280" y="773"/>
                    <a:pt x="291" y="804"/>
                    <a:pt x="283" y="834"/>
                  </a:cubicBezTo>
                  <a:lnTo>
                    <a:pt x="237" y="1106"/>
                  </a:lnTo>
                  <a:cubicBezTo>
                    <a:pt x="227" y="1171"/>
                    <a:pt x="277" y="1221"/>
                    <a:pt x="335" y="1221"/>
                  </a:cubicBezTo>
                  <a:cubicBezTo>
                    <a:pt x="350" y="1221"/>
                    <a:pt x="365" y="1218"/>
                    <a:pt x="380" y="1210"/>
                  </a:cubicBezTo>
                  <a:lnTo>
                    <a:pt x="620" y="1083"/>
                  </a:lnTo>
                  <a:cubicBezTo>
                    <a:pt x="636" y="1075"/>
                    <a:pt x="652" y="1071"/>
                    <a:pt x="667" y="1071"/>
                  </a:cubicBezTo>
                  <a:cubicBezTo>
                    <a:pt x="683" y="1071"/>
                    <a:pt x="698" y="1075"/>
                    <a:pt x="713" y="1083"/>
                  </a:cubicBezTo>
                  <a:lnTo>
                    <a:pt x="954" y="1210"/>
                  </a:lnTo>
                  <a:cubicBezTo>
                    <a:pt x="969" y="1218"/>
                    <a:pt x="985" y="1221"/>
                    <a:pt x="999" y="1221"/>
                  </a:cubicBezTo>
                  <a:cubicBezTo>
                    <a:pt x="1057" y="1221"/>
                    <a:pt x="1106" y="1171"/>
                    <a:pt x="1098" y="1106"/>
                  </a:cubicBezTo>
                  <a:lnTo>
                    <a:pt x="1051" y="834"/>
                  </a:lnTo>
                  <a:cubicBezTo>
                    <a:pt x="1047" y="804"/>
                    <a:pt x="1055" y="773"/>
                    <a:pt x="1078" y="750"/>
                  </a:cubicBezTo>
                  <a:lnTo>
                    <a:pt x="1275" y="559"/>
                  </a:lnTo>
                  <a:cubicBezTo>
                    <a:pt x="1334" y="501"/>
                    <a:pt x="1299" y="405"/>
                    <a:pt x="1221" y="393"/>
                  </a:cubicBezTo>
                  <a:lnTo>
                    <a:pt x="950" y="354"/>
                  </a:lnTo>
                  <a:cubicBezTo>
                    <a:pt x="919" y="346"/>
                    <a:pt x="892" y="326"/>
                    <a:pt x="876" y="299"/>
                  </a:cubicBezTo>
                  <a:lnTo>
                    <a:pt x="756" y="56"/>
                  </a:lnTo>
                  <a:cubicBezTo>
                    <a:pt x="737" y="19"/>
                    <a:pt x="702" y="1"/>
                    <a:pt x="667" y="1"/>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gc02ba97318_3_1881"/>
            <p:cNvSpPr/>
            <p:nvPr/>
          </p:nvSpPr>
          <p:spPr>
            <a:xfrm>
              <a:off x="5175018" y="764924"/>
              <a:ext cx="66656" cy="61248"/>
            </a:xfrm>
            <a:custGeom>
              <a:rect b="b" l="l" r="r" t="t"/>
              <a:pathLst>
                <a:path extrusionOk="0" h="1223" w="1331">
                  <a:moveTo>
                    <a:pt x="666" y="1"/>
                  </a:moveTo>
                  <a:cubicBezTo>
                    <a:pt x="631" y="1"/>
                    <a:pt x="596" y="19"/>
                    <a:pt x="578" y="56"/>
                  </a:cubicBezTo>
                  <a:lnTo>
                    <a:pt x="458" y="299"/>
                  </a:lnTo>
                  <a:cubicBezTo>
                    <a:pt x="443" y="331"/>
                    <a:pt x="416" y="351"/>
                    <a:pt x="385" y="354"/>
                  </a:cubicBezTo>
                  <a:lnTo>
                    <a:pt x="113" y="393"/>
                  </a:lnTo>
                  <a:cubicBezTo>
                    <a:pt x="32" y="405"/>
                    <a:pt x="1" y="505"/>
                    <a:pt x="59" y="560"/>
                  </a:cubicBezTo>
                  <a:lnTo>
                    <a:pt x="253" y="750"/>
                  </a:lnTo>
                  <a:cubicBezTo>
                    <a:pt x="276" y="773"/>
                    <a:pt x="288" y="808"/>
                    <a:pt x="283" y="839"/>
                  </a:cubicBezTo>
                  <a:lnTo>
                    <a:pt x="237" y="1106"/>
                  </a:lnTo>
                  <a:cubicBezTo>
                    <a:pt x="225" y="1171"/>
                    <a:pt x="276" y="1223"/>
                    <a:pt x="332" y="1223"/>
                  </a:cubicBezTo>
                  <a:cubicBezTo>
                    <a:pt x="347" y="1223"/>
                    <a:pt x="362" y="1219"/>
                    <a:pt x="376" y="1211"/>
                  </a:cubicBezTo>
                  <a:lnTo>
                    <a:pt x="621" y="1083"/>
                  </a:lnTo>
                  <a:cubicBezTo>
                    <a:pt x="635" y="1075"/>
                    <a:pt x="650" y="1071"/>
                    <a:pt x="666" y="1071"/>
                  </a:cubicBezTo>
                  <a:cubicBezTo>
                    <a:pt x="681" y="1071"/>
                    <a:pt x="697" y="1075"/>
                    <a:pt x="710" y="1083"/>
                  </a:cubicBezTo>
                  <a:lnTo>
                    <a:pt x="954" y="1211"/>
                  </a:lnTo>
                  <a:cubicBezTo>
                    <a:pt x="969" y="1219"/>
                    <a:pt x="984" y="1223"/>
                    <a:pt x="999" y="1223"/>
                  </a:cubicBezTo>
                  <a:cubicBezTo>
                    <a:pt x="1055" y="1223"/>
                    <a:pt x="1106" y="1171"/>
                    <a:pt x="1094" y="1106"/>
                  </a:cubicBezTo>
                  <a:lnTo>
                    <a:pt x="1051" y="839"/>
                  </a:lnTo>
                  <a:cubicBezTo>
                    <a:pt x="1044" y="808"/>
                    <a:pt x="1056" y="773"/>
                    <a:pt x="1079" y="750"/>
                  </a:cubicBezTo>
                  <a:lnTo>
                    <a:pt x="1272" y="560"/>
                  </a:lnTo>
                  <a:cubicBezTo>
                    <a:pt x="1330" y="505"/>
                    <a:pt x="1299" y="405"/>
                    <a:pt x="1219" y="393"/>
                  </a:cubicBezTo>
                  <a:lnTo>
                    <a:pt x="947" y="354"/>
                  </a:lnTo>
                  <a:cubicBezTo>
                    <a:pt x="916" y="351"/>
                    <a:pt x="888" y="331"/>
                    <a:pt x="873" y="299"/>
                  </a:cubicBezTo>
                  <a:lnTo>
                    <a:pt x="753" y="56"/>
                  </a:lnTo>
                  <a:cubicBezTo>
                    <a:pt x="736" y="19"/>
                    <a:pt x="701" y="1"/>
                    <a:pt x="666" y="1"/>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c02ba97318_3_1881"/>
            <p:cNvSpPr/>
            <p:nvPr/>
          </p:nvSpPr>
          <p:spPr>
            <a:xfrm>
              <a:off x="5043203" y="3027566"/>
              <a:ext cx="115384" cy="106019"/>
            </a:xfrm>
            <a:custGeom>
              <a:rect b="b" l="l" r="r" t="t"/>
              <a:pathLst>
                <a:path extrusionOk="0" h="2117" w="2304">
                  <a:moveTo>
                    <a:pt x="1152" y="1"/>
                  </a:moveTo>
                  <a:cubicBezTo>
                    <a:pt x="1092" y="1"/>
                    <a:pt x="1032" y="33"/>
                    <a:pt x="1001" y="97"/>
                  </a:cubicBezTo>
                  <a:lnTo>
                    <a:pt x="791" y="520"/>
                  </a:lnTo>
                  <a:cubicBezTo>
                    <a:pt x="764" y="570"/>
                    <a:pt x="718" y="605"/>
                    <a:pt x="664" y="613"/>
                  </a:cubicBezTo>
                  <a:lnTo>
                    <a:pt x="194" y="683"/>
                  </a:lnTo>
                  <a:cubicBezTo>
                    <a:pt x="54" y="702"/>
                    <a:pt x="0" y="872"/>
                    <a:pt x="101" y="969"/>
                  </a:cubicBezTo>
                  <a:lnTo>
                    <a:pt x="439" y="1303"/>
                  </a:lnTo>
                  <a:cubicBezTo>
                    <a:pt x="478" y="1341"/>
                    <a:pt x="496" y="1396"/>
                    <a:pt x="489" y="1450"/>
                  </a:cubicBezTo>
                  <a:lnTo>
                    <a:pt x="408" y="1919"/>
                  </a:lnTo>
                  <a:cubicBezTo>
                    <a:pt x="389" y="2027"/>
                    <a:pt x="477" y="2116"/>
                    <a:pt x="575" y="2116"/>
                  </a:cubicBezTo>
                  <a:cubicBezTo>
                    <a:pt x="601" y="2116"/>
                    <a:pt x="626" y="2110"/>
                    <a:pt x="652" y="2098"/>
                  </a:cubicBezTo>
                  <a:lnTo>
                    <a:pt x="1070" y="1876"/>
                  </a:lnTo>
                  <a:cubicBezTo>
                    <a:pt x="1095" y="1863"/>
                    <a:pt x="1123" y="1856"/>
                    <a:pt x="1150" y="1856"/>
                  </a:cubicBezTo>
                  <a:cubicBezTo>
                    <a:pt x="1177" y="1856"/>
                    <a:pt x="1204" y="1863"/>
                    <a:pt x="1229" y="1876"/>
                  </a:cubicBezTo>
                  <a:lnTo>
                    <a:pt x="1648" y="2098"/>
                  </a:lnTo>
                  <a:cubicBezTo>
                    <a:pt x="1673" y="2110"/>
                    <a:pt x="1699" y="2116"/>
                    <a:pt x="1725" y="2116"/>
                  </a:cubicBezTo>
                  <a:cubicBezTo>
                    <a:pt x="1825" y="2116"/>
                    <a:pt x="1915" y="2027"/>
                    <a:pt x="1897" y="1919"/>
                  </a:cubicBezTo>
                  <a:lnTo>
                    <a:pt x="1815" y="1450"/>
                  </a:lnTo>
                  <a:cubicBezTo>
                    <a:pt x="1807" y="1396"/>
                    <a:pt x="1822" y="1341"/>
                    <a:pt x="1865" y="1303"/>
                  </a:cubicBezTo>
                  <a:lnTo>
                    <a:pt x="2203" y="969"/>
                  </a:lnTo>
                  <a:cubicBezTo>
                    <a:pt x="2303" y="872"/>
                    <a:pt x="2249" y="702"/>
                    <a:pt x="2110" y="683"/>
                  </a:cubicBezTo>
                  <a:lnTo>
                    <a:pt x="1641" y="613"/>
                  </a:lnTo>
                  <a:cubicBezTo>
                    <a:pt x="1586" y="605"/>
                    <a:pt x="1536" y="570"/>
                    <a:pt x="1512" y="520"/>
                  </a:cubicBezTo>
                  <a:lnTo>
                    <a:pt x="1303" y="97"/>
                  </a:lnTo>
                  <a:cubicBezTo>
                    <a:pt x="1272" y="33"/>
                    <a:pt x="1212" y="1"/>
                    <a:pt x="1152" y="1"/>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gc02ba97318_3_1881"/>
            <p:cNvSpPr/>
            <p:nvPr/>
          </p:nvSpPr>
          <p:spPr>
            <a:xfrm>
              <a:off x="1456383" y="776393"/>
              <a:ext cx="136568" cy="136568"/>
            </a:xfrm>
            <a:custGeom>
              <a:rect b="b" l="l" r="r" t="t"/>
              <a:pathLst>
                <a:path extrusionOk="0" h="2727" w="2727">
                  <a:moveTo>
                    <a:pt x="1366" y="1"/>
                  </a:moveTo>
                  <a:cubicBezTo>
                    <a:pt x="609" y="1"/>
                    <a:pt x="1" y="610"/>
                    <a:pt x="1" y="1362"/>
                  </a:cubicBezTo>
                  <a:cubicBezTo>
                    <a:pt x="1" y="2114"/>
                    <a:pt x="609" y="2727"/>
                    <a:pt x="1366" y="2727"/>
                  </a:cubicBezTo>
                  <a:cubicBezTo>
                    <a:pt x="2118" y="2727"/>
                    <a:pt x="2726" y="2114"/>
                    <a:pt x="2726" y="1362"/>
                  </a:cubicBezTo>
                  <a:cubicBezTo>
                    <a:pt x="2726" y="610"/>
                    <a:pt x="2118" y="1"/>
                    <a:pt x="1366" y="1"/>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gc02ba97318_3_1881"/>
            <p:cNvSpPr/>
            <p:nvPr/>
          </p:nvSpPr>
          <p:spPr>
            <a:xfrm>
              <a:off x="2117114" y="1264740"/>
              <a:ext cx="246844" cy="92798"/>
            </a:xfrm>
            <a:custGeom>
              <a:rect b="b" l="l" r="r" t="t"/>
              <a:pathLst>
                <a:path extrusionOk="0" h="1853" w="4929">
                  <a:moveTo>
                    <a:pt x="1" y="1"/>
                  </a:moveTo>
                  <a:lnTo>
                    <a:pt x="1" y="1"/>
                  </a:lnTo>
                  <a:cubicBezTo>
                    <a:pt x="365" y="919"/>
                    <a:pt x="1187" y="1633"/>
                    <a:pt x="2234" y="1811"/>
                  </a:cubicBezTo>
                  <a:cubicBezTo>
                    <a:pt x="2398" y="1839"/>
                    <a:pt x="2562" y="1853"/>
                    <a:pt x="2724" y="1853"/>
                  </a:cubicBezTo>
                  <a:cubicBezTo>
                    <a:pt x="3586" y="1853"/>
                    <a:pt x="4387" y="1465"/>
                    <a:pt x="4928" y="834"/>
                  </a:cubicBezTo>
                  <a:lnTo>
                    <a:pt x="4928" y="834"/>
                  </a:lnTo>
                  <a:cubicBezTo>
                    <a:pt x="4889" y="834"/>
                    <a:pt x="4850" y="834"/>
                    <a:pt x="4810" y="834"/>
                  </a:cubicBezTo>
                  <a:cubicBezTo>
                    <a:pt x="4108" y="834"/>
                    <a:pt x="3294" y="764"/>
                    <a:pt x="2436" y="621"/>
                  </a:cubicBezTo>
                  <a:cubicBezTo>
                    <a:pt x="1525" y="466"/>
                    <a:pt x="691" y="248"/>
                    <a:pt x="1" y="1"/>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gc02ba97318_3_1881"/>
            <p:cNvSpPr/>
            <p:nvPr/>
          </p:nvSpPr>
          <p:spPr>
            <a:xfrm>
              <a:off x="2116764" y="1065565"/>
              <a:ext cx="282351" cy="141927"/>
            </a:xfrm>
            <a:custGeom>
              <a:rect b="b" l="l" r="r" t="t"/>
              <a:pathLst>
                <a:path extrusionOk="0" h="2834" w="5638">
                  <a:moveTo>
                    <a:pt x="2720" y="1"/>
                  </a:moveTo>
                  <a:cubicBezTo>
                    <a:pt x="1509" y="1"/>
                    <a:pt x="425" y="755"/>
                    <a:pt x="0" y="1880"/>
                  </a:cubicBezTo>
                  <a:cubicBezTo>
                    <a:pt x="156" y="1872"/>
                    <a:pt x="320" y="1868"/>
                    <a:pt x="490" y="1868"/>
                  </a:cubicBezTo>
                  <a:cubicBezTo>
                    <a:pt x="1195" y="1868"/>
                    <a:pt x="2010" y="1938"/>
                    <a:pt x="2865" y="2082"/>
                  </a:cubicBezTo>
                  <a:cubicBezTo>
                    <a:pt x="3931" y="2264"/>
                    <a:pt x="4893" y="2531"/>
                    <a:pt x="5637" y="2833"/>
                  </a:cubicBezTo>
                  <a:cubicBezTo>
                    <a:pt x="5603" y="1469"/>
                    <a:pt x="4606" y="279"/>
                    <a:pt x="3210" y="42"/>
                  </a:cubicBezTo>
                  <a:cubicBezTo>
                    <a:pt x="3045" y="14"/>
                    <a:pt x="2881" y="1"/>
                    <a:pt x="2720" y="1"/>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gc02ba97318_3_1881"/>
            <p:cNvSpPr/>
            <p:nvPr/>
          </p:nvSpPr>
          <p:spPr>
            <a:xfrm>
              <a:off x="2022209" y="1148851"/>
              <a:ext cx="461938" cy="125450"/>
            </a:xfrm>
            <a:custGeom>
              <a:rect b="b" l="l" r="r" t="t"/>
              <a:pathLst>
                <a:path extrusionOk="0" h="2505" w="9224">
                  <a:moveTo>
                    <a:pt x="1996" y="0"/>
                  </a:moveTo>
                  <a:cubicBezTo>
                    <a:pt x="890" y="0"/>
                    <a:pt x="148" y="169"/>
                    <a:pt x="93" y="488"/>
                  </a:cubicBezTo>
                  <a:cubicBezTo>
                    <a:pt x="0" y="1036"/>
                    <a:pt x="1947" y="1822"/>
                    <a:pt x="4443" y="2245"/>
                  </a:cubicBezTo>
                  <a:cubicBezTo>
                    <a:pt x="5478" y="2420"/>
                    <a:pt x="6445" y="2505"/>
                    <a:pt x="7229" y="2505"/>
                  </a:cubicBezTo>
                  <a:cubicBezTo>
                    <a:pt x="8336" y="2505"/>
                    <a:pt x="9078" y="2336"/>
                    <a:pt x="9130" y="2016"/>
                  </a:cubicBezTo>
                  <a:cubicBezTo>
                    <a:pt x="9223" y="1469"/>
                    <a:pt x="7278" y="682"/>
                    <a:pt x="4780" y="260"/>
                  </a:cubicBezTo>
                  <a:cubicBezTo>
                    <a:pt x="3746" y="85"/>
                    <a:pt x="2779" y="0"/>
                    <a:pt x="1996" y="0"/>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gc02ba97318_3_1881"/>
          <p:cNvSpPr txBox="1"/>
          <p:nvPr>
            <p:ph idx="12" type="sldNum"/>
          </p:nvPr>
        </p:nvSpPr>
        <p:spPr>
          <a:xfrm>
            <a:off x="11409045" y="6333134"/>
            <a:ext cx="731700" cy="5247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37" name="Shape 37"/>
        <p:cNvGrpSpPr/>
        <p:nvPr/>
      </p:nvGrpSpPr>
      <p:grpSpPr>
        <a:xfrm>
          <a:off x="0" y="0"/>
          <a:ext cx="0" cy="0"/>
          <a:chOff x="0" y="0"/>
          <a:chExt cx="0" cy="0"/>
        </a:xfrm>
      </p:grpSpPr>
      <p:sp>
        <p:nvSpPr>
          <p:cNvPr id="38" name="Google Shape;38;gc02ba97318_3_1850"/>
          <p:cNvSpPr txBox="1"/>
          <p:nvPr>
            <p:ph type="title"/>
          </p:nvPr>
        </p:nvSpPr>
        <p:spPr>
          <a:xfrm>
            <a:off x="381000" y="200722"/>
            <a:ext cx="11430000" cy="1014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A7934B"/>
              </a:buClr>
              <a:buSzPts val="19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39" name="Google Shape;39;gc02ba97318_3_1850"/>
          <p:cNvSpPr txBox="1"/>
          <p:nvPr>
            <p:ph idx="10" type="dt"/>
          </p:nvPr>
        </p:nvSpPr>
        <p:spPr>
          <a:xfrm>
            <a:off x="381000" y="5811839"/>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40" name="Google Shape;40;gc02ba97318_3_1850"/>
          <p:cNvSpPr txBox="1"/>
          <p:nvPr>
            <p:ph idx="11" type="ftr"/>
          </p:nvPr>
        </p:nvSpPr>
        <p:spPr>
          <a:xfrm>
            <a:off x="3126154" y="5811839"/>
            <a:ext cx="59415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41" name="Google Shape;41;gc02ba97318_3_1850"/>
          <p:cNvSpPr txBox="1"/>
          <p:nvPr>
            <p:ph idx="12" type="sldNum"/>
          </p:nvPr>
        </p:nvSpPr>
        <p:spPr>
          <a:xfrm>
            <a:off x="9067800" y="5811839"/>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 type="twoObj">
  <p:cSld name="TWO_OBJECTS">
    <p:spTree>
      <p:nvGrpSpPr>
        <p:cNvPr id="42" name="Shape 42"/>
        <p:cNvGrpSpPr/>
        <p:nvPr/>
      </p:nvGrpSpPr>
      <p:grpSpPr>
        <a:xfrm>
          <a:off x="0" y="0"/>
          <a:ext cx="0" cy="0"/>
          <a:chOff x="0" y="0"/>
          <a:chExt cx="0" cy="0"/>
        </a:xfrm>
      </p:grpSpPr>
      <p:sp>
        <p:nvSpPr>
          <p:cNvPr id="43" name="Google Shape;43;gc02ba97318_3_1834"/>
          <p:cNvSpPr txBox="1"/>
          <p:nvPr>
            <p:ph type="title"/>
          </p:nvPr>
        </p:nvSpPr>
        <p:spPr>
          <a:xfrm>
            <a:off x="381000" y="200722"/>
            <a:ext cx="11430000" cy="1014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A7934B"/>
              </a:buClr>
              <a:buSzPts val="19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44" name="Google Shape;44;gc02ba97318_3_1834"/>
          <p:cNvSpPr txBox="1"/>
          <p:nvPr>
            <p:ph idx="1" type="body"/>
          </p:nvPr>
        </p:nvSpPr>
        <p:spPr>
          <a:xfrm>
            <a:off x="379048" y="1215483"/>
            <a:ext cx="5615100" cy="4961700"/>
          </a:xfrm>
          <a:prstGeom prst="rect">
            <a:avLst/>
          </a:prstGeom>
          <a:noFill/>
          <a:ln>
            <a:noFill/>
          </a:ln>
        </p:spPr>
        <p:txBody>
          <a:bodyPr anchorCtr="0" anchor="t" bIns="45700" lIns="91425" spcFirstLastPara="1" rIns="91425" wrap="square" tIns="45700">
            <a:noAutofit/>
          </a:bodyPr>
          <a:lstStyle>
            <a:lvl1pPr indent="-349250" lvl="0" marL="457200" algn="l">
              <a:lnSpc>
                <a:spcPct val="90000"/>
              </a:lnSpc>
              <a:spcBef>
                <a:spcPts val="1100"/>
              </a:spcBef>
              <a:spcAft>
                <a:spcPts val="0"/>
              </a:spcAft>
              <a:buClr>
                <a:schemeClr val="dk1"/>
              </a:buClr>
              <a:buSzPts val="1900"/>
              <a:buChar char="•"/>
              <a:defRPr/>
            </a:lvl1pPr>
            <a:lvl2pPr indent="-349250" lvl="1" marL="914400" algn="l">
              <a:lnSpc>
                <a:spcPct val="90000"/>
              </a:lnSpc>
              <a:spcBef>
                <a:spcPts val="500"/>
              </a:spcBef>
              <a:spcAft>
                <a:spcPts val="0"/>
              </a:spcAft>
              <a:buClr>
                <a:schemeClr val="dk1"/>
              </a:buClr>
              <a:buSzPts val="1900"/>
              <a:buChar char="•"/>
              <a:defRPr/>
            </a:lvl2pPr>
            <a:lvl3pPr indent="-349250" lvl="2" marL="1371600" algn="l">
              <a:lnSpc>
                <a:spcPct val="90000"/>
              </a:lnSpc>
              <a:spcBef>
                <a:spcPts val="500"/>
              </a:spcBef>
              <a:spcAft>
                <a:spcPts val="0"/>
              </a:spcAft>
              <a:buClr>
                <a:schemeClr val="dk1"/>
              </a:buClr>
              <a:buSzPts val="1900"/>
              <a:buChar char="•"/>
              <a:defRPr/>
            </a:lvl3pPr>
            <a:lvl4pPr indent="-349250" lvl="3" marL="1828800" algn="l">
              <a:lnSpc>
                <a:spcPct val="90000"/>
              </a:lnSpc>
              <a:spcBef>
                <a:spcPts val="500"/>
              </a:spcBef>
              <a:spcAft>
                <a:spcPts val="0"/>
              </a:spcAft>
              <a:buClr>
                <a:schemeClr val="dk1"/>
              </a:buClr>
              <a:buSzPts val="1900"/>
              <a:buChar char="•"/>
              <a:defRPr/>
            </a:lvl4pPr>
            <a:lvl5pPr indent="-349250" lvl="4" marL="2286000" algn="l">
              <a:lnSpc>
                <a:spcPct val="90000"/>
              </a:lnSpc>
              <a:spcBef>
                <a:spcPts val="500"/>
              </a:spcBef>
              <a:spcAft>
                <a:spcPts val="0"/>
              </a:spcAft>
              <a:buClr>
                <a:schemeClr val="dk1"/>
              </a:buClr>
              <a:buSzPts val="1900"/>
              <a:buChar char="•"/>
              <a:defRPr/>
            </a:lvl5pPr>
            <a:lvl6pPr indent="-349250" lvl="5" marL="2743200" algn="l">
              <a:lnSpc>
                <a:spcPct val="90000"/>
              </a:lnSpc>
              <a:spcBef>
                <a:spcPts val="500"/>
              </a:spcBef>
              <a:spcAft>
                <a:spcPts val="0"/>
              </a:spcAft>
              <a:buClr>
                <a:schemeClr val="dk1"/>
              </a:buClr>
              <a:buSzPts val="1900"/>
              <a:buChar char="•"/>
              <a:defRPr/>
            </a:lvl6pPr>
            <a:lvl7pPr indent="-349250" lvl="6" marL="3200400" algn="l">
              <a:lnSpc>
                <a:spcPct val="90000"/>
              </a:lnSpc>
              <a:spcBef>
                <a:spcPts val="500"/>
              </a:spcBef>
              <a:spcAft>
                <a:spcPts val="0"/>
              </a:spcAft>
              <a:buClr>
                <a:schemeClr val="dk1"/>
              </a:buClr>
              <a:buSzPts val="1900"/>
              <a:buChar char="•"/>
              <a:defRPr/>
            </a:lvl7pPr>
            <a:lvl8pPr indent="-349250" lvl="7" marL="3657600" algn="l">
              <a:lnSpc>
                <a:spcPct val="90000"/>
              </a:lnSpc>
              <a:spcBef>
                <a:spcPts val="500"/>
              </a:spcBef>
              <a:spcAft>
                <a:spcPts val="0"/>
              </a:spcAft>
              <a:buClr>
                <a:schemeClr val="dk1"/>
              </a:buClr>
              <a:buSzPts val="1900"/>
              <a:buChar char="•"/>
              <a:defRPr/>
            </a:lvl8pPr>
            <a:lvl9pPr indent="-349250" lvl="8" marL="4114800" algn="l">
              <a:lnSpc>
                <a:spcPct val="90000"/>
              </a:lnSpc>
              <a:spcBef>
                <a:spcPts val="500"/>
              </a:spcBef>
              <a:spcAft>
                <a:spcPts val="0"/>
              </a:spcAft>
              <a:buClr>
                <a:schemeClr val="dk1"/>
              </a:buClr>
              <a:buSzPts val="1900"/>
              <a:buChar char="•"/>
              <a:defRPr/>
            </a:lvl9pPr>
          </a:lstStyle>
          <a:p/>
        </p:txBody>
      </p:sp>
      <p:sp>
        <p:nvSpPr>
          <p:cNvPr id="45" name="Google Shape;45;gc02ba97318_3_1834"/>
          <p:cNvSpPr txBox="1"/>
          <p:nvPr>
            <p:ph idx="2" type="body"/>
          </p:nvPr>
        </p:nvSpPr>
        <p:spPr>
          <a:xfrm>
            <a:off x="6197600" y="1215483"/>
            <a:ext cx="5613300" cy="4961700"/>
          </a:xfrm>
          <a:prstGeom prst="rect">
            <a:avLst/>
          </a:prstGeom>
          <a:noFill/>
          <a:ln>
            <a:noFill/>
          </a:ln>
        </p:spPr>
        <p:txBody>
          <a:bodyPr anchorCtr="0" anchor="t" bIns="45700" lIns="91425" spcFirstLastPara="1" rIns="91425" wrap="square" tIns="45700">
            <a:noAutofit/>
          </a:bodyPr>
          <a:lstStyle>
            <a:lvl1pPr indent="-349250" lvl="0" marL="457200" algn="l">
              <a:lnSpc>
                <a:spcPct val="90000"/>
              </a:lnSpc>
              <a:spcBef>
                <a:spcPts val="1100"/>
              </a:spcBef>
              <a:spcAft>
                <a:spcPts val="0"/>
              </a:spcAft>
              <a:buClr>
                <a:schemeClr val="dk1"/>
              </a:buClr>
              <a:buSzPts val="1900"/>
              <a:buChar char="•"/>
              <a:defRPr/>
            </a:lvl1pPr>
            <a:lvl2pPr indent="-349250" lvl="1" marL="914400" algn="l">
              <a:lnSpc>
                <a:spcPct val="90000"/>
              </a:lnSpc>
              <a:spcBef>
                <a:spcPts val="500"/>
              </a:spcBef>
              <a:spcAft>
                <a:spcPts val="0"/>
              </a:spcAft>
              <a:buClr>
                <a:schemeClr val="dk1"/>
              </a:buClr>
              <a:buSzPts val="1900"/>
              <a:buChar char="•"/>
              <a:defRPr/>
            </a:lvl2pPr>
            <a:lvl3pPr indent="-349250" lvl="2" marL="1371600" algn="l">
              <a:lnSpc>
                <a:spcPct val="90000"/>
              </a:lnSpc>
              <a:spcBef>
                <a:spcPts val="500"/>
              </a:spcBef>
              <a:spcAft>
                <a:spcPts val="0"/>
              </a:spcAft>
              <a:buClr>
                <a:schemeClr val="dk1"/>
              </a:buClr>
              <a:buSzPts val="1900"/>
              <a:buChar char="•"/>
              <a:defRPr/>
            </a:lvl3pPr>
            <a:lvl4pPr indent="-349250" lvl="3" marL="1828800" algn="l">
              <a:lnSpc>
                <a:spcPct val="90000"/>
              </a:lnSpc>
              <a:spcBef>
                <a:spcPts val="500"/>
              </a:spcBef>
              <a:spcAft>
                <a:spcPts val="0"/>
              </a:spcAft>
              <a:buClr>
                <a:schemeClr val="dk1"/>
              </a:buClr>
              <a:buSzPts val="1900"/>
              <a:buChar char="•"/>
              <a:defRPr/>
            </a:lvl4pPr>
            <a:lvl5pPr indent="-349250" lvl="4" marL="2286000" algn="l">
              <a:lnSpc>
                <a:spcPct val="90000"/>
              </a:lnSpc>
              <a:spcBef>
                <a:spcPts val="500"/>
              </a:spcBef>
              <a:spcAft>
                <a:spcPts val="0"/>
              </a:spcAft>
              <a:buClr>
                <a:schemeClr val="dk1"/>
              </a:buClr>
              <a:buSzPts val="1900"/>
              <a:buChar char="•"/>
              <a:defRPr/>
            </a:lvl5pPr>
            <a:lvl6pPr indent="-349250" lvl="5" marL="2743200" algn="l">
              <a:lnSpc>
                <a:spcPct val="90000"/>
              </a:lnSpc>
              <a:spcBef>
                <a:spcPts val="500"/>
              </a:spcBef>
              <a:spcAft>
                <a:spcPts val="0"/>
              </a:spcAft>
              <a:buClr>
                <a:schemeClr val="dk1"/>
              </a:buClr>
              <a:buSzPts val="1900"/>
              <a:buChar char="•"/>
              <a:defRPr/>
            </a:lvl6pPr>
            <a:lvl7pPr indent="-349250" lvl="6" marL="3200400" algn="l">
              <a:lnSpc>
                <a:spcPct val="90000"/>
              </a:lnSpc>
              <a:spcBef>
                <a:spcPts val="500"/>
              </a:spcBef>
              <a:spcAft>
                <a:spcPts val="0"/>
              </a:spcAft>
              <a:buClr>
                <a:schemeClr val="dk1"/>
              </a:buClr>
              <a:buSzPts val="1900"/>
              <a:buChar char="•"/>
              <a:defRPr/>
            </a:lvl7pPr>
            <a:lvl8pPr indent="-349250" lvl="7" marL="3657600" algn="l">
              <a:lnSpc>
                <a:spcPct val="90000"/>
              </a:lnSpc>
              <a:spcBef>
                <a:spcPts val="500"/>
              </a:spcBef>
              <a:spcAft>
                <a:spcPts val="0"/>
              </a:spcAft>
              <a:buClr>
                <a:schemeClr val="dk1"/>
              </a:buClr>
              <a:buSzPts val="1900"/>
              <a:buChar char="•"/>
              <a:defRPr/>
            </a:lvl8pPr>
            <a:lvl9pPr indent="-349250" lvl="8" marL="4114800" algn="l">
              <a:lnSpc>
                <a:spcPct val="90000"/>
              </a:lnSpc>
              <a:spcBef>
                <a:spcPts val="500"/>
              </a:spcBef>
              <a:spcAft>
                <a:spcPts val="0"/>
              </a:spcAft>
              <a:buClr>
                <a:schemeClr val="dk1"/>
              </a:buClr>
              <a:buSzPts val="1900"/>
              <a:buChar char="•"/>
              <a:defRPr/>
            </a:lvl9pPr>
          </a:lstStyle>
          <a:p/>
        </p:txBody>
      </p:sp>
      <p:sp>
        <p:nvSpPr>
          <p:cNvPr id="46" name="Google Shape;46;gc02ba97318_3_1834"/>
          <p:cNvSpPr txBox="1"/>
          <p:nvPr>
            <p:ph idx="10" type="dt"/>
          </p:nvPr>
        </p:nvSpPr>
        <p:spPr>
          <a:xfrm>
            <a:off x="381000" y="5811839"/>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47" name="Google Shape;47;gc02ba97318_3_1834"/>
          <p:cNvSpPr txBox="1"/>
          <p:nvPr>
            <p:ph idx="11" type="ftr"/>
          </p:nvPr>
        </p:nvSpPr>
        <p:spPr>
          <a:xfrm>
            <a:off x="3126154" y="5811839"/>
            <a:ext cx="59415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48" name="Google Shape;48;gc02ba97318_3_1834"/>
          <p:cNvSpPr txBox="1"/>
          <p:nvPr>
            <p:ph idx="12" type="sldNum"/>
          </p:nvPr>
        </p:nvSpPr>
        <p:spPr>
          <a:xfrm>
            <a:off x="9067800" y="5811839"/>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9" name="Shape 49"/>
        <p:cNvGrpSpPr/>
        <p:nvPr/>
      </p:nvGrpSpPr>
      <p:grpSpPr>
        <a:xfrm>
          <a:off x="0" y="0"/>
          <a:ext cx="0" cy="0"/>
          <a:chOff x="0" y="0"/>
          <a:chExt cx="0" cy="0"/>
        </a:xfrm>
      </p:grpSpPr>
      <p:sp>
        <p:nvSpPr>
          <p:cNvPr id="50" name="Google Shape;50;gc02ba97318_3_1841"/>
          <p:cNvSpPr txBox="1"/>
          <p:nvPr>
            <p:ph idx="1" type="body"/>
          </p:nvPr>
        </p:nvSpPr>
        <p:spPr>
          <a:xfrm>
            <a:off x="381001" y="1235113"/>
            <a:ext cx="5617500" cy="8241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1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900"/>
              <a:buNone/>
              <a:defRPr b="1" sz="19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gc02ba97318_3_1841"/>
          <p:cNvSpPr txBox="1"/>
          <p:nvPr>
            <p:ph idx="2" type="body"/>
          </p:nvPr>
        </p:nvSpPr>
        <p:spPr>
          <a:xfrm>
            <a:off x="381001" y="2078657"/>
            <a:ext cx="5617500" cy="4111200"/>
          </a:xfrm>
          <a:prstGeom prst="rect">
            <a:avLst/>
          </a:prstGeom>
          <a:noFill/>
          <a:ln>
            <a:noFill/>
          </a:ln>
        </p:spPr>
        <p:txBody>
          <a:bodyPr anchorCtr="0" anchor="t" bIns="45700" lIns="91425" spcFirstLastPara="1" rIns="91425" wrap="square" tIns="45700">
            <a:noAutofit/>
          </a:bodyPr>
          <a:lstStyle>
            <a:lvl1pPr indent="-349250" lvl="0" marL="457200" algn="l">
              <a:lnSpc>
                <a:spcPct val="90000"/>
              </a:lnSpc>
              <a:spcBef>
                <a:spcPts val="1100"/>
              </a:spcBef>
              <a:spcAft>
                <a:spcPts val="0"/>
              </a:spcAft>
              <a:buClr>
                <a:schemeClr val="dk1"/>
              </a:buClr>
              <a:buSzPts val="1900"/>
              <a:buChar char="•"/>
              <a:defRPr/>
            </a:lvl1pPr>
            <a:lvl2pPr indent="-349250" lvl="1" marL="914400" algn="l">
              <a:lnSpc>
                <a:spcPct val="90000"/>
              </a:lnSpc>
              <a:spcBef>
                <a:spcPts val="500"/>
              </a:spcBef>
              <a:spcAft>
                <a:spcPts val="0"/>
              </a:spcAft>
              <a:buClr>
                <a:schemeClr val="dk1"/>
              </a:buClr>
              <a:buSzPts val="1900"/>
              <a:buChar char="•"/>
              <a:defRPr/>
            </a:lvl2pPr>
            <a:lvl3pPr indent="-349250" lvl="2" marL="1371600" algn="l">
              <a:lnSpc>
                <a:spcPct val="90000"/>
              </a:lnSpc>
              <a:spcBef>
                <a:spcPts val="500"/>
              </a:spcBef>
              <a:spcAft>
                <a:spcPts val="0"/>
              </a:spcAft>
              <a:buClr>
                <a:schemeClr val="dk1"/>
              </a:buClr>
              <a:buSzPts val="1900"/>
              <a:buChar char="•"/>
              <a:defRPr/>
            </a:lvl3pPr>
            <a:lvl4pPr indent="-349250" lvl="3" marL="1828800" algn="l">
              <a:lnSpc>
                <a:spcPct val="90000"/>
              </a:lnSpc>
              <a:spcBef>
                <a:spcPts val="500"/>
              </a:spcBef>
              <a:spcAft>
                <a:spcPts val="0"/>
              </a:spcAft>
              <a:buClr>
                <a:schemeClr val="dk1"/>
              </a:buClr>
              <a:buSzPts val="1900"/>
              <a:buChar char="•"/>
              <a:defRPr/>
            </a:lvl4pPr>
            <a:lvl5pPr indent="-349250" lvl="4" marL="2286000" algn="l">
              <a:lnSpc>
                <a:spcPct val="90000"/>
              </a:lnSpc>
              <a:spcBef>
                <a:spcPts val="500"/>
              </a:spcBef>
              <a:spcAft>
                <a:spcPts val="0"/>
              </a:spcAft>
              <a:buClr>
                <a:schemeClr val="dk1"/>
              </a:buClr>
              <a:buSzPts val="1900"/>
              <a:buChar char="•"/>
              <a:defRPr/>
            </a:lvl5pPr>
            <a:lvl6pPr indent="-349250" lvl="5" marL="2743200" algn="l">
              <a:lnSpc>
                <a:spcPct val="90000"/>
              </a:lnSpc>
              <a:spcBef>
                <a:spcPts val="500"/>
              </a:spcBef>
              <a:spcAft>
                <a:spcPts val="0"/>
              </a:spcAft>
              <a:buClr>
                <a:schemeClr val="dk1"/>
              </a:buClr>
              <a:buSzPts val="1900"/>
              <a:buChar char="•"/>
              <a:defRPr/>
            </a:lvl6pPr>
            <a:lvl7pPr indent="-349250" lvl="6" marL="3200400" algn="l">
              <a:lnSpc>
                <a:spcPct val="90000"/>
              </a:lnSpc>
              <a:spcBef>
                <a:spcPts val="500"/>
              </a:spcBef>
              <a:spcAft>
                <a:spcPts val="0"/>
              </a:spcAft>
              <a:buClr>
                <a:schemeClr val="dk1"/>
              </a:buClr>
              <a:buSzPts val="1900"/>
              <a:buChar char="•"/>
              <a:defRPr/>
            </a:lvl7pPr>
            <a:lvl8pPr indent="-349250" lvl="7" marL="3657600" algn="l">
              <a:lnSpc>
                <a:spcPct val="90000"/>
              </a:lnSpc>
              <a:spcBef>
                <a:spcPts val="500"/>
              </a:spcBef>
              <a:spcAft>
                <a:spcPts val="0"/>
              </a:spcAft>
              <a:buClr>
                <a:schemeClr val="dk1"/>
              </a:buClr>
              <a:buSzPts val="1900"/>
              <a:buChar char="•"/>
              <a:defRPr/>
            </a:lvl8pPr>
            <a:lvl9pPr indent="-349250" lvl="8" marL="4114800" algn="l">
              <a:lnSpc>
                <a:spcPct val="90000"/>
              </a:lnSpc>
              <a:spcBef>
                <a:spcPts val="500"/>
              </a:spcBef>
              <a:spcAft>
                <a:spcPts val="0"/>
              </a:spcAft>
              <a:buClr>
                <a:schemeClr val="dk1"/>
              </a:buClr>
              <a:buSzPts val="1900"/>
              <a:buChar char="•"/>
              <a:defRPr/>
            </a:lvl9pPr>
          </a:lstStyle>
          <a:p/>
        </p:txBody>
      </p:sp>
      <p:sp>
        <p:nvSpPr>
          <p:cNvPr id="52" name="Google Shape;52;gc02ba97318_3_1841"/>
          <p:cNvSpPr txBox="1"/>
          <p:nvPr>
            <p:ph idx="3" type="body"/>
          </p:nvPr>
        </p:nvSpPr>
        <p:spPr>
          <a:xfrm>
            <a:off x="6172200" y="1235113"/>
            <a:ext cx="5638800" cy="8241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1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900"/>
              <a:buNone/>
              <a:defRPr b="1" sz="19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gc02ba97318_3_1841"/>
          <p:cNvSpPr txBox="1"/>
          <p:nvPr>
            <p:ph idx="4" type="body"/>
          </p:nvPr>
        </p:nvSpPr>
        <p:spPr>
          <a:xfrm>
            <a:off x="6172200" y="2078657"/>
            <a:ext cx="5638800" cy="4111200"/>
          </a:xfrm>
          <a:prstGeom prst="rect">
            <a:avLst/>
          </a:prstGeom>
          <a:noFill/>
          <a:ln>
            <a:noFill/>
          </a:ln>
        </p:spPr>
        <p:txBody>
          <a:bodyPr anchorCtr="0" anchor="t" bIns="45700" lIns="91425" spcFirstLastPara="1" rIns="91425" wrap="square" tIns="45700">
            <a:noAutofit/>
          </a:bodyPr>
          <a:lstStyle>
            <a:lvl1pPr indent="-349250" lvl="0" marL="457200" algn="l">
              <a:lnSpc>
                <a:spcPct val="90000"/>
              </a:lnSpc>
              <a:spcBef>
                <a:spcPts val="1100"/>
              </a:spcBef>
              <a:spcAft>
                <a:spcPts val="0"/>
              </a:spcAft>
              <a:buClr>
                <a:schemeClr val="dk1"/>
              </a:buClr>
              <a:buSzPts val="1900"/>
              <a:buChar char="•"/>
              <a:defRPr/>
            </a:lvl1pPr>
            <a:lvl2pPr indent="-349250" lvl="1" marL="914400" algn="l">
              <a:lnSpc>
                <a:spcPct val="90000"/>
              </a:lnSpc>
              <a:spcBef>
                <a:spcPts val="500"/>
              </a:spcBef>
              <a:spcAft>
                <a:spcPts val="0"/>
              </a:spcAft>
              <a:buClr>
                <a:schemeClr val="dk1"/>
              </a:buClr>
              <a:buSzPts val="1900"/>
              <a:buChar char="•"/>
              <a:defRPr/>
            </a:lvl2pPr>
            <a:lvl3pPr indent="-349250" lvl="2" marL="1371600" algn="l">
              <a:lnSpc>
                <a:spcPct val="90000"/>
              </a:lnSpc>
              <a:spcBef>
                <a:spcPts val="500"/>
              </a:spcBef>
              <a:spcAft>
                <a:spcPts val="0"/>
              </a:spcAft>
              <a:buClr>
                <a:schemeClr val="dk1"/>
              </a:buClr>
              <a:buSzPts val="1900"/>
              <a:buChar char="•"/>
              <a:defRPr/>
            </a:lvl3pPr>
            <a:lvl4pPr indent="-349250" lvl="3" marL="1828800" algn="l">
              <a:lnSpc>
                <a:spcPct val="90000"/>
              </a:lnSpc>
              <a:spcBef>
                <a:spcPts val="500"/>
              </a:spcBef>
              <a:spcAft>
                <a:spcPts val="0"/>
              </a:spcAft>
              <a:buClr>
                <a:schemeClr val="dk1"/>
              </a:buClr>
              <a:buSzPts val="1900"/>
              <a:buChar char="•"/>
              <a:defRPr/>
            </a:lvl4pPr>
            <a:lvl5pPr indent="-349250" lvl="4" marL="2286000" algn="l">
              <a:lnSpc>
                <a:spcPct val="90000"/>
              </a:lnSpc>
              <a:spcBef>
                <a:spcPts val="500"/>
              </a:spcBef>
              <a:spcAft>
                <a:spcPts val="0"/>
              </a:spcAft>
              <a:buClr>
                <a:schemeClr val="dk1"/>
              </a:buClr>
              <a:buSzPts val="1900"/>
              <a:buChar char="•"/>
              <a:defRPr/>
            </a:lvl5pPr>
            <a:lvl6pPr indent="-349250" lvl="5" marL="2743200" algn="l">
              <a:lnSpc>
                <a:spcPct val="90000"/>
              </a:lnSpc>
              <a:spcBef>
                <a:spcPts val="500"/>
              </a:spcBef>
              <a:spcAft>
                <a:spcPts val="0"/>
              </a:spcAft>
              <a:buClr>
                <a:schemeClr val="dk1"/>
              </a:buClr>
              <a:buSzPts val="1900"/>
              <a:buChar char="•"/>
              <a:defRPr/>
            </a:lvl6pPr>
            <a:lvl7pPr indent="-349250" lvl="6" marL="3200400" algn="l">
              <a:lnSpc>
                <a:spcPct val="90000"/>
              </a:lnSpc>
              <a:spcBef>
                <a:spcPts val="500"/>
              </a:spcBef>
              <a:spcAft>
                <a:spcPts val="0"/>
              </a:spcAft>
              <a:buClr>
                <a:schemeClr val="dk1"/>
              </a:buClr>
              <a:buSzPts val="1900"/>
              <a:buChar char="•"/>
              <a:defRPr/>
            </a:lvl7pPr>
            <a:lvl8pPr indent="-349250" lvl="7" marL="3657600" algn="l">
              <a:lnSpc>
                <a:spcPct val="90000"/>
              </a:lnSpc>
              <a:spcBef>
                <a:spcPts val="500"/>
              </a:spcBef>
              <a:spcAft>
                <a:spcPts val="0"/>
              </a:spcAft>
              <a:buClr>
                <a:schemeClr val="dk1"/>
              </a:buClr>
              <a:buSzPts val="1900"/>
              <a:buChar char="•"/>
              <a:defRPr/>
            </a:lvl8pPr>
            <a:lvl9pPr indent="-349250" lvl="8" marL="4114800" algn="l">
              <a:lnSpc>
                <a:spcPct val="90000"/>
              </a:lnSpc>
              <a:spcBef>
                <a:spcPts val="500"/>
              </a:spcBef>
              <a:spcAft>
                <a:spcPts val="0"/>
              </a:spcAft>
              <a:buClr>
                <a:schemeClr val="dk1"/>
              </a:buClr>
              <a:buSzPts val="1900"/>
              <a:buChar char="•"/>
              <a:defRPr/>
            </a:lvl9pPr>
          </a:lstStyle>
          <a:p/>
        </p:txBody>
      </p:sp>
      <p:sp>
        <p:nvSpPr>
          <p:cNvPr id="54" name="Google Shape;54;gc02ba97318_3_1841"/>
          <p:cNvSpPr txBox="1"/>
          <p:nvPr>
            <p:ph idx="10" type="dt"/>
          </p:nvPr>
        </p:nvSpPr>
        <p:spPr>
          <a:xfrm>
            <a:off x="381000" y="5811839"/>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55" name="Google Shape;55;gc02ba97318_3_1841"/>
          <p:cNvSpPr txBox="1"/>
          <p:nvPr>
            <p:ph idx="11" type="ftr"/>
          </p:nvPr>
        </p:nvSpPr>
        <p:spPr>
          <a:xfrm>
            <a:off x="3126154" y="5811839"/>
            <a:ext cx="59415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56" name="Google Shape;56;gc02ba97318_3_1841"/>
          <p:cNvSpPr txBox="1"/>
          <p:nvPr>
            <p:ph idx="12" type="sldNum"/>
          </p:nvPr>
        </p:nvSpPr>
        <p:spPr>
          <a:xfrm>
            <a:off x="9067800" y="5811839"/>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57" name="Google Shape;57;gc02ba97318_3_1841"/>
          <p:cNvSpPr txBox="1"/>
          <p:nvPr>
            <p:ph type="title"/>
          </p:nvPr>
        </p:nvSpPr>
        <p:spPr>
          <a:xfrm>
            <a:off x="381000" y="200722"/>
            <a:ext cx="11430000" cy="1014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A7934B"/>
              </a:buClr>
              <a:buSzPts val="19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_WITH_CAPTION_TEXT" type="objTx">
  <p:cSld name="OBJECT_WITH_CAPTION_TEXT">
    <p:spTree>
      <p:nvGrpSpPr>
        <p:cNvPr id="58" name="Shape 58"/>
        <p:cNvGrpSpPr/>
        <p:nvPr/>
      </p:nvGrpSpPr>
      <p:grpSpPr>
        <a:xfrm>
          <a:off x="0" y="0"/>
          <a:ext cx="0" cy="0"/>
          <a:chOff x="0" y="0"/>
          <a:chExt cx="0" cy="0"/>
        </a:xfrm>
      </p:grpSpPr>
      <p:sp>
        <p:nvSpPr>
          <p:cNvPr id="59" name="Google Shape;59;gc02ba97318_3_1855"/>
          <p:cNvSpPr txBox="1"/>
          <p:nvPr>
            <p:ph type="title"/>
          </p:nvPr>
        </p:nvSpPr>
        <p:spPr>
          <a:xfrm>
            <a:off x="381001" y="457200"/>
            <a:ext cx="3932700" cy="15999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A7934B"/>
              </a:buClr>
              <a:buSzPts val="3200"/>
              <a:buFont typeface="Roboto"/>
              <a:buNone/>
              <a:defRPr sz="3200"/>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60" name="Google Shape;60;gc02ba97318_3_1855"/>
          <p:cNvSpPr txBox="1"/>
          <p:nvPr>
            <p:ph idx="1" type="body"/>
          </p:nvPr>
        </p:nvSpPr>
        <p:spPr>
          <a:xfrm>
            <a:off x="4313768" y="457201"/>
            <a:ext cx="7497300" cy="5403900"/>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1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gc02ba97318_3_1855"/>
          <p:cNvSpPr txBox="1"/>
          <p:nvPr>
            <p:ph idx="2" type="body"/>
          </p:nvPr>
        </p:nvSpPr>
        <p:spPr>
          <a:xfrm>
            <a:off x="381001" y="2274849"/>
            <a:ext cx="3932700" cy="3594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1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500"/>
              <a:buNone/>
              <a:defRPr sz="15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100"/>
              <a:buNone/>
              <a:defRPr sz="1100"/>
            </a:lvl4pPr>
            <a:lvl5pPr indent="-228600" lvl="4" marL="2286000" algn="l">
              <a:lnSpc>
                <a:spcPct val="90000"/>
              </a:lnSpc>
              <a:spcBef>
                <a:spcPts val="500"/>
              </a:spcBef>
              <a:spcAft>
                <a:spcPts val="0"/>
              </a:spcAft>
              <a:buClr>
                <a:schemeClr val="dk1"/>
              </a:buClr>
              <a:buSzPts val="1100"/>
              <a:buNone/>
              <a:defRPr sz="1100"/>
            </a:lvl5pPr>
            <a:lvl6pPr indent="-228600" lvl="5" marL="2743200" algn="l">
              <a:lnSpc>
                <a:spcPct val="90000"/>
              </a:lnSpc>
              <a:spcBef>
                <a:spcPts val="500"/>
              </a:spcBef>
              <a:spcAft>
                <a:spcPts val="0"/>
              </a:spcAft>
              <a:buClr>
                <a:schemeClr val="dk1"/>
              </a:buClr>
              <a:buSzPts val="1100"/>
              <a:buNone/>
              <a:defRPr sz="1100"/>
            </a:lvl6pPr>
            <a:lvl7pPr indent="-228600" lvl="6" marL="3200400" algn="l">
              <a:lnSpc>
                <a:spcPct val="90000"/>
              </a:lnSpc>
              <a:spcBef>
                <a:spcPts val="500"/>
              </a:spcBef>
              <a:spcAft>
                <a:spcPts val="0"/>
              </a:spcAft>
              <a:buClr>
                <a:schemeClr val="dk1"/>
              </a:buClr>
              <a:buSzPts val="1100"/>
              <a:buNone/>
              <a:defRPr sz="1100"/>
            </a:lvl7pPr>
            <a:lvl8pPr indent="-228600" lvl="7" marL="3657600" algn="l">
              <a:lnSpc>
                <a:spcPct val="90000"/>
              </a:lnSpc>
              <a:spcBef>
                <a:spcPts val="500"/>
              </a:spcBef>
              <a:spcAft>
                <a:spcPts val="0"/>
              </a:spcAft>
              <a:buClr>
                <a:schemeClr val="dk1"/>
              </a:buClr>
              <a:buSzPts val="1100"/>
              <a:buNone/>
              <a:defRPr sz="1100"/>
            </a:lvl8pPr>
            <a:lvl9pPr indent="-228600" lvl="8" marL="4114800" algn="l">
              <a:lnSpc>
                <a:spcPct val="90000"/>
              </a:lnSpc>
              <a:spcBef>
                <a:spcPts val="500"/>
              </a:spcBef>
              <a:spcAft>
                <a:spcPts val="0"/>
              </a:spcAft>
              <a:buClr>
                <a:schemeClr val="dk1"/>
              </a:buClr>
              <a:buSzPts val="1100"/>
              <a:buNone/>
              <a:defRPr sz="1100"/>
            </a:lvl9pPr>
          </a:lstStyle>
          <a:p/>
        </p:txBody>
      </p:sp>
      <p:sp>
        <p:nvSpPr>
          <p:cNvPr id="62" name="Google Shape;62;gc02ba97318_3_1855"/>
          <p:cNvSpPr txBox="1"/>
          <p:nvPr>
            <p:ph idx="10" type="dt"/>
          </p:nvPr>
        </p:nvSpPr>
        <p:spPr>
          <a:xfrm>
            <a:off x="381000" y="5811839"/>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63" name="Google Shape;63;gc02ba97318_3_1855"/>
          <p:cNvSpPr txBox="1"/>
          <p:nvPr>
            <p:ph idx="11" type="ftr"/>
          </p:nvPr>
        </p:nvSpPr>
        <p:spPr>
          <a:xfrm>
            <a:off x="3126154" y="5811839"/>
            <a:ext cx="59415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64" name="Google Shape;64;gc02ba97318_3_1855"/>
          <p:cNvSpPr txBox="1"/>
          <p:nvPr>
            <p:ph idx="12" type="sldNum"/>
          </p:nvPr>
        </p:nvSpPr>
        <p:spPr>
          <a:xfrm>
            <a:off x="9067800" y="5811839"/>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_WITH_CAPTION_TEXT" type="picTx">
  <p:cSld name="PICTURE_WITH_CAPTION_TEXT">
    <p:spTree>
      <p:nvGrpSpPr>
        <p:cNvPr id="65" name="Shape 65"/>
        <p:cNvGrpSpPr/>
        <p:nvPr/>
      </p:nvGrpSpPr>
      <p:grpSpPr>
        <a:xfrm>
          <a:off x="0" y="0"/>
          <a:ext cx="0" cy="0"/>
          <a:chOff x="0" y="0"/>
          <a:chExt cx="0" cy="0"/>
        </a:xfrm>
      </p:grpSpPr>
      <p:sp>
        <p:nvSpPr>
          <p:cNvPr id="66" name="Google Shape;66;gc02ba97318_3_1862"/>
          <p:cNvSpPr txBox="1"/>
          <p:nvPr>
            <p:ph type="title"/>
          </p:nvPr>
        </p:nvSpPr>
        <p:spPr>
          <a:xfrm>
            <a:off x="381001" y="457200"/>
            <a:ext cx="3932700" cy="15999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A7934B"/>
              </a:buClr>
              <a:buSzPts val="3200"/>
              <a:buFont typeface="Roboto"/>
              <a:buNone/>
              <a:defRPr sz="3200"/>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67" name="Google Shape;67;gc02ba97318_3_1862"/>
          <p:cNvSpPr/>
          <p:nvPr>
            <p:ph idx="2" type="pic"/>
          </p:nvPr>
        </p:nvSpPr>
        <p:spPr>
          <a:xfrm>
            <a:off x="4313768" y="457201"/>
            <a:ext cx="7497300" cy="5403900"/>
          </a:xfrm>
          <a:prstGeom prst="rect">
            <a:avLst/>
          </a:prstGeom>
          <a:noFill/>
          <a:ln>
            <a:noFill/>
          </a:ln>
        </p:spPr>
      </p:sp>
      <p:sp>
        <p:nvSpPr>
          <p:cNvPr id="68" name="Google Shape;68;gc02ba97318_3_1862"/>
          <p:cNvSpPr txBox="1"/>
          <p:nvPr>
            <p:ph idx="1" type="body"/>
          </p:nvPr>
        </p:nvSpPr>
        <p:spPr>
          <a:xfrm>
            <a:off x="381001" y="2274849"/>
            <a:ext cx="3932700" cy="3594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1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500"/>
              <a:buNone/>
              <a:defRPr sz="15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100"/>
              <a:buNone/>
              <a:defRPr sz="1100"/>
            </a:lvl4pPr>
            <a:lvl5pPr indent="-228600" lvl="4" marL="2286000" algn="l">
              <a:lnSpc>
                <a:spcPct val="90000"/>
              </a:lnSpc>
              <a:spcBef>
                <a:spcPts val="500"/>
              </a:spcBef>
              <a:spcAft>
                <a:spcPts val="0"/>
              </a:spcAft>
              <a:buClr>
                <a:schemeClr val="dk1"/>
              </a:buClr>
              <a:buSzPts val="1100"/>
              <a:buNone/>
              <a:defRPr sz="1100"/>
            </a:lvl5pPr>
            <a:lvl6pPr indent="-228600" lvl="5" marL="2743200" algn="l">
              <a:lnSpc>
                <a:spcPct val="90000"/>
              </a:lnSpc>
              <a:spcBef>
                <a:spcPts val="500"/>
              </a:spcBef>
              <a:spcAft>
                <a:spcPts val="0"/>
              </a:spcAft>
              <a:buClr>
                <a:schemeClr val="dk1"/>
              </a:buClr>
              <a:buSzPts val="1100"/>
              <a:buNone/>
              <a:defRPr sz="1100"/>
            </a:lvl6pPr>
            <a:lvl7pPr indent="-228600" lvl="6" marL="3200400" algn="l">
              <a:lnSpc>
                <a:spcPct val="90000"/>
              </a:lnSpc>
              <a:spcBef>
                <a:spcPts val="500"/>
              </a:spcBef>
              <a:spcAft>
                <a:spcPts val="0"/>
              </a:spcAft>
              <a:buClr>
                <a:schemeClr val="dk1"/>
              </a:buClr>
              <a:buSzPts val="1100"/>
              <a:buNone/>
              <a:defRPr sz="1100"/>
            </a:lvl7pPr>
            <a:lvl8pPr indent="-228600" lvl="7" marL="3657600" algn="l">
              <a:lnSpc>
                <a:spcPct val="90000"/>
              </a:lnSpc>
              <a:spcBef>
                <a:spcPts val="500"/>
              </a:spcBef>
              <a:spcAft>
                <a:spcPts val="0"/>
              </a:spcAft>
              <a:buClr>
                <a:schemeClr val="dk1"/>
              </a:buClr>
              <a:buSzPts val="1100"/>
              <a:buNone/>
              <a:defRPr sz="1100"/>
            </a:lvl8pPr>
            <a:lvl9pPr indent="-228600" lvl="8" marL="4114800" algn="l">
              <a:lnSpc>
                <a:spcPct val="90000"/>
              </a:lnSpc>
              <a:spcBef>
                <a:spcPts val="500"/>
              </a:spcBef>
              <a:spcAft>
                <a:spcPts val="0"/>
              </a:spcAft>
              <a:buClr>
                <a:schemeClr val="dk1"/>
              </a:buClr>
              <a:buSzPts val="1100"/>
              <a:buNone/>
              <a:defRPr sz="1100"/>
            </a:lvl9pPr>
          </a:lstStyle>
          <a:p/>
        </p:txBody>
      </p:sp>
      <p:sp>
        <p:nvSpPr>
          <p:cNvPr id="69" name="Google Shape;69;gc02ba97318_3_1862"/>
          <p:cNvSpPr txBox="1"/>
          <p:nvPr>
            <p:ph idx="10" type="dt"/>
          </p:nvPr>
        </p:nvSpPr>
        <p:spPr>
          <a:xfrm>
            <a:off x="381000" y="5811839"/>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70" name="Google Shape;70;gc02ba97318_3_1862"/>
          <p:cNvSpPr txBox="1"/>
          <p:nvPr>
            <p:ph idx="11" type="ftr"/>
          </p:nvPr>
        </p:nvSpPr>
        <p:spPr>
          <a:xfrm>
            <a:off x="3126154" y="5811839"/>
            <a:ext cx="59415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71" name="Google Shape;71;gc02ba97318_3_1862"/>
          <p:cNvSpPr txBox="1"/>
          <p:nvPr>
            <p:ph idx="12" type="sldNum"/>
          </p:nvPr>
        </p:nvSpPr>
        <p:spPr>
          <a:xfrm>
            <a:off x="9067800" y="5811839"/>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EXT" type="vertTx">
  <p:cSld name="VERTICAL_TEXT">
    <p:spTree>
      <p:nvGrpSpPr>
        <p:cNvPr id="72" name="Shape 72"/>
        <p:cNvGrpSpPr/>
        <p:nvPr/>
      </p:nvGrpSpPr>
      <p:grpSpPr>
        <a:xfrm>
          <a:off x="0" y="0"/>
          <a:ext cx="0" cy="0"/>
          <a:chOff x="0" y="0"/>
          <a:chExt cx="0" cy="0"/>
        </a:xfrm>
      </p:grpSpPr>
      <p:sp>
        <p:nvSpPr>
          <p:cNvPr id="73" name="Google Shape;73;gc02ba97318_3_1869"/>
          <p:cNvSpPr txBox="1"/>
          <p:nvPr>
            <p:ph type="title"/>
          </p:nvPr>
        </p:nvSpPr>
        <p:spPr>
          <a:xfrm>
            <a:off x="381000" y="200722"/>
            <a:ext cx="11430000" cy="1014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A7934B"/>
              </a:buClr>
              <a:buSzPts val="19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74" name="Google Shape;74;gc02ba97318_3_1869"/>
          <p:cNvSpPr txBox="1"/>
          <p:nvPr>
            <p:ph idx="1" type="body"/>
          </p:nvPr>
        </p:nvSpPr>
        <p:spPr>
          <a:xfrm rot="5400000">
            <a:off x="3797851" y="-2201366"/>
            <a:ext cx="4596300" cy="11430000"/>
          </a:xfrm>
          <a:prstGeom prst="rect">
            <a:avLst/>
          </a:prstGeom>
          <a:noFill/>
          <a:ln>
            <a:noFill/>
          </a:ln>
        </p:spPr>
        <p:txBody>
          <a:bodyPr anchorCtr="0" anchor="t" bIns="45700" lIns="91425" spcFirstLastPara="1" rIns="91425" wrap="square" tIns="45700">
            <a:noAutofit/>
          </a:bodyPr>
          <a:lstStyle>
            <a:lvl1pPr indent="-349250" lvl="0" marL="457200" algn="l">
              <a:lnSpc>
                <a:spcPct val="90000"/>
              </a:lnSpc>
              <a:spcBef>
                <a:spcPts val="1100"/>
              </a:spcBef>
              <a:spcAft>
                <a:spcPts val="0"/>
              </a:spcAft>
              <a:buClr>
                <a:schemeClr val="dk1"/>
              </a:buClr>
              <a:buSzPts val="1900"/>
              <a:buChar char="•"/>
              <a:defRPr/>
            </a:lvl1pPr>
            <a:lvl2pPr indent="-349250" lvl="1" marL="914400" algn="l">
              <a:lnSpc>
                <a:spcPct val="90000"/>
              </a:lnSpc>
              <a:spcBef>
                <a:spcPts val="500"/>
              </a:spcBef>
              <a:spcAft>
                <a:spcPts val="0"/>
              </a:spcAft>
              <a:buClr>
                <a:schemeClr val="dk1"/>
              </a:buClr>
              <a:buSzPts val="1900"/>
              <a:buChar char="•"/>
              <a:defRPr/>
            </a:lvl2pPr>
            <a:lvl3pPr indent="-349250" lvl="2" marL="1371600" algn="l">
              <a:lnSpc>
                <a:spcPct val="90000"/>
              </a:lnSpc>
              <a:spcBef>
                <a:spcPts val="500"/>
              </a:spcBef>
              <a:spcAft>
                <a:spcPts val="0"/>
              </a:spcAft>
              <a:buClr>
                <a:schemeClr val="dk1"/>
              </a:buClr>
              <a:buSzPts val="1900"/>
              <a:buChar char="•"/>
              <a:defRPr/>
            </a:lvl3pPr>
            <a:lvl4pPr indent="-349250" lvl="3" marL="1828800" algn="l">
              <a:lnSpc>
                <a:spcPct val="90000"/>
              </a:lnSpc>
              <a:spcBef>
                <a:spcPts val="500"/>
              </a:spcBef>
              <a:spcAft>
                <a:spcPts val="0"/>
              </a:spcAft>
              <a:buClr>
                <a:schemeClr val="dk1"/>
              </a:buClr>
              <a:buSzPts val="1900"/>
              <a:buChar char="•"/>
              <a:defRPr/>
            </a:lvl4pPr>
            <a:lvl5pPr indent="-349250" lvl="4" marL="2286000" algn="l">
              <a:lnSpc>
                <a:spcPct val="90000"/>
              </a:lnSpc>
              <a:spcBef>
                <a:spcPts val="500"/>
              </a:spcBef>
              <a:spcAft>
                <a:spcPts val="0"/>
              </a:spcAft>
              <a:buClr>
                <a:schemeClr val="dk1"/>
              </a:buClr>
              <a:buSzPts val="1900"/>
              <a:buChar char="•"/>
              <a:defRPr/>
            </a:lvl5pPr>
            <a:lvl6pPr indent="-349250" lvl="5" marL="2743200" algn="l">
              <a:lnSpc>
                <a:spcPct val="90000"/>
              </a:lnSpc>
              <a:spcBef>
                <a:spcPts val="500"/>
              </a:spcBef>
              <a:spcAft>
                <a:spcPts val="0"/>
              </a:spcAft>
              <a:buClr>
                <a:schemeClr val="dk1"/>
              </a:buClr>
              <a:buSzPts val="1900"/>
              <a:buChar char="•"/>
              <a:defRPr/>
            </a:lvl6pPr>
            <a:lvl7pPr indent="-349250" lvl="6" marL="3200400" algn="l">
              <a:lnSpc>
                <a:spcPct val="90000"/>
              </a:lnSpc>
              <a:spcBef>
                <a:spcPts val="500"/>
              </a:spcBef>
              <a:spcAft>
                <a:spcPts val="0"/>
              </a:spcAft>
              <a:buClr>
                <a:schemeClr val="dk1"/>
              </a:buClr>
              <a:buSzPts val="1900"/>
              <a:buChar char="•"/>
              <a:defRPr/>
            </a:lvl7pPr>
            <a:lvl8pPr indent="-349250" lvl="7" marL="3657600" algn="l">
              <a:lnSpc>
                <a:spcPct val="90000"/>
              </a:lnSpc>
              <a:spcBef>
                <a:spcPts val="500"/>
              </a:spcBef>
              <a:spcAft>
                <a:spcPts val="0"/>
              </a:spcAft>
              <a:buClr>
                <a:schemeClr val="dk1"/>
              </a:buClr>
              <a:buSzPts val="1900"/>
              <a:buChar char="•"/>
              <a:defRPr/>
            </a:lvl8pPr>
            <a:lvl9pPr indent="-349250" lvl="8" marL="4114800" algn="l">
              <a:lnSpc>
                <a:spcPct val="90000"/>
              </a:lnSpc>
              <a:spcBef>
                <a:spcPts val="500"/>
              </a:spcBef>
              <a:spcAft>
                <a:spcPts val="0"/>
              </a:spcAft>
              <a:buClr>
                <a:schemeClr val="dk1"/>
              </a:buClr>
              <a:buSzPts val="1900"/>
              <a:buChar char="•"/>
              <a:defRPr/>
            </a:lvl9pPr>
          </a:lstStyle>
          <a:p/>
        </p:txBody>
      </p:sp>
      <p:sp>
        <p:nvSpPr>
          <p:cNvPr id="75" name="Google Shape;75;gc02ba97318_3_1869"/>
          <p:cNvSpPr txBox="1"/>
          <p:nvPr>
            <p:ph idx="10" type="dt"/>
          </p:nvPr>
        </p:nvSpPr>
        <p:spPr>
          <a:xfrm>
            <a:off x="381000" y="5811839"/>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76" name="Google Shape;76;gc02ba97318_3_1869"/>
          <p:cNvSpPr txBox="1"/>
          <p:nvPr>
            <p:ph idx="11" type="ftr"/>
          </p:nvPr>
        </p:nvSpPr>
        <p:spPr>
          <a:xfrm>
            <a:off x="3126154" y="5811839"/>
            <a:ext cx="59415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77" name="Google Shape;77;gc02ba97318_3_1869"/>
          <p:cNvSpPr txBox="1"/>
          <p:nvPr>
            <p:ph idx="12" type="sldNum"/>
          </p:nvPr>
        </p:nvSpPr>
        <p:spPr>
          <a:xfrm>
            <a:off x="9067800" y="5811839"/>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8.jp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10" Type="http://schemas.openxmlformats.org/officeDocument/2006/relationships/theme" Target="../theme/theme4.xml"/><Relationship Id="rId1" Type="http://schemas.openxmlformats.org/officeDocument/2006/relationships/image" Target="../media/image10.jp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gc02ba97318_3_1822"/>
          <p:cNvSpPr txBox="1"/>
          <p:nvPr>
            <p:ph type="title"/>
          </p:nvPr>
        </p:nvSpPr>
        <p:spPr>
          <a:xfrm>
            <a:off x="381000" y="200722"/>
            <a:ext cx="11430000" cy="10149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A7934B"/>
              </a:buClr>
              <a:buSzPts val="3600"/>
              <a:buFont typeface="Roboto"/>
              <a:buNone/>
              <a:defRPr b="1" i="0" sz="3600" u="none" cap="none" strike="noStrike">
                <a:solidFill>
                  <a:srgbClr val="A7934B"/>
                </a:solidFill>
                <a:latin typeface="Roboto"/>
                <a:ea typeface="Roboto"/>
                <a:cs typeface="Roboto"/>
                <a:sym typeface="Robo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9pPr>
          </a:lstStyle>
          <a:p/>
        </p:txBody>
      </p:sp>
      <p:sp>
        <p:nvSpPr>
          <p:cNvPr id="11" name="Google Shape;11;gc02ba97318_3_1822"/>
          <p:cNvSpPr txBox="1"/>
          <p:nvPr>
            <p:ph idx="1" type="body"/>
          </p:nvPr>
        </p:nvSpPr>
        <p:spPr>
          <a:xfrm>
            <a:off x="381000" y="1215484"/>
            <a:ext cx="11430000" cy="45963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100"/>
              </a:spcBef>
              <a:spcAft>
                <a:spcPts val="0"/>
              </a:spcAft>
              <a:buClr>
                <a:schemeClr val="dk1"/>
              </a:buClr>
              <a:buSzPts val="2800"/>
              <a:buFont typeface="Arial"/>
              <a:buChar char="•"/>
              <a:defRPr b="0" i="0" sz="2800" u="none" cap="none" strike="noStrike">
                <a:solidFill>
                  <a:schemeClr val="dk1"/>
                </a:solidFill>
                <a:latin typeface="Roboto"/>
                <a:ea typeface="Roboto"/>
                <a:cs typeface="Roboto"/>
                <a:sym typeface="Robo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indent="-349250" lvl="3" marL="1828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Roboto"/>
                <a:ea typeface="Roboto"/>
                <a:cs typeface="Roboto"/>
                <a:sym typeface="Roboto"/>
              </a:defRPr>
            </a:lvl4pPr>
            <a:lvl5pPr indent="-349250" lvl="4" marL="22860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Roboto"/>
                <a:ea typeface="Roboto"/>
                <a:cs typeface="Roboto"/>
                <a:sym typeface="Roboto"/>
              </a:defRPr>
            </a:lvl5pPr>
            <a:lvl6pPr indent="-349250" lvl="5" marL="27432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6pPr>
            <a:lvl7pPr indent="-349250" lvl="6" marL="32004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7pPr>
            <a:lvl8pPr indent="-349250" lvl="7" marL="36576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8pPr>
            <a:lvl9pPr indent="-349250" lvl="8" marL="4114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9pPr>
          </a:lstStyle>
          <a:p/>
        </p:txBody>
      </p:sp>
      <p:sp>
        <p:nvSpPr>
          <p:cNvPr id="12" name="Google Shape;12;gc02ba97318_3_1822"/>
          <p:cNvSpPr txBox="1"/>
          <p:nvPr>
            <p:ph idx="10" type="dt"/>
          </p:nvPr>
        </p:nvSpPr>
        <p:spPr>
          <a:xfrm>
            <a:off x="381000" y="5811839"/>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9pPr>
          </a:lstStyle>
          <a:p/>
        </p:txBody>
      </p:sp>
      <p:sp>
        <p:nvSpPr>
          <p:cNvPr id="13" name="Google Shape;13;gc02ba97318_3_1822"/>
          <p:cNvSpPr txBox="1"/>
          <p:nvPr>
            <p:ph idx="11" type="ftr"/>
          </p:nvPr>
        </p:nvSpPr>
        <p:spPr>
          <a:xfrm>
            <a:off x="3126154" y="5811839"/>
            <a:ext cx="59415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5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9pPr>
          </a:lstStyle>
          <a:p/>
        </p:txBody>
      </p:sp>
      <p:sp>
        <p:nvSpPr>
          <p:cNvPr id="14" name="Google Shape;14;gc02ba97318_3_1822"/>
          <p:cNvSpPr txBox="1"/>
          <p:nvPr>
            <p:ph idx="12" type="sldNum"/>
          </p:nvPr>
        </p:nvSpPr>
        <p:spPr>
          <a:xfrm>
            <a:off x="9067800" y="5811839"/>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04" name="Shape 104"/>
        <p:cNvGrpSpPr/>
        <p:nvPr/>
      </p:nvGrpSpPr>
      <p:grpSpPr>
        <a:xfrm>
          <a:off x="0" y="0"/>
          <a:ext cx="0" cy="0"/>
          <a:chOff x="0" y="0"/>
          <a:chExt cx="0" cy="0"/>
        </a:xfrm>
      </p:grpSpPr>
      <p:sp>
        <p:nvSpPr>
          <p:cNvPr id="105" name="Google Shape;105;p15"/>
          <p:cNvSpPr txBox="1"/>
          <p:nvPr>
            <p:ph type="title"/>
          </p:nvPr>
        </p:nvSpPr>
        <p:spPr>
          <a:xfrm>
            <a:off x="381000" y="200722"/>
            <a:ext cx="11430000" cy="1014761"/>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A7934B"/>
              </a:buClr>
              <a:buSzPts val="3600"/>
              <a:buFont typeface="Roboto"/>
              <a:buNone/>
              <a:defRPr b="1" i="0" sz="3600" u="none" cap="none" strike="noStrike">
                <a:solidFill>
                  <a:srgbClr val="A7934B"/>
                </a:solidFill>
                <a:latin typeface="Roboto"/>
                <a:ea typeface="Roboto"/>
                <a:cs typeface="Roboto"/>
                <a:sym typeface="Robo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6" name="Google Shape;106;p15"/>
          <p:cNvSpPr txBox="1"/>
          <p:nvPr>
            <p:ph idx="1" type="body"/>
          </p:nvPr>
        </p:nvSpPr>
        <p:spPr>
          <a:xfrm>
            <a:off x="381000" y="1215484"/>
            <a:ext cx="11430000" cy="4596355"/>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Roboto"/>
                <a:ea typeface="Roboto"/>
                <a:cs typeface="Roboto"/>
                <a:sym typeface="Robo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7" name="Google Shape;107;p15"/>
          <p:cNvSpPr txBox="1"/>
          <p:nvPr>
            <p:ph idx="10" type="dt"/>
          </p:nvPr>
        </p:nvSpPr>
        <p:spPr>
          <a:xfrm>
            <a:off x="381000" y="5811839"/>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8" name="Google Shape;108;p15"/>
          <p:cNvSpPr txBox="1"/>
          <p:nvPr>
            <p:ph idx="11" type="ftr"/>
          </p:nvPr>
        </p:nvSpPr>
        <p:spPr>
          <a:xfrm>
            <a:off x="3126154" y="5811839"/>
            <a:ext cx="5941647"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9" name="Google Shape;109;p15"/>
          <p:cNvSpPr txBox="1"/>
          <p:nvPr>
            <p:ph idx="12" type="sldNum"/>
          </p:nvPr>
        </p:nvSpPr>
        <p:spPr>
          <a:xfrm>
            <a:off x="9067800" y="5811839"/>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image" Target="../media/image20.png"/><Relationship Id="rId5" Type="http://schemas.openxmlformats.org/officeDocument/2006/relationships/image" Target="../media/image23.png"/><Relationship Id="rId6"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hyperlink" Target="https://doi.org/10.1145/3556538"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16.png"/><Relationship Id="rId6"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1.png"/><Relationship Id="rId6"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22.png"/><Relationship Id="rId5" Type="http://schemas.openxmlformats.org/officeDocument/2006/relationships/image" Target="../media/image9.png"/><Relationship Id="rId6"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1"/>
          <p:cNvSpPr txBox="1"/>
          <p:nvPr>
            <p:ph idx="1" type="subTitle"/>
          </p:nvPr>
        </p:nvSpPr>
        <p:spPr>
          <a:xfrm>
            <a:off x="4024461" y="3793068"/>
            <a:ext cx="6795913" cy="1684868"/>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600"/>
              </a:spcBef>
              <a:spcAft>
                <a:spcPts val="0"/>
              </a:spcAft>
              <a:buClr>
                <a:srgbClr val="7F7F7F"/>
              </a:buClr>
              <a:buSzPts val="3000"/>
              <a:buNone/>
            </a:pPr>
            <a:r>
              <a:rPr lang="en-US" sz="3700"/>
              <a:t>Subteam Presentation 3</a:t>
            </a:r>
            <a:endParaRPr sz="3700"/>
          </a:p>
          <a:p>
            <a:pPr indent="0" lvl="0" marL="0" rtl="0" algn="l">
              <a:lnSpc>
                <a:spcPct val="120000"/>
              </a:lnSpc>
              <a:spcBef>
                <a:spcPts val="600"/>
              </a:spcBef>
              <a:spcAft>
                <a:spcPts val="0"/>
              </a:spcAft>
              <a:buClr>
                <a:srgbClr val="7F7F7F"/>
              </a:buClr>
              <a:buSzPts val="3000"/>
              <a:buNone/>
            </a:pPr>
            <a:r>
              <a:t/>
            </a:r>
            <a:endParaRPr/>
          </a:p>
        </p:txBody>
      </p:sp>
      <p:sp>
        <p:nvSpPr>
          <p:cNvPr id="168" name="Google Shape;168;p1"/>
          <p:cNvSpPr txBox="1"/>
          <p:nvPr>
            <p:ph type="ctrTitle"/>
          </p:nvPr>
        </p:nvSpPr>
        <p:spPr>
          <a:xfrm>
            <a:off x="4024462" y="333633"/>
            <a:ext cx="6795900" cy="3459300"/>
          </a:xfrm>
          <a:prstGeom prst="rect">
            <a:avLst/>
          </a:prstGeom>
          <a:noFill/>
          <a:ln>
            <a:noFill/>
          </a:ln>
        </p:spPr>
        <p:txBody>
          <a:bodyPr anchorCtr="0" anchor="b" bIns="45700" lIns="91425" spcFirstLastPara="1" rIns="91425" wrap="square" tIns="45700">
            <a:normAutofit/>
          </a:bodyPr>
          <a:lstStyle/>
          <a:p>
            <a:pPr indent="0" lvl="0" marL="0" rtl="0" algn="l">
              <a:lnSpc>
                <a:spcPct val="120000"/>
              </a:lnSpc>
              <a:spcBef>
                <a:spcPts val="0"/>
              </a:spcBef>
              <a:spcAft>
                <a:spcPts val="0"/>
              </a:spcAft>
              <a:buClr>
                <a:srgbClr val="7F7F7F"/>
              </a:buClr>
              <a:buSzPts val="3000"/>
              <a:buFont typeface="Arial"/>
              <a:buNone/>
            </a:pPr>
            <a:r>
              <a:rPr b="0" lang="en-US" sz="4800">
                <a:solidFill>
                  <a:srgbClr val="7F7F7F"/>
                </a:solidFill>
                <a:latin typeface="Roboto"/>
                <a:ea typeface="Roboto"/>
                <a:cs typeface="Roboto"/>
                <a:sym typeface="Roboto"/>
              </a:rPr>
              <a:t>Assessment Quality</a:t>
            </a:r>
            <a:endParaRPr sz="4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9fa66008c9_0_8"/>
          <p:cNvSpPr txBox="1"/>
          <p:nvPr>
            <p:ph type="title"/>
          </p:nvPr>
        </p:nvSpPr>
        <p:spPr>
          <a:xfrm>
            <a:off x="387350" y="-60700"/>
            <a:ext cx="10882500" cy="10149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900"/>
              <a:buNone/>
            </a:pPr>
            <a:r>
              <a:rPr lang="en-US" sz="3100"/>
              <a:t>Results with Even More Data</a:t>
            </a:r>
            <a:endParaRPr sz="3100"/>
          </a:p>
        </p:txBody>
      </p:sp>
      <p:pic>
        <p:nvPicPr>
          <p:cNvPr id="234" name="Google Shape;234;g29fa66008c9_0_8"/>
          <p:cNvPicPr preferRelativeResize="0"/>
          <p:nvPr/>
        </p:nvPicPr>
        <p:blipFill>
          <a:blip r:embed="rId3">
            <a:alphaModFix/>
          </a:blip>
          <a:stretch>
            <a:fillRect/>
          </a:stretch>
        </p:blipFill>
        <p:spPr>
          <a:xfrm>
            <a:off x="203125" y="3734182"/>
            <a:ext cx="5467501" cy="3028145"/>
          </a:xfrm>
          <a:prstGeom prst="rect">
            <a:avLst/>
          </a:prstGeom>
          <a:noFill/>
          <a:ln>
            <a:noFill/>
          </a:ln>
        </p:spPr>
      </p:pic>
      <p:pic>
        <p:nvPicPr>
          <p:cNvPr id="235" name="Google Shape;235;g29fa66008c9_0_8"/>
          <p:cNvPicPr preferRelativeResize="0"/>
          <p:nvPr/>
        </p:nvPicPr>
        <p:blipFill rotWithShape="1">
          <a:blip r:embed="rId4">
            <a:alphaModFix/>
          </a:blip>
          <a:srcRect b="0" l="1302" r="0" t="0"/>
          <a:stretch/>
        </p:blipFill>
        <p:spPr>
          <a:xfrm>
            <a:off x="274225" y="843450"/>
            <a:ext cx="5396401" cy="3030325"/>
          </a:xfrm>
          <a:prstGeom prst="rect">
            <a:avLst/>
          </a:prstGeom>
          <a:noFill/>
          <a:ln>
            <a:noFill/>
          </a:ln>
        </p:spPr>
      </p:pic>
      <p:pic>
        <p:nvPicPr>
          <p:cNvPr id="236" name="Google Shape;236;g29fa66008c9_0_8"/>
          <p:cNvPicPr preferRelativeResize="0"/>
          <p:nvPr/>
        </p:nvPicPr>
        <p:blipFill>
          <a:blip r:embed="rId5">
            <a:alphaModFix/>
          </a:blip>
          <a:stretch>
            <a:fillRect/>
          </a:stretch>
        </p:blipFill>
        <p:spPr>
          <a:xfrm>
            <a:off x="5857150" y="3634000"/>
            <a:ext cx="5766175" cy="3228499"/>
          </a:xfrm>
          <a:prstGeom prst="rect">
            <a:avLst/>
          </a:prstGeom>
          <a:noFill/>
          <a:ln>
            <a:noFill/>
          </a:ln>
        </p:spPr>
      </p:pic>
      <p:pic>
        <p:nvPicPr>
          <p:cNvPr id="237" name="Google Shape;237;g29fa66008c9_0_8"/>
          <p:cNvPicPr preferRelativeResize="0"/>
          <p:nvPr/>
        </p:nvPicPr>
        <p:blipFill>
          <a:blip r:embed="rId6">
            <a:alphaModFix/>
          </a:blip>
          <a:stretch>
            <a:fillRect/>
          </a:stretch>
        </p:blipFill>
        <p:spPr>
          <a:xfrm>
            <a:off x="6210247" y="843449"/>
            <a:ext cx="5043301" cy="27905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912a5c269d_0_11"/>
          <p:cNvSpPr txBox="1"/>
          <p:nvPr>
            <p:ph type="title"/>
          </p:nvPr>
        </p:nvSpPr>
        <p:spPr>
          <a:xfrm>
            <a:off x="381000" y="212250"/>
            <a:ext cx="10882500" cy="1014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900"/>
              <a:buNone/>
            </a:pPr>
            <a:r>
              <a:rPr lang="en-US" sz="3100"/>
              <a:t>Conclusions and Future Steps</a:t>
            </a:r>
            <a:endParaRPr sz="3100"/>
          </a:p>
        </p:txBody>
      </p:sp>
      <p:sp>
        <p:nvSpPr>
          <p:cNvPr id="243" name="Google Shape;243;g2912a5c269d_0_11"/>
          <p:cNvSpPr txBox="1"/>
          <p:nvPr/>
        </p:nvSpPr>
        <p:spPr>
          <a:xfrm>
            <a:off x="381000" y="1227150"/>
            <a:ext cx="5647800" cy="6214800"/>
          </a:xfrm>
          <a:prstGeom prst="rect">
            <a:avLst/>
          </a:prstGeom>
          <a:noFill/>
          <a:ln>
            <a:noFill/>
          </a:ln>
        </p:spPr>
        <p:txBody>
          <a:bodyPr anchorCtr="0" anchor="t" bIns="91425" lIns="91425" spcFirstLastPara="1" rIns="91425" wrap="square" tIns="91425">
            <a:spAutoFit/>
          </a:bodyPr>
          <a:lstStyle/>
          <a:p>
            <a:pPr indent="-349250" lvl="0" marL="457200" marR="0" rtl="0" algn="l">
              <a:lnSpc>
                <a:spcPct val="90000"/>
              </a:lnSpc>
              <a:spcBef>
                <a:spcPts val="1100"/>
              </a:spcBef>
              <a:spcAft>
                <a:spcPts val="0"/>
              </a:spcAft>
              <a:buClr>
                <a:schemeClr val="dk1"/>
              </a:buClr>
              <a:buSzPts val="1900"/>
              <a:buFont typeface="Arial"/>
              <a:buChar char="•"/>
            </a:pPr>
            <a:r>
              <a:rPr lang="en-US" sz="2800">
                <a:solidFill>
                  <a:schemeClr val="dk1"/>
                </a:solidFill>
                <a:latin typeface="Roboto"/>
                <a:ea typeface="Roboto"/>
                <a:cs typeface="Roboto"/>
                <a:sym typeface="Roboto"/>
              </a:rPr>
              <a:t>Increase testing data </a:t>
            </a:r>
            <a:r>
              <a:rPr b="1" lang="en-US" sz="2800">
                <a:solidFill>
                  <a:schemeClr val="dk1"/>
                </a:solidFill>
                <a:latin typeface="Roboto"/>
                <a:ea typeface="Roboto"/>
                <a:cs typeface="Roboto"/>
                <a:sym typeface="Roboto"/>
              </a:rPr>
              <a:t>by subject </a:t>
            </a:r>
            <a:r>
              <a:rPr lang="en-US" sz="2800">
                <a:solidFill>
                  <a:schemeClr val="dk1"/>
                </a:solidFill>
                <a:latin typeface="Roboto"/>
                <a:ea typeface="Roboto"/>
                <a:cs typeface="Roboto"/>
                <a:sym typeface="Roboto"/>
              </a:rPr>
              <a:t>(next increment is thousands)</a:t>
            </a:r>
            <a:endParaRPr sz="2800">
              <a:solidFill>
                <a:schemeClr val="dk1"/>
              </a:solidFill>
              <a:latin typeface="Roboto"/>
              <a:ea typeface="Roboto"/>
              <a:cs typeface="Roboto"/>
              <a:sym typeface="Roboto"/>
            </a:endParaRPr>
          </a:p>
          <a:p>
            <a:pPr indent="-406400" lvl="0" marL="457200" marR="0" rtl="0" algn="l">
              <a:lnSpc>
                <a:spcPct val="90000"/>
              </a:lnSpc>
              <a:spcBef>
                <a:spcPts val="1100"/>
              </a:spcBef>
              <a:spcAft>
                <a:spcPts val="0"/>
              </a:spcAft>
              <a:buClr>
                <a:schemeClr val="dk1"/>
              </a:buClr>
              <a:buSzPts val="2800"/>
              <a:buFont typeface="Roboto"/>
              <a:buChar char="•"/>
            </a:pPr>
            <a:r>
              <a:rPr lang="en-US" sz="2800">
                <a:solidFill>
                  <a:schemeClr val="dk1"/>
                </a:solidFill>
                <a:latin typeface="Roboto"/>
                <a:ea typeface="Roboto"/>
                <a:cs typeface="Roboto"/>
                <a:sym typeface="Roboto"/>
              </a:rPr>
              <a:t>Test the 5-fold cross validation by subject</a:t>
            </a:r>
            <a:endParaRPr sz="2800">
              <a:solidFill>
                <a:schemeClr val="dk1"/>
              </a:solidFill>
              <a:latin typeface="Roboto"/>
              <a:ea typeface="Roboto"/>
              <a:cs typeface="Roboto"/>
              <a:sym typeface="Roboto"/>
            </a:endParaRPr>
          </a:p>
          <a:p>
            <a:pPr indent="-406400" lvl="1" marL="914400" marR="0" rtl="0" algn="l">
              <a:lnSpc>
                <a:spcPct val="90000"/>
              </a:lnSpc>
              <a:spcBef>
                <a:spcPts val="1100"/>
              </a:spcBef>
              <a:spcAft>
                <a:spcPts val="0"/>
              </a:spcAft>
              <a:buClr>
                <a:schemeClr val="dk1"/>
              </a:buClr>
              <a:buSzPts val="2800"/>
              <a:buFont typeface="Roboto"/>
              <a:buChar char="○"/>
            </a:pPr>
            <a:r>
              <a:rPr lang="en-US" sz="2800">
                <a:solidFill>
                  <a:schemeClr val="dk1"/>
                </a:solidFill>
                <a:latin typeface="Roboto"/>
                <a:ea typeface="Roboto"/>
                <a:cs typeface="Roboto"/>
                <a:sym typeface="Roboto"/>
              </a:rPr>
              <a:t>results could vary by subject</a:t>
            </a:r>
            <a:endParaRPr sz="2800">
              <a:solidFill>
                <a:schemeClr val="dk1"/>
              </a:solidFill>
              <a:latin typeface="Roboto"/>
              <a:ea typeface="Roboto"/>
              <a:cs typeface="Roboto"/>
              <a:sym typeface="Roboto"/>
            </a:endParaRPr>
          </a:p>
          <a:p>
            <a:pPr indent="-406400" lvl="0" marL="457200" marR="0" rtl="0" algn="l">
              <a:lnSpc>
                <a:spcPct val="90000"/>
              </a:lnSpc>
              <a:spcBef>
                <a:spcPts val="1100"/>
              </a:spcBef>
              <a:spcAft>
                <a:spcPts val="0"/>
              </a:spcAft>
              <a:buClr>
                <a:schemeClr val="dk1"/>
              </a:buClr>
              <a:buSzPts val="2800"/>
              <a:buFont typeface="Roboto"/>
              <a:buChar char="•"/>
            </a:pPr>
            <a:r>
              <a:rPr lang="en-US" sz="2800">
                <a:solidFill>
                  <a:schemeClr val="dk1"/>
                </a:solidFill>
                <a:latin typeface="Roboto"/>
                <a:ea typeface="Roboto"/>
                <a:cs typeface="Roboto"/>
                <a:sym typeface="Roboto"/>
              </a:rPr>
              <a:t>Ensure testing data quality</a:t>
            </a:r>
            <a:endParaRPr sz="2800">
              <a:solidFill>
                <a:schemeClr val="dk1"/>
              </a:solidFill>
              <a:latin typeface="Roboto"/>
              <a:ea typeface="Roboto"/>
              <a:cs typeface="Roboto"/>
              <a:sym typeface="Roboto"/>
            </a:endParaRPr>
          </a:p>
          <a:p>
            <a:pPr indent="-406400" lvl="1" marL="914400" marR="0" rtl="0" algn="l">
              <a:lnSpc>
                <a:spcPct val="90000"/>
              </a:lnSpc>
              <a:spcBef>
                <a:spcPts val="1100"/>
              </a:spcBef>
              <a:spcAft>
                <a:spcPts val="0"/>
              </a:spcAft>
              <a:buClr>
                <a:schemeClr val="dk1"/>
              </a:buClr>
              <a:buSzPts val="2800"/>
              <a:buFont typeface="Roboto"/>
              <a:buChar char="○"/>
            </a:pPr>
            <a:r>
              <a:rPr lang="en-US" sz="2800">
                <a:solidFill>
                  <a:schemeClr val="dk1"/>
                </a:solidFill>
                <a:latin typeface="Roboto"/>
                <a:ea typeface="Roboto"/>
                <a:cs typeface="Roboto"/>
                <a:sym typeface="Roboto"/>
              </a:rPr>
              <a:t>Consistent variation across subjects</a:t>
            </a:r>
            <a:endParaRPr sz="2800">
              <a:solidFill>
                <a:schemeClr val="dk1"/>
              </a:solidFill>
              <a:latin typeface="Roboto"/>
              <a:ea typeface="Roboto"/>
              <a:cs typeface="Roboto"/>
              <a:sym typeface="Roboto"/>
            </a:endParaRPr>
          </a:p>
          <a:p>
            <a:pPr indent="-406400" lvl="0" marL="457200" marR="0" rtl="0" algn="l">
              <a:lnSpc>
                <a:spcPct val="90000"/>
              </a:lnSpc>
              <a:spcBef>
                <a:spcPts val="1100"/>
              </a:spcBef>
              <a:spcAft>
                <a:spcPts val="0"/>
              </a:spcAft>
              <a:buClr>
                <a:schemeClr val="dk1"/>
              </a:buClr>
              <a:buSzPts val="2800"/>
              <a:buFont typeface="Roboto"/>
              <a:buChar char="•"/>
            </a:pPr>
            <a:r>
              <a:rPr lang="en-US" sz="2800">
                <a:solidFill>
                  <a:schemeClr val="dk1"/>
                </a:solidFill>
                <a:latin typeface="Roboto"/>
                <a:ea typeface="Roboto"/>
                <a:cs typeface="Roboto"/>
                <a:sym typeface="Roboto"/>
              </a:rPr>
              <a:t>Conclusion: subject has high </a:t>
            </a:r>
            <a:r>
              <a:rPr b="1" lang="en-US" sz="2800">
                <a:solidFill>
                  <a:schemeClr val="dk1"/>
                </a:solidFill>
                <a:latin typeface="Roboto"/>
                <a:ea typeface="Roboto"/>
                <a:cs typeface="Roboto"/>
                <a:sym typeface="Roboto"/>
              </a:rPr>
              <a:t>variable importance</a:t>
            </a:r>
            <a:endParaRPr b="1" sz="2800">
              <a:solidFill>
                <a:schemeClr val="dk1"/>
              </a:solidFill>
              <a:latin typeface="Roboto"/>
              <a:ea typeface="Roboto"/>
              <a:cs typeface="Roboto"/>
              <a:sym typeface="Roboto"/>
            </a:endParaRPr>
          </a:p>
          <a:p>
            <a:pPr indent="0" lvl="0" marL="457200" marR="0" rtl="0" algn="l">
              <a:lnSpc>
                <a:spcPct val="90000"/>
              </a:lnSpc>
              <a:spcBef>
                <a:spcPts val="1100"/>
              </a:spcBef>
              <a:spcAft>
                <a:spcPts val="0"/>
              </a:spcAft>
              <a:buClr>
                <a:srgbClr val="000000"/>
              </a:buClr>
              <a:buSzPts val="2800"/>
              <a:buFont typeface="Arial"/>
              <a:buNone/>
            </a:pPr>
            <a:r>
              <a:t/>
            </a:r>
            <a:endParaRPr b="0" i="0" sz="2800" u="none" cap="none" strike="noStrike">
              <a:solidFill>
                <a:schemeClr val="dk1"/>
              </a:solidFill>
              <a:latin typeface="Roboto"/>
              <a:ea typeface="Roboto"/>
              <a:cs typeface="Roboto"/>
              <a:sym typeface="Roboto"/>
            </a:endParaRPr>
          </a:p>
          <a:p>
            <a:pPr indent="0" lvl="0" marL="457200" marR="0" rtl="0" algn="l">
              <a:lnSpc>
                <a:spcPct val="90000"/>
              </a:lnSpc>
              <a:spcBef>
                <a:spcPts val="1100"/>
              </a:spcBef>
              <a:spcAft>
                <a:spcPts val="0"/>
              </a:spcAft>
              <a:buClr>
                <a:srgbClr val="000000"/>
              </a:buClr>
              <a:buSzPts val="2800"/>
              <a:buFont typeface="Arial"/>
              <a:buNone/>
            </a:pPr>
            <a:r>
              <a:t/>
            </a:r>
            <a:endParaRPr b="0" i="0" sz="2800" u="none" cap="none" strike="noStrike">
              <a:solidFill>
                <a:schemeClr val="dk1"/>
              </a:solidFill>
              <a:latin typeface="Roboto"/>
              <a:ea typeface="Roboto"/>
              <a:cs typeface="Roboto"/>
              <a:sym typeface="Roboto"/>
            </a:endParaRPr>
          </a:p>
        </p:txBody>
      </p:sp>
      <p:pic>
        <p:nvPicPr>
          <p:cNvPr descr="Statistics from A to Z -- Confusing Concepts Clarified Blog - STATISTICS  FROM A TO Z-- CONFUSING CONCEPTS CLARIFIED" id="244" name="Google Shape;244;g2912a5c269d_0_11"/>
          <p:cNvPicPr preferRelativeResize="0"/>
          <p:nvPr/>
        </p:nvPicPr>
        <p:blipFill>
          <a:blip r:embed="rId3">
            <a:alphaModFix/>
          </a:blip>
          <a:stretch>
            <a:fillRect/>
          </a:stretch>
        </p:blipFill>
        <p:spPr>
          <a:xfrm>
            <a:off x="6221125" y="2627200"/>
            <a:ext cx="5481824" cy="1938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c02ba97318_3_339"/>
          <p:cNvSpPr txBox="1"/>
          <p:nvPr>
            <p:ph type="ctrTitle"/>
          </p:nvPr>
        </p:nvSpPr>
        <p:spPr>
          <a:xfrm flipH="1">
            <a:off x="3677200" y="2395269"/>
            <a:ext cx="8164500" cy="316830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SzPts val="6400"/>
              <a:buNone/>
            </a:pPr>
            <a:r>
              <a:rPr lang="en-US"/>
              <a:t>Web Development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2826e635141_4_115"/>
          <p:cNvSpPr txBox="1"/>
          <p:nvPr>
            <p:ph type="title"/>
          </p:nvPr>
        </p:nvSpPr>
        <p:spPr>
          <a:xfrm>
            <a:off x="387350" y="212250"/>
            <a:ext cx="10882500" cy="1014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900"/>
              <a:buNone/>
            </a:pPr>
            <a:r>
              <a:rPr lang="en-US"/>
              <a:t>Implementing DOK return</a:t>
            </a:r>
            <a:endParaRPr/>
          </a:p>
        </p:txBody>
      </p:sp>
      <p:sp>
        <p:nvSpPr>
          <p:cNvPr id="255" name="Google Shape;255;g2826e635141_4_115"/>
          <p:cNvSpPr txBox="1"/>
          <p:nvPr/>
        </p:nvSpPr>
        <p:spPr>
          <a:xfrm>
            <a:off x="223750" y="1059300"/>
            <a:ext cx="7837500" cy="5580300"/>
          </a:xfrm>
          <a:prstGeom prst="rect">
            <a:avLst/>
          </a:prstGeom>
          <a:noFill/>
          <a:ln>
            <a:noFill/>
          </a:ln>
        </p:spPr>
        <p:txBody>
          <a:bodyPr anchorCtr="0" anchor="t" bIns="91425" lIns="91425" spcFirstLastPara="1" rIns="91425" wrap="square" tIns="91425">
            <a:spAutoFit/>
          </a:bodyPr>
          <a:lstStyle/>
          <a:p>
            <a:pPr indent="-349250" lvl="0" marL="457200" marR="0" rtl="0" algn="l">
              <a:lnSpc>
                <a:spcPct val="90000"/>
              </a:lnSpc>
              <a:spcBef>
                <a:spcPts val="1100"/>
              </a:spcBef>
              <a:spcAft>
                <a:spcPts val="0"/>
              </a:spcAft>
              <a:buClr>
                <a:schemeClr val="dk1"/>
              </a:buClr>
              <a:buSzPts val="1900"/>
              <a:buFont typeface="Arial"/>
              <a:buChar char="•"/>
            </a:pPr>
            <a:r>
              <a:rPr lang="en-US" sz="2800">
                <a:solidFill>
                  <a:schemeClr val="dk1"/>
                </a:solidFill>
                <a:latin typeface="Roboto"/>
                <a:ea typeface="Roboto"/>
                <a:cs typeface="Roboto"/>
                <a:sym typeface="Roboto"/>
              </a:rPr>
              <a:t>Implemented ability to return DOK level with progressbar for scale</a:t>
            </a:r>
            <a:endParaRPr b="0" i="0" sz="2800" u="none" cap="none" strike="noStrike">
              <a:solidFill>
                <a:schemeClr val="dk1"/>
              </a:solidFill>
              <a:latin typeface="Roboto"/>
              <a:ea typeface="Roboto"/>
              <a:cs typeface="Roboto"/>
              <a:sym typeface="Roboto"/>
            </a:endParaRPr>
          </a:p>
          <a:p>
            <a:pPr indent="-406400" lvl="0" marL="457200" marR="0" rtl="0" algn="l">
              <a:lnSpc>
                <a:spcPct val="90000"/>
              </a:lnSpc>
              <a:spcBef>
                <a:spcPts val="1100"/>
              </a:spcBef>
              <a:spcAft>
                <a:spcPts val="0"/>
              </a:spcAft>
              <a:buClr>
                <a:schemeClr val="dk1"/>
              </a:buClr>
              <a:buSzPts val="2800"/>
              <a:buFont typeface="Roboto"/>
              <a:buChar char="•"/>
            </a:pPr>
            <a:r>
              <a:rPr lang="en-US" sz="2800">
                <a:solidFill>
                  <a:schemeClr val="dk1"/>
                </a:solidFill>
                <a:latin typeface="Roboto"/>
                <a:ea typeface="Roboto"/>
                <a:cs typeface="Roboto"/>
                <a:sym typeface="Roboto"/>
              </a:rPr>
              <a:t>API Calls</a:t>
            </a:r>
            <a:endParaRPr b="0" i="0" sz="2800" u="none" cap="none" strike="noStrike">
              <a:solidFill>
                <a:schemeClr val="dk1"/>
              </a:solidFill>
              <a:latin typeface="Roboto"/>
              <a:ea typeface="Roboto"/>
              <a:cs typeface="Roboto"/>
              <a:sym typeface="Roboto"/>
            </a:endParaRPr>
          </a:p>
          <a:p>
            <a:pPr indent="-406400" lvl="1" marL="914400" marR="0" rtl="0" algn="l">
              <a:lnSpc>
                <a:spcPct val="90000"/>
              </a:lnSpc>
              <a:spcBef>
                <a:spcPts val="1100"/>
              </a:spcBef>
              <a:spcAft>
                <a:spcPts val="0"/>
              </a:spcAft>
              <a:buClr>
                <a:schemeClr val="dk1"/>
              </a:buClr>
              <a:buSzPts val="2800"/>
              <a:buFont typeface="Roboto"/>
              <a:buChar char="•"/>
            </a:pPr>
            <a:r>
              <a:rPr lang="en-US" sz="2800">
                <a:solidFill>
                  <a:schemeClr val="dk1"/>
                </a:solidFill>
                <a:latin typeface="Roboto"/>
                <a:ea typeface="Roboto"/>
                <a:cs typeface="Roboto"/>
                <a:sym typeface="Roboto"/>
              </a:rPr>
              <a:t>Pushing submit returns JSON data</a:t>
            </a:r>
            <a:endParaRPr sz="2800">
              <a:solidFill>
                <a:schemeClr val="dk1"/>
              </a:solidFill>
              <a:latin typeface="Roboto"/>
              <a:ea typeface="Roboto"/>
              <a:cs typeface="Roboto"/>
              <a:sym typeface="Roboto"/>
            </a:endParaRPr>
          </a:p>
          <a:p>
            <a:pPr indent="-406400" lvl="1" marL="914400" marR="0" rtl="0" algn="l">
              <a:lnSpc>
                <a:spcPct val="90000"/>
              </a:lnSpc>
              <a:spcBef>
                <a:spcPts val="1100"/>
              </a:spcBef>
              <a:spcAft>
                <a:spcPts val="0"/>
              </a:spcAft>
              <a:buClr>
                <a:schemeClr val="dk1"/>
              </a:buClr>
              <a:buSzPts val="2800"/>
              <a:buFont typeface="Roboto"/>
              <a:buChar char="•"/>
            </a:pPr>
            <a:r>
              <a:rPr lang="en-US" sz="2800">
                <a:solidFill>
                  <a:schemeClr val="dk1"/>
                </a:solidFill>
                <a:latin typeface="Roboto"/>
                <a:ea typeface="Roboto"/>
                <a:cs typeface="Roboto"/>
                <a:sym typeface="Roboto"/>
              </a:rPr>
              <a:t>Assign DOK values</a:t>
            </a:r>
            <a:endParaRPr sz="2800">
              <a:solidFill>
                <a:schemeClr val="dk1"/>
              </a:solidFill>
              <a:latin typeface="Roboto"/>
              <a:ea typeface="Roboto"/>
              <a:cs typeface="Roboto"/>
              <a:sym typeface="Roboto"/>
            </a:endParaRPr>
          </a:p>
          <a:p>
            <a:pPr indent="-406400" lvl="0" marL="457200" marR="0" rtl="0" algn="l">
              <a:lnSpc>
                <a:spcPct val="90000"/>
              </a:lnSpc>
              <a:spcBef>
                <a:spcPts val="1100"/>
              </a:spcBef>
              <a:spcAft>
                <a:spcPts val="0"/>
              </a:spcAft>
              <a:buClr>
                <a:schemeClr val="dk1"/>
              </a:buClr>
              <a:buSzPts val="2800"/>
              <a:buFont typeface="Roboto"/>
              <a:buChar char="•"/>
            </a:pPr>
            <a:r>
              <a:rPr lang="en-US" sz="2800">
                <a:solidFill>
                  <a:schemeClr val="dk1"/>
                </a:solidFill>
                <a:latin typeface="Roboto"/>
                <a:ea typeface="Roboto"/>
                <a:cs typeface="Roboto"/>
                <a:sym typeface="Roboto"/>
              </a:rPr>
              <a:t>Frontend</a:t>
            </a:r>
            <a:endParaRPr sz="2800">
              <a:solidFill>
                <a:schemeClr val="dk1"/>
              </a:solidFill>
              <a:latin typeface="Roboto"/>
              <a:ea typeface="Roboto"/>
              <a:cs typeface="Roboto"/>
              <a:sym typeface="Roboto"/>
            </a:endParaRPr>
          </a:p>
          <a:p>
            <a:pPr indent="-406400" lvl="1" marL="914400" marR="0" rtl="0" algn="l">
              <a:lnSpc>
                <a:spcPct val="90000"/>
              </a:lnSpc>
              <a:spcBef>
                <a:spcPts val="1100"/>
              </a:spcBef>
              <a:spcAft>
                <a:spcPts val="0"/>
              </a:spcAft>
              <a:buClr>
                <a:schemeClr val="dk1"/>
              </a:buClr>
              <a:buSzPts val="2800"/>
              <a:buFont typeface="Roboto"/>
              <a:buChar char="•"/>
            </a:pPr>
            <a:r>
              <a:rPr lang="en-US" sz="2800">
                <a:solidFill>
                  <a:schemeClr val="dk1"/>
                </a:solidFill>
                <a:latin typeface="Roboto"/>
                <a:ea typeface="Roboto"/>
                <a:cs typeface="Roboto"/>
                <a:sym typeface="Roboto"/>
              </a:rPr>
              <a:t>Shows highlighted keywords</a:t>
            </a:r>
            <a:endParaRPr sz="2800">
              <a:solidFill>
                <a:schemeClr val="dk1"/>
              </a:solidFill>
              <a:latin typeface="Roboto"/>
              <a:ea typeface="Roboto"/>
              <a:cs typeface="Roboto"/>
              <a:sym typeface="Roboto"/>
            </a:endParaRPr>
          </a:p>
          <a:p>
            <a:pPr indent="-406400" lvl="1" marL="914400" marR="0" rtl="0" algn="l">
              <a:lnSpc>
                <a:spcPct val="90000"/>
              </a:lnSpc>
              <a:spcBef>
                <a:spcPts val="1100"/>
              </a:spcBef>
              <a:spcAft>
                <a:spcPts val="0"/>
              </a:spcAft>
              <a:buClr>
                <a:schemeClr val="dk1"/>
              </a:buClr>
              <a:buSzPts val="2800"/>
              <a:buFont typeface="Roboto"/>
              <a:buChar char="•"/>
            </a:pPr>
            <a:r>
              <a:rPr lang="en-US" sz="2800">
                <a:solidFill>
                  <a:schemeClr val="dk1"/>
                </a:solidFill>
                <a:latin typeface="Roboto"/>
                <a:ea typeface="Roboto"/>
                <a:cs typeface="Roboto"/>
                <a:sym typeface="Roboto"/>
              </a:rPr>
              <a:t>Updates DOK level</a:t>
            </a:r>
            <a:endParaRPr sz="2800">
              <a:solidFill>
                <a:schemeClr val="dk1"/>
              </a:solidFill>
              <a:latin typeface="Roboto"/>
              <a:ea typeface="Roboto"/>
              <a:cs typeface="Roboto"/>
              <a:sym typeface="Roboto"/>
            </a:endParaRPr>
          </a:p>
          <a:p>
            <a:pPr indent="-406400" lvl="1" marL="914400" marR="0" rtl="0" algn="l">
              <a:lnSpc>
                <a:spcPct val="90000"/>
              </a:lnSpc>
              <a:spcBef>
                <a:spcPts val="1100"/>
              </a:spcBef>
              <a:spcAft>
                <a:spcPts val="0"/>
              </a:spcAft>
              <a:buClr>
                <a:schemeClr val="dk1"/>
              </a:buClr>
              <a:buSzPts val="2800"/>
              <a:buFont typeface="Roboto"/>
              <a:buChar char="•"/>
            </a:pPr>
            <a:r>
              <a:rPr lang="en-US" sz="2800">
                <a:solidFill>
                  <a:schemeClr val="dk1"/>
                </a:solidFill>
                <a:latin typeface="Roboto"/>
                <a:ea typeface="Roboto"/>
                <a:cs typeface="Roboto"/>
                <a:sym typeface="Roboto"/>
              </a:rPr>
              <a:t>Progress bar in relation to level of complexity for DOK</a:t>
            </a:r>
            <a:endParaRPr sz="2800">
              <a:solidFill>
                <a:schemeClr val="dk1"/>
              </a:solidFill>
              <a:latin typeface="Roboto"/>
              <a:ea typeface="Roboto"/>
              <a:cs typeface="Roboto"/>
              <a:sym typeface="Roboto"/>
            </a:endParaRPr>
          </a:p>
          <a:p>
            <a:pPr indent="0" lvl="0" marL="457200" marR="0" rtl="0" algn="l">
              <a:lnSpc>
                <a:spcPct val="90000"/>
              </a:lnSpc>
              <a:spcBef>
                <a:spcPts val="1100"/>
              </a:spcBef>
              <a:spcAft>
                <a:spcPts val="0"/>
              </a:spcAft>
              <a:buNone/>
            </a:pPr>
            <a:r>
              <a:t/>
            </a:r>
            <a:endParaRPr b="0" i="0" sz="2800" u="none" cap="none" strike="noStrike">
              <a:solidFill>
                <a:schemeClr val="dk1"/>
              </a:solidFill>
              <a:latin typeface="Roboto"/>
              <a:ea typeface="Roboto"/>
              <a:cs typeface="Roboto"/>
              <a:sym typeface="Roboto"/>
            </a:endParaRPr>
          </a:p>
        </p:txBody>
      </p:sp>
      <p:pic>
        <p:nvPicPr>
          <p:cNvPr id="256" name="Google Shape;256;g2826e635141_4_115"/>
          <p:cNvPicPr preferRelativeResize="0"/>
          <p:nvPr/>
        </p:nvPicPr>
        <p:blipFill>
          <a:blip r:embed="rId3">
            <a:alphaModFix/>
          </a:blip>
          <a:stretch>
            <a:fillRect/>
          </a:stretch>
        </p:blipFill>
        <p:spPr>
          <a:xfrm>
            <a:off x="7798225" y="1543388"/>
            <a:ext cx="4122300" cy="361006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2826e635141_4_105"/>
          <p:cNvSpPr txBox="1"/>
          <p:nvPr>
            <p:ph type="title"/>
          </p:nvPr>
        </p:nvSpPr>
        <p:spPr>
          <a:xfrm>
            <a:off x="387350" y="451075"/>
            <a:ext cx="10882500" cy="1014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900"/>
              <a:buFont typeface="Arial"/>
              <a:buNone/>
            </a:pPr>
            <a:r>
              <a:rPr lang="en-US"/>
              <a:t>Backend Progress</a:t>
            </a:r>
            <a:endParaRPr/>
          </a:p>
        </p:txBody>
      </p:sp>
      <p:sp>
        <p:nvSpPr>
          <p:cNvPr id="262" name="Google Shape;262;g2826e635141_4_105"/>
          <p:cNvSpPr txBox="1"/>
          <p:nvPr>
            <p:ph idx="1" type="body"/>
          </p:nvPr>
        </p:nvSpPr>
        <p:spPr>
          <a:xfrm>
            <a:off x="387350" y="1716200"/>
            <a:ext cx="10952100" cy="4596300"/>
          </a:xfrm>
          <a:prstGeom prst="rect">
            <a:avLst/>
          </a:prstGeom>
          <a:noFill/>
          <a:ln>
            <a:noFill/>
          </a:ln>
        </p:spPr>
        <p:txBody>
          <a:bodyPr anchorCtr="0" anchor="t" bIns="45700" lIns="91425" spcFirstLastPara="1" rIns="91425" wrap="square" tIns="45700">
            <a:noAutofit/>
          </a:bodyPr>
          <a:lstStyle/>
          <a:p>
            <a:pPr indent="-349250" lvl="0" marL="457200" rtl="0" algn="l">
              <a:lnSpc>
                <a:spcPct val="90000"/>
              </a:lnSpc>
              <a:spcBef>
                <a:spcPts val="1100"/>
              </a:spcBef>
              <a:spcAft>
                <a:spcPts val="0"/>
              </a:spcAft>
              <a:buSzPts val="1900"/>
              <a:buChar char="•"/>
            </a:pPr>
            <a:r>
              <a:rPr lang="en-US"/>
              <a:t>Successfully accomplished semester goals</a:t>
            </a:r>
            <a:endParaRPr/>
          </a:p>
          <a:p>
            <a:pPr indent="-349250" lvl="1" marL="914400" rtl="0" algn="l">
              <a:lnSpc>
                <a:spcPct val="90000"/>
              </a:lnSpc>
              <a:spcBef>
                <a:spcPts val="1100"/>
              </a:spcBef>
              <a:spcAft>
                <a:spcPts val="0"/>
              </a:spcAft>
              <a:buSzPts val="1900"/>
              <a:buChar char="•"/>
            </a:pPr>
            <a:r>
              <a:rPr lang="en-US"/>
              <a:t>Able to forward frontend input data to database</a:t>
            </a:r>
            <a:endParaRPr/>
          </a:p>
          <a:p>
            <a:pPr indent="-349250" lvl="1" marL="914400" rtl="0" algn="l">
              <a:lnSpc>
                <a:spcPct val="90000"/>
              </a:lnSpc>
              <a:spcBef>
                <a:spcPts val="1100"/>
              </a:spcBef>
              <a:spcAft>
                <a:spcPts val="0"/>
              </a:spcAft>
              <a:buSzPts val="1900"/>
              <a:buChar char="•"/>
            </a:pPr>
            <a:r>
              <a:rPr lang="en-US"/>
              <a:t>Able to retrieve TF-IDF values from database and return to frontend</a:t>
            </a:r>
            <a:endParaRPr/>
          </a:p>
          <a:p>
            <a:pPr indent="-349250" lvl="0" marL="457200" rtl="0" algn="l">
              <a:lnSpc>
                <a:spcPct val="90000"/>
              </a:lnSpc>
              <a:spcBef>
                <a:spcPts val="1100"/>
              </a:spcBef>
              <a:spcAft>
                <a:spcPts val="0"/>
              </a:spcAft>
              <a:buSzPts val="1900"/>
              <a:buChar char="•"/>
            </a:pPr>
            <a:r>
              <a:rPr lang="en-US"/>
              <a:t>Challenges from the </a:t>
            </a:r>
            <a:r>
              <a:rPr lang="en-US"/>
              <a:t>semester</a:t>
            </a:r>
            <a:endParaRPr/>
          </a:p>
          <a:p>
            <a:pPr indent="-349250" lvl="1" marL="914400" rtl="0" algn="l">
              <a:lnSpc>
                <a:spcPct val="90000"/>
              </a:lnSpc>
              <a:spcBef>
                <a:spcPts val="1100"/>
              </a:spcBef>
              <a:spcAft>
                <a:spcPts val="0"/>
              </a:spcAft>
              <a:buSzPts val="1900"/>
              <a:buChar char="•"/>
            </a:pPr>
            <a:r>
              <a:rPr lang="en-US"/>
              <a:t>Creating API endpoint framework from Google Colab hosted code</a:t>
            </a:r>
            <a:endParaRPr/>
          </a:p>
          <a:p>
            <a:pPr indent="-349250" lvl="1" marL="914400" rtl="0" algn="l">
              <a:lnSpc>
                <a:spcPct val="90000"/>
              </a:lnSpc>
              <a:spcBef>
                <a:spcPts val="1100"/>
              </a:spcBef>
              <a:spcAft>
                <a:spcPts val="0"/>
              </a:spcAft>
              <a:buSzPts val="1900"/>
              <a:buChar char="•"/>
            </a:pPr>
            <a:r>
              <a:rPr lang="en-US"/>
              <a:t>Configuring json data into readable/displayable data to the frontend</a:t>
            </a:r>
            <a:endParaRPr/>
          </a:p>
          <a:p>
            <a:pPr indent="0" lvl="0" marL="0" rtl="0" algn="l">
              <a:lnSpc>
                <a:spcPct val="90000"/>
              </a:lnSpc>
              <a:spcBef>
                <a:spcPts val="1100"/>
              </a:spcBef>
              <a:spcAft>
                <a:spcPts val="0"/>
              </a:spcAft>
              <a:buSzPts val="1900"/>
              <a:buNone/>
            </a:pPr>
            <a:r>
              <a:t/>
            </a:r>
            <a:endParaRPr/>
          </a:p>
          <a:p>
            <a:pPr indent="0" lvl="0" marL="0" rtl="0" algn="l">
              <a:lnSpc>
                <a:spcPct val="90000"/>
              </a:lnSpc>
              <a:spcBef>
                <a:spcPts val="1100"/>
              </a:spcBef>
              <a:spcAft>
                <a:spcPts val="1000"/>
              </a:spcAft>
              <a:buSzPts val="1900"/>
              <a:buNone/>
            </a:pPr>
            <a:r>
              <a:t/>
            </a:r>
            <a:endParaRPr/>
          </a:p>
        </p:txBody>
      </p:sp>
      <p:pic>
        <p:nvPicPr>
          <p:cNvPr id="263" name="Google Shape;263;g2826e635141_4_105"/>
          <p:cNvPicPr preferRelativeResize="0"/>
          <p:nvPr/>
        </p:nvPicPr>
        <p:blipFill>
          <a:blip r:embed="rId3">
            <a:alphaModFix/>
          </a:blip>
          <a:stretch>
            <a:fillRect/>
          </a:stretch>
        </p:blipFill>
        <p:spPr>
          <a:xfrm>
            <a:off x="3679550" y="4649350"/>
            <a:ext cx="4367699" cy="2069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2931a4803c3_0_6"/>
          <p:cNvSpPr txBox="1"/>
          <p:nvPr>
            <p:ph type="title"/>
          </p:nvPr>
        </p:nvSpPr>
        <p:spPr>
          <a:xfrm>
            <a:off x="387350" y="451075"/>
            <a:ext cx="10882500" cy="1014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900"/>
              <a:buFont typeface="Arial"/>
              <a:buNone/>
            </a:pPr>
            <a:r>
              <a:rPr lang="en-US"/>
              <a:t>Google Colab Implementations</a:t>
            </a:r>
            <a:endParaRPr/>
          </a:p>
        </p:txBody>
      </p:sp>
      <p:sp>
        <p:nvSpPr>
          <p:cNvPr id="269" name="Google Shape;269;g2931a4803c3_0_6"/>
          <p:cNvSpPr txBox="1"/>
          <p:nvPr>
            <p:ph idx="1" type="body"/>
          </p:nvPr>
        </p:nvSpPr>
        <p:spPr>
          <a:xfrm>
            <a:off x="387350" y="1716200"/>
            <a:ext cx="6107700" cy="3693300"/>
          </a:xfrm>
          <a:prstGeom prst="rect">
            <a:avLst/>
          </a:prstGeom>
          <a:noFill/>
          <a:ln>
            <a:noFill/>
          </a:ln>
        </p:spPr>
        <p:txBody>
          <a:bodyPr anchorCtr="0" anchor="t" bIns="45700" lIns="91425" spcFirstLastPara="1" rIns="91425" wrap="square" tIns="45700">
            <a:noAutofit/>
          </a:bodyPr>
          <a:lstStyle/>
          <a:p>
            <a:pPr indent="-349250" lvl="0" marL="457200" rtl="0" algn="l">
              <a:lnSpc>
                <a:spcPct val="90000"/>
              </a:lnSpc>
              <a:spcBef>
                <a:spcPts val="1100"/>
              </a:spcBef>
              <a:spcAft>
                <a:spcPts val="0"/>
              </a:spcAft>
              <a:buSzPts val="1900"/>
              <a:buChar char="•"/>
            </a:pPr>
            <a:r>
              <a:rPr lang="en-US"/>
              <a:t>Flask ‘GET’</a:t>
            </a:r>
            <a:endParaRPr/>
          </a:p>
          <a:p>
            <a:pPr indent="-349250" lvl="1" marL="914400" rtl="0" algn="l">
              <a:lnSpc>
                <a:spcPct val="90000"/>
              </a:lnSpc>
              <a:spcBef>
                <a:spcPts val="1100"/>
              </a:spcBef>
              <a:spcAft>
                <a:spcPts val="0"/>
              </a:spcAft>
              <a:buSzPts val="1900"/>
              <a:buChar char="•"/>
            </a:pPr>
            <a:r>
              <a:rPr lang="en-US"/>
              <a:t>Allows endpoint to return DOK level </a:t>
            </a:r>
            <a:r>
              <a:rPr lang="en-US" sz="2400"/>
              <a:t>depending</a:t>
            </a:r>
            <a:r>
              <a:rPr lang="en-US" sz="2400"/>
              <a:t> on the request input</a:t>
            </a:r>
            <a:endParaRPr sz="2400"/>
          </a:p>
          <a:p>
            <a:pPr indent="-349250" lvl="1" marL="914400" rtl="0" algn="l">
              <a:lnSpc>
                <a:spcPct val="90000"/>
              </a:lnSpc>
              <a:spcBef>
                <a:spcPts val="1100"/>
              </a:spcBef>
              <a:spcAft>
                <a:spcPts val="0"/>
              </a:spcAft>
              <a:buSzPts val="1900"/>
              <a:buChar char="•"/>
            </a:pPr>
            <a:r>
              <a:rPr lang="en-US"/>
              <a:t>Can handle multiple questions using request JSON</a:t>
            </a:r>
            <a:endParaRPr/>
          </a:p>
          <a:p>
            <a:pPr indent="0" lvl="0" marL="0" rtl="0" algn="l">
              <a:lnSpc>
                <a:spcPct val="90000"/>
              </a:lnSpc>
              <a:spcBef>
                <a:spcPts val="1100"/>
              </a:spcBef>
              <a:spcAft>
                <a:spcPts val="0"/>
              </a:spcAft>
              <a:buSzPts val="1900"/>
              <a:buNone/>
            </a:pPr>
            <a:r>
              <a:t/>
            </a:r>
            <a:endParaRPr/>
          </a:p>
          <a:p>
            <a:pPr indent="0" lvl="0" marL="0" rtl="0" algn="l">
              <a:lnSpc>
                <a:spcPct val="90000"/>
              </a:lnSpc>
              <a:spcBef>
                <a:spcPts val="1100"/>
              </a:spcBef>
              <a:spcAft>
                <a:spcPts val="1000"/>
              </a:spcAft>
              <a:buSzPts val="1900"/>
              <a:buNone/>
            </a:pPr>
            <a:r>
              <a:t/>
            </a:r>
            <a:endParaRPr/>
          </a:p>
        </p:txBody>
      </p:sp>
      <p:pic>
        <p:nvPicPr>
          <p:cNvPr id="270" name="Google Shape;270;g2931a4803c3_0_6"/>
          <p:cNvPicPr preferRelativeResize="0"/>
          <p:nvPr/>
        </p:nvPicPr>
        <p:blipFill>
          <a:blip r:embed="rId3">
            <a:alphaModFix/>
          </a:blip>
          <a:stretch>
            <a:fillRect/>
          </a:stretch>
        </p:blipFill>
        <p:spPr>
          <a:xfrm>
            <a:off x="6647450" y="1618375"/>
            <a:ext cx="5007275" cy="360251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2931a4803c3_0_0"/>
          <p:cNvSpPr txBox="1"/>
          <p:nvPr>
            <p:ph type="title"/>
          </p:nvPr>
        </p:nvSpPr>
        <p:spPr>
          <a:xfrm>
            <a:off x="387350" y="451075"/>
            <a:ext cx="10882500" cy="1014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900"/>
              <a:buFont typeface="Arial"/>
              <a:buNone/>
            </a:pPr>
            <a:r>
              <a:rPr lang="en-US"/>
              <a:t>Future Steps</a:t>
            </a:r>
            <a:endParaRPr/>
          </a:p>
        </p:txBody>
      </p:sp>
      <p:sp>
        <p:nvSpPr>
          <p:cNvPr id="276" name="Google Shape;276;g2931a4803c3_0_0"/>
          <p:cNvSpPr txBox="1"/>
          <p:nvPr>
            <p:ph idx="1" type="body"/>
          </p:nvPr>
        </p:nvSpPr>
        <p:spPr>
          <a:xfrm>
            <a:off x="387350" y="1716200"/>
            <a:ext cx="10952100" cy="4596300"/>
          </a:xfrm>
          <a:prstGeom prst="rect">
            <a:avLst/>
          </a:prstGeom>
          <a:noFill/>
          <a:ln>
            <a:noFill/>
          </a:ln>
        </p:spPr>
        <p:txBody>
          <a:bodyPr anchorCtr="0" anchor="t" bIns="45700" lIns="91425" spcFirstLastPara="1" rIns="91425" wrap="square" tIns="45700">
            <a:noAutofit/>
          </a:bodyPr>
          <a:lstStyle/>
          <a:p>
            <a:pPr indent="-349250" lvl="0" marL="457200" rtl="0" algn="l">
              <a:lnSpc>
                <a:spcPct val="90000"/>
              </a:lnSpc>
              <a:spcBef>
                <a:spcPts val="1100"/>
              </a:spcBef>
              <a:spcAft>
                <a:spcPts val="0"/>
              </a:spcAft>
              <a:buSzPts val="1900"/>
              <a:buChar char="•"/>
            </a:pPr>
            <a:r>
              <a:rPr lang="en-US"/>
              <a:t>TFIDF Google Colab codes -&gt; API</a:t>
            </a:r>
            <a:endParaRPr/>
          </a:p>
          <a:p>
            <a:pPr indent="-349250" lvl="1" marL="914400" rtl="0" algn="l">
              <a:lnSpc>
                <a:spcPct val="90000"/>
              </a:lnSpc>
              <a:spcBef>
                <a:spcPts val="1100"/>
              </a:spcBef>
              <a:spcAft>
                <a:spcPts val="0"/>
              </a:spcAft>
              <a:buSzPts val="1900"/>
              <a:buChar char="•"/>
            </a:pPr>
            <a:r>
              <a:rPr lang="en-US"/>
              <a:t>Need to insert user input into question bank to re-calculate TF-IDF indices</a:t>
            </a:r>
            <a:endParaRPr/>
          </a:p>
          <a:p>
            <a:pPr indent="-349250" lvl="1" marL="914400" rtl="0" algn="l">
              <a:lnSpc>
                <a:spcPct val="90000"/>
              </a:lnSpc>
              <a:spcBef>
                <a:spcPts val="1100"/>
              </a:spcBef>
              <a:spcAft>
                <a:spcPts val="0"/>
              </a:spcAft>
              <a:buSzPts val="1900"/>
              <a:buChar char="•"/>
            </a:pPr>
            <a:r>
              <a:rPr lang="en-US"/>
              <a:t>Need to retrieve new TF-IDF indices for highlighting keywords</a:t>
            </a:r>
            <a:endParaRPr/>
          </a:p>
          <a:p>
            <a:pPr indent="-349250" lvl="0" marL="457200" rtl="0" algn="l">
              <a:lnSpc>
                <a:spcPct val="90000"/>
              </a:lnSpc>
              <a:spcBef>
                <a:spcPts val="1100"/>
              </a:spcBef>
              <a:spcAft>
                <a:spcPts val="0"/>
              </a:spcAft>
              <a:buSzPts val="1900"/>
              <a:buChar char="•"/>
            </a:pPr>
            <a:r>
              <a:rPr lang="en-US"/>
              <a:t>Deployment of DOK and TF-IDF Colab codes</a:t>
            </a:r>
            <a:endParaRPr/>
          </a:p>
          <a:p>
            <a:pPr indent="-349250" lvl="1" marL="914400" rtl="0" algn="l">
              <a:lnSpc>
                <a:spcPct val="90000"/>
              </a:lnSpc>
              <a:spcBef>
                <a:spcPts val="1100"/>
              </a:spcBef>
              <a:spcAft>
                <a:spcPts val="0"/>
              </a:spcAft>
              <a:buSzPts val="1900"/>
              <a:buChar char="•"/>
            </a:pPr>
            <a:r>
              <a:rPr lang="en-US"/>
              <a:t>Ngrok in Colab limited</a:t>
            </a:r>
            <a:endParaRPr/>
          </a:p>
          <a:p>
            <a:pPr indent="-349250" lvl="0" marL="457200" rtl="0" algn="l">
              <a:spcBef>
                <a:spcPts val="1100"/>
              </a:spcBef>
              <a:spcAft>
                <a:spcPts val="0"/>
              </a:spcAft>
              <a:buSzPts val="1900"/>
              <a:buChar char="•"/>
            </a:pPr>
            <a:r>
              <a:rPr lang="en-US"/>
              <a:t>Better UI/UX</a:t>
            </a:r>
            <a:endParaRPr/>
          </a:p>
          <a:p>
            <a:pPr indent="-349250" lvl="1" marL="914400" rtl="0" algn="l">
              <a:spcBef>
                <a:spcPts val="500"/>
              </a:spcBef>
              <a:spcAft>
                <a:spcPts val="0"/>
              </a:spcAft>
              <a:buSzPts val="1900"/>
              <a:buChar char="•"/>
            </a:pPr>
            <a:r>
              <a:rPr lang="en-US"/>
              <a:t>Placeholder text and images</a:t>
            </a:r>
            <a:endParaRPr/>
          </a:p>
          <a:p>
            <a:pPr indent="-349250" lvl="1" marL="914400" rtl="0" algn="l">
              <a:spcBef>
                <a:spcPts val="500"/>
              </a:spcBef>
              <a:spcAft>
                <a:spcPts val="0"/>
              </a:spcAft>
              <a:buSzPts val="1900"/>
              <a:buChar char="•"/>
            </a:pPr>
            <a:r>
              <a:rPr lang="en-US"/>
              <a:t>Efficient upload / calculation speed preparing for mass number of questions</a:t>
            </a:r>
            <a:endParaRPr/>
          </a:p>
          <a:p>
            <a:pPr indent="0" lvl="0" marL="0" rtl="0" algn="l">
              <a:lnSpc>
                <a:spcPct val="90000"/>
              </a:lnSpc>
              <a:spcBef>
                <a:spcPts val="1100"/>
              </a:spcBef>
              <a:spcAft>
                <a:spcPts val="1000"/>
              </a:spcAft>
              <a:buSzPts val="19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2a0185339de_0_3"/>
          <p:cNvSpPr txBox="1"/>
          <p:nvPr>
            <p:ph type="ctrTitle"/>
          </p:nvPr>
        </p:nvSpPr>
        <p:spPr>
          <a:xfrm flipH="1">
            <a:off x="3034350" y="2240858"/>
            <a:ext cx="6123300" cy="2376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6400"/>
              <a:buNone/>
            </a:pPr>
            <a:r>
              <a:rPr lang="en-US"/>
              <a:t>Demo</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efa2fd0198_0_6"/>
          <p:cNvSpPr txBox="1"/>
          <p:nvPr>
            <p:ph idx="1" type="body"/>
          </p:nvPr>
        </p:nvSpPr>
        <p:spPr>
          <a:xfrm>
            <a:off x="381000" y="1215484"/>
            <a:ext cx="11430000" cy="4596300"/>
          </a:xfrm>
          <a:prstGeom prst="rect">
            <a:avLst/>
          </a:prstGeom>
          <a:noFill/>
          <a:ln>
            <a:noFill/>
          </a:ln>
        </p:spPr>
        <p:txBody>
          <a:bodyPr anchorCtr="0" anchor="t" bIns="45700" lIns="91425" spcFirstLastPara="1" rIns="91425" wrap="square" tIns="45700">
            <a:normAutofit lnSpcReduction="10000"/>
          </a:bodyPr>
          <a:lstStyle/>
          <a:p>
            <a:pPr indent="0" lvl="0" marL="355600" rtl="0" algn="l">
              <a:lnSpc>
                <a:spcPct val="115000"/>
              </a:lnSpc>
              <a:spcBef>
                <a:spcPts val="1200"/>
              </a:spcBef>
              <a:spcAft>
                <a:spcPts val="0"/>
              </a:spcAft>
              <a:buClr>
                <a:schemeClr val="dk1"/>
              </a:buClr>
              <a:buSzPts val="1100"/>
              <a:buFont typeface="Arial"/>
              <a:buNone/>
            </a:pPr>
            <a:r>
              <a:rPr lang="en-US" sz="1400">
                <a:latin typeface="Arial"/>
                <a:ea typeface="Arial"/>
                <a:cs typeface="Arial"/>
                <a:sym typeface="Arial"/>
              </a:rPr>
              <a:t>Litman, D. (2016). “Natural Language Processing for Enhancing Teaching and Learning.” Association for the Advancement of Artificial Intelligence. </a:t>
            </a:r>
            <a:endParaRPr sz="1400">
              <a:latin typeface="Arial"/>
              <a:ea typeface="Arial"/>
              <a:cs typeface="Arial"/>
              <a:sym typeface="Arial"/>
            </a:endParaRPr>
          </a:p>
          <a:p>
            <a:pPr indent="0" lvl="0" marL="355600" rtl="0" algn="l">
              <a:lnSpc>
                <a:spcPct val="115000"/>
              </a:lnSpc>
              <a:spcBef>
                <a:spcPts val="1200"/>
              </a:spcBef>
              <a:spcAft>
                <a:spcPts val="0"/>
              </a:spcAft>
              <a:buClr>
                <a:schemeClr val="dk1"/>
              </a:buClr>
              <a:buSzPts val="1100"/>
              <a:buFont typeface="Arial"/>
              <a:buNone/>
            </a:pPr>
            <a:r>
              <a:rPr lang="en-US" sz="1400">
                <a:latin typeface="Arial"/>
                <a:ea typeface="Arial"/>
                <a:cs typeface="Arial"/>
                <a:sym typeface="Arial"/>
              </a:rPr>
              <a:t>D. Mujtaba and N. Mahapatra, "Recent Trends in Natural Language Understanding for Procedural Knowledge," 2019 International Conference on Computational Science and Computational Intelligence (CSCI), 2019, pp. 420-424, doi: 10.1109/CSCI49370.2019.00082.</a:t>
            </a:r>
            <a:endParaRPr sz="1400">
              <a:latin typeface="Arial"/>
              <a:ea typeface="Arial"/>
              <a:cs typeface="Arial"/>
              <a:sym typeface="Arial"/>
            </a:endParaRPr>
          </a:p>
          <a:p>
            <a:pPr indent="0" lvl="0" marL="355600" rtl="0" algn="l">
              <a:lnSpc>
                <a:spcPct val="115000"/>
              </a:lnSpc>
              <a:spcBef>
                <a:spcPts val="1200"/>
              </a:spcBef>
              <a:spcAft>
                <a:spcPts val="0"/>
              </a:spcAft>
              <a:buClr>
                <a:schemeClr val="dk1"/>
              </a:buClr>
              <a:buSzPts val="1100"/>
              <a:buFont typeface="Arial"/>
              <a:buNone/>
            </a:pPr>
            <a:r>
              <a:rPr lang="en-US" sz="1400">
                <a:latin typeface="Arial"/>
                <a:ea typeface="Arial"/>
                <a:cs typeface="Arial"/>
                <a:sym typeface="Arial"/>
              </a:rPr>
              <a:t>Ridzuan, Fakhitah, and Wan Mohd Wan Zainon. “A Review on Data Cleansing Methods for Big Data.” Procedia Computer Science, vol. 161, 2019, pp. 731–738., https://doi.org/10.1016/j.procs.2019.11.177. </a:t>
            </a:r>
            <a:endParaRPr sz="1400">
              <a:latin typeface="Arial"/>
              <a:ea typeface="Arial"/>
              <a:cs typeface="Arial"/>
              <a:sym typeface="Arial"/>
            </a:endParaRPr>
          </a:p>
          <a:p>
            <a:pPr indent="-12700" lvl="0" marL="355600" rtl="0" algn="l">
              <a:lnSpc>
                <a:spcPct val="115000"/>
              </a:lnSpc>
              <a:spcBef>
                <a:spcPts val="1200"/>
              </a:spcBef>
              <a:spcAft>
                <a:spcPts val="0"/>
              </a:spcAft>
              <a:buClr>
                <a:schemeClr val="dk1"/>
              </a:buClr>
              <a:buSzPts val="1100"/>
              <a:buFont typeface="Arial"/>
              <a:buNone/>
            </a:pPr>
            <a:r>
              <a:rPr lang="en-US" sz="1400">
                <a:latin typeface="Arial"/>
                <a:ea typeface="Arial"/>
                <a:cs typeface="Arial"/>
                <a:sym typeface="Arial"/>
              </a:rPr>
              <a:t>Assessment and evaluation access to quality development ... - researchgate. (n.d.). https://www.researchgate.net/figure/9-Assessment-and-evaluation-Access-to-quality-development-in-educational-courses-Ehlers_fig1_311765819 </a:t>
            </a:r>
            <a:endParaRPr sz="1400">
              <a:latin typeface="Arial"/>
              <a:ea typeface="Arial"/>
              <a:cs typeface="Arial"/>
              <a:sym typeface="Arial"/>
            </a:endParaRPr>
          </a:p>
          <a:p>
            <a:pPr indent="-12700" lvl="0" marL="355600" rtl="0" algn="l">
              <a:lnSpc>
                <a:spcPct val="115000"/>
              </a:lnSpc>
              <a:spcBef>
                <a:spcPts val="1200"/>
              </a:spcBef>
              <a:spcAft>
                <a:spcPts val="0"/>
              </a:spcAft>
              <a:buClr>
                <a:schemeClr val="dk1"/>
              </a:buClr>
              <a:buSzPts val="1100"/>
              <a:buFont typeface="Arial"/>
              <a:buNone/>
            </a:pPr>
            <a:r>
              <a:rPr lang="en-US" sz="1500">
                <a:latin typeface="Arial"/>
                <a:ea typeface="Arial"/>
                <a:cs typeface="Arial"/>
                <a:sym typeface="Arial"/>
              </a:rPr>
              <a:t>Benedetto, L., Cremonesi, P., Caines, A., Buttery, P., Cappelli, A., Giussani, A., &amp; Turrin, R. (2023). A survey on recent approaches to question difficulty estimation from text. </a:t>
            </a:r>
            <a:r>
              <a:rPr i="1" lang="en-US" sz="1500">
                <a:latin typeface="Arial"/>
                <a:ea typeface="Arial"/>
                <a:cs typeface="Arial"/>
                <a:sym typeface="Arial"/>
              </a:rPr>
              <a:t>ACM Computing Surveys</a:t>
            </a:r>
            <a:r>
              <a:rPr lang="en-US" sz="1500">
                <a:latin typeface="Arial"/>
                <a:ea typeface="Arial"/>
                <a:cs typeface="Arial"/>
                <a:sym typeface="Arial"/>
              </a:rPr>
              <a:t>, </a:t>
            </a:r>
            <a:r>
              <a:rPr i="1" lang="en-US" sz="1500">
                <a:latin typeface="Arial"/>
                <a:ea typeface="Arial"/>
                <a:cs typeface="Arial"/>
                <a:sym typeface="Arial"/>
              </a:rPr>
              <a:t>55</a:t>
            </a:r>
            <a:r>
              <a:rPr lang="en-US" sz="1500">
                <a:latin typeface="Arial"/>
                <a:ea typeface="Arial"/>
                <a:cs typeface="Arial"/>
                <a:sym typeface="Arial"/>
              </a:rPr>
              <a:t>(9), 1–37. </a:t>
            </a:r>
            <a:r>
              <a:rPr lang="en-US" sz="1500" u="sng">
                <a:solidFill>
                  <a:schemeClr val="hlink"/>
                </a:solidFill>
                <a:latin typeface="Arial"/>
                <a:ea typeface="Arial"/>
                <a:cs typeface="Arial"/>
                <a:sym typeface="Arial"/>
                <a:hlinkClick r:id="rId3"/>
              </a:rPr>
              <a:t>https://doi.org/10.1145/3556538</a:t>
            </a:r>
            <a:r>
              <a:rPr lang="en-US" sz="1500">
                <a:latin typeface="Arial"/>
                <a:ea typeface="Arial"/>
                <a:cs typeface="Arial"/>
                <a:sym typeface="Arial"/>
              </a:rPr>
              <a:t>  </a:t>
            </a:r>
            <a:endParaRPr sz="1400">
              <a:latin typeface="Arial"/>
              <a:ea typeface="Arial"/>
              <a:cs typeface="Arial"/>
              <a:sym typeface="Arial"/>
            </a:endParaRPr>
          </a:p>
          <a:p>
            <a:pPr indent="-12700" lvl="0" marL="355600" rtl="0" algn="l">
              <a:lnSpc>
                <a:spcPct val="115000"/>
              </a:lnSpc>
              <a:spcBef>
                <a:spcPts val="1200"/>
              </a:spcBef>
              <a:spcAft>
                <a:spcPts val="0"/>
              </a:spcAft>
              <a:buClr>
                <a:schemeClr val="dk1"/>
              </a:buClr>
              <a:buSzPts val="1100"/>
              <a:buFont typeface="Arial"/>
              <a:buNone/>
            </a:pPr>
            <a:r>
              <a:rPr i="1" lang="en-US" sz="1400">
                <a:latin typeface="Arial"/>
                <a:ea typeface="Arial"/>
                <a:cs typeface="Arial"/>
                <a:sym typeface="Arial"/>
              </a:rPr>
              <a:t>R2DE: A NLP approach to estimating IRT parameters of newly generated questions</a:t>
            </a:r>
            <a:r>
              <a:rPr lang="en-US" sz="1400">
                <a:latin typeface="Arial"/>
                <a:ea typeface="Arial"/>
                <a:cs typeface="Arial"/>
                <a:sym typeface="Arial"/>
              </a:rPr>
              <a:t>. Papers With Code. (n.d.). https://paperswithcode.com/paper/r2de-a-nlp-approach-to-estimating-irt </a:t>
            </a:r>
            <a:endParaRPr sz="1400">
              <a:latin typeface="Arial"/>
              <a:ea typeface="Arial"/>
              <a:cs typeface="Arial"/>
              <a:sym typeface="Arial"/>
            </a:endParaRPr>
          </a:p>
          <a:p>
            <a:pPr indent="0" lvl="0" marL="355600" rtl="0" algn="l">
              <a:lnSpc>
                <a:spcPct val="115000"/>
              </a:lnSpc>
              <a:spcBef>
                <a:spcPts val="1200"/>
              </a:spcBef>
              <a:spcAft>
                <a:spcPts val="1200"/>
              </a:spcAft>
              <a:buClr>
                <a:schemeClr val="dk1"/>
              </a:buClr>
              <a:buSzPts val="1100"/>
              <a:buFont typeface="Arial"/>
              <a:buNone/>
            </a:pPr>
            <a:r>
              <a:rPr lang="en-US" sz="1400">
                <a:latin typeface="Arial"/>
                <a:ea typeface="Arial"/>
                <a:cs typeface="Arial"/>
                <a:sym typeface="Arial"/>
              </a:rPr>
              <a:t>Navlani, A., “Support Vector Machines with Scikit-learn Tutorial.” Dec 2019, datacamp.com. https://www.datacamp.com/tutorial/</a:t>
            </a:r>
            <a:br>
              <a:rPr lang="en-US" sz="1400">
                <a:latin typeface="Arial"/>
                <a:ea typeface="Arial"/>
                <a:cs typeface="Arial"/>
                <a:sym typeface="Arial"/>
              </a:rPr>
            </a:br>
            <a:r>
              <a:rPr lang="en-US" sz="1400">
                <a:latin typeface="Arial"/>
                <a:ea typeface="Arial"/>
                <a:cs typeface="Arial"/>
                <a:sym typeface="Arial"/>
              </a:rPr>
              <a:t>svm-classification-scikit-learn-python</a:t>
            </a:r>
            <a:endParaRPr sz="1400">
              <a:latin typeface="Arial"/>
              <a:ea typeface="Arial"/>
              <a:cs typeface="Arial"/>
              <a:sym typeface="Arial"/>
            </a:endParaRPr>
          </a:p>
        </p:txBody>
      </p:sp>
      <p:sp>
        <p:nvSpPr>
          <p:cNvPr id="287" name="Google Shape;287;gefa2fd0198_0_6"/>
          <p:cNvSpPr txBox="1"/>
          <p:nvPr>
            <p:ph type="title"/>
          </p:nvPr>
        </p:nvSpPr>
        <p:spPr>
          <a:xfrm>
            <a:off x="762000" y="200572"/>
            <a:ext cx="11430000" cy="1014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Sources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c02ba97318_3_1817"/>
          <p:cNvSpPr txBox="1"/>
          <p:nvPr>
            <p:ph type="ctrTitle"/>
          </p:nvPr>
        </p:nvSpPr>
        <p:spPr>
          <a:xfrm flipH="1">
            <a:off x="5108700" y="2580033"/>
            <a:ext cx="6123300" cy="237630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SzPts val="6400"/>
              <a:buNone/>
            </a:pPr>
            <a:r>
              <a:rPr lang="en-US"/>
              <a:t>Thank You!</a:t>
            </a:r>
            <a:endParaRPr/>
          </a:p>
        </p:txBody>
      </p:sp>
      <p:sp>
        <p:nvSpPr>
          <p:cNvPr id="293" name="Google Shape;293;gc02ba97318_3_1817"/>
          <p:cNvSpPr txBox="1"/>
          <p:nvPr>
            <p:ph idx="1" type="subTitle"/>
          </p:nvPr>
        </p:nvSpPr>
        <p:spPr>
          <a:xfrm flipH="1">
            <a:off x="8507200" y="4832533"/>
            <a:ext cx="2623200" cy="4953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1100"/>
              </a:spcBef>
              <a:spcAft>
                <a:spcPts val="0"/>
              </a:spcAft>
              <a:buSzPts val="2800"/>
              <a:buNone/>
            </a:pPr>
            <a:r>
              <a:rPr lang="en-US"/>
              <a:t>Any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826e635141_0_318"/>
          <p:cNvSpPr txBox="1"/>
          <p:nvPr>
            <p:ph type="title"/>
          </p:nvPr>
        </p:nvSpPr>
        <p:spPr>
          <a:xfrm>
            <a:off x="381000" y="212250"/>
            <a:ext cx="10882500" cy="1014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900"/>
              <a:buNone/>
            </a:pPr>
            <a:r>
              <a:rPr lang="en-US" sz="3100"/>
              <a:t>Our Version Recapped</a:t>
            </a:r>
            <a:endParaRPr sz="3100"/>
          </a:p>
        </p:txBody>
      </p:sp>
      <p:sp>
        <p:nvSpPr>
          <p:cNvPr id="174" name="Google Shape;174;g2826e635141_0_318"/>
          <p:cNvSpPr txBox="1"/>
          <p:nvPr>
            <p:ph idx="1" type="body"/>
          </p:nvPr>
        </p:nvSpPr>
        <p:spPr>
          <a:xfrm>
            <a:off x="381000" y="1227150"/>
            <a:ext cx="6056100" cy="3440400"/>
          </a:xfrm>
          <a:prstGeom prst="rect">
            <a:avLst/>
          </a:prstGeom>
          <a:noFill/>
          <a:ln>
            <a:noFill/>
          </a:ln>
        </p:spPr>
        <p:txBody>
          <a:bodyPr anchorCtr="0" anchor="t" bIns="45700" lIns="91425" spcFirstLastPara="1" rIns="91425" wrap="square" tIns="45700">
            <a:noAutofit/>
          </a:bodyPr>
          <a:lstStyle/>
          <a:p>
            <a:pPr indent="-349250" lvl="0" marL="457200" rtl="0" algn="l">
              <a:lnSpc>
                <a:spcPct val="90000"/>
              </a:lnSpc>
              <a:spcBef>
                <a:spcPts val="1100"/>
              </a:spcBef>
              <a:spcAft>
                <a:spcPts val="0"/>
              </a:spcAft>
              <a:buSzPts val="1900"/>
              <a:buChar char="•"/>
            </a:pPr>
            <a:r>
              <a:rPr lang="en-US"/>
              <a:t>Implemented R2DE but for DOK Level using our TFIDF data by cross validating five models</a:t>
            </a:r>
            <a:endParaRPr/>
          </a:p>
          <a:p>
            <a:pPr indent="-349250" lvl="0" marL="457200" rtl="0" algn="l">
              <a:lnSpc>
                <a:spcPct val="90000"/>
              </a:lnSpc>
              <a:spcBef>
                <a:spcPts val="1100"/>
              </a:spcBef>
              <a:spcAft>
                <a:spcPts val="0"/>
              </a:spcAft>
              <a:buSzPts val="1900"/>
              <a:buChar char="•"/>
            </a:pPr>
            <a:r>
              <a:rPr lang="en-US"/>
              <a:t>New results based on new inputs</a:t>
            </a:r>
            <a:endParaRPr/>
          </a:p>
          <a:p>
            <a:pPr indent="-349250" lvl="1" marL="914400" rtl="0" algn="l">
              <a:lnSpc>
                <a:spcPct val="90000"/>
              </a:lnSpc>
              <a:spcBef>
                <a:spcPts val="1100"/>
              </a:spcBef>
              <a:spcAft>
                <a:spcPts val="0"/>
              </a:spcAft>
              <a:buSzPts val="1900"/>
              <a:buChar char="•"/>
            </a:pPr>
            <a:r>
              <a:rPr lang="en-US"/>
              <a:t>introduced in the next slides</a:t>
            </a:r>
            <a:endParaRPr/>
          </a:p>
          <a:p>
            <a:pPr indent="-349250" lvl="0" marL="457200" rtl="0" algn="l">
              <a:lnSpc>
                <a:spcPct val="90000"/>
              </a:lnSpc>
              <a:spcBef>
                <a:spcPts val="1100"/>
              </a:spcBef>
              <a:spcAft>
                <a:spcPts val="0"/>
              </a:spcAft>
              <a:buSzPts val="1900"/>
              <a:buChar char="•"/>
            </a:pPr>
            <a:r>
              <a:rPr lang="en-US"/>
              <a:t>Web development works on a full stack scope</a:t>
            </a:r>
            <a:endParaRPr/>
          </a:p>
        </p:txBody>
      </p:sp>
      <p:pic>
        <p:nvPicPr>
          <p:cNvPr id="175" name="Google Shape;175;g2826e635141_0_318"/>
          <p:cNvPicPr preferRelativeResize="0"/>
          <p:nvPr/>
        </p:nvPicPr>
        <p:blipFill rotWithShape="1">
          <a:blip r:embed="rId3">
            <a:alphaModFix/>
          </a:blip>
          <a:srcRect b="0" l="0" r="0" t="0"/>
          <a:stretch/>
        </p:blipFill>
        <p:spPr>
          <a:xfrm>
            <a:off x="595950" y="4951163"/>
            <a:ext cx="4736962" cy="1730125"/>
          </a:xfrm>
          <a:prstGeom prst="rect">
            <a:avLst/>
          </a:prstGeom>
          <a:noFill/>
          <a:ln>
            <a:noFill/>
          </a:ln>
        </p:spPr>
      </p:pic>
      <p:pic>
        <p:nvPicPr>
          <p:cNvPr id="176" name="Google Shape;176;g2826e635141_0_318"/>
          <p:cNvPicPr preferRelativeResize="0"/>
          <p:nvPr/>
        </p:nvPicPr>
        <p:blipFill rotWithShape="1">
          <a:blip r:embed="rId4">
            <a:alphaModFix/>
          </a:blip>
          <a:srcRect b="0" l="0" r="0" t="0"/>
          <a:stretch/>
        </p:blipFill>
        <p:spPr>
          <a:xfrm>
            <a:off x="6346200" y="947375"/>
            <a:ext cx="4685750" cy="55988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c02ba97318_3_537"/>
          <p:cNvSpPr txBox="1"/>
          <p:nvPr>
            <p:ph type="ctrTitle"/>
          </p:nvPr>
        </p:nvSpPr>
        <p:spPr>
          <a:xfrm flipH="1">
            <a:off x="3677200" y="2395269"/>
            <a:ext cx="8164500" cy="316830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SzPts val="6400"/>
              <a:buNone/>
            </a:pPr>
            <a:r>
              <a:rPr lang="en-US"/>
              <a:t>Data Science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290b5b259ee_0_0"/>
          <p:cNvSpPr txBox="1"/>
          <p:nvPr>
            <p:ph type="title"/>
          </p:nvPr>
        </p:nvSpPr>
        <p:spPr>
          <a:xfrm>
            <a:off x="387350" y="360100"/>
            <a:ext cx="10882500" cy="1014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900"/>
              <a:buNone/>
            </a:pPr>
            <a:r>
              <a:rPr lang="en-US"/>
              <a:t>Support Vector Machine (SVM)</a:t>
            </a:r>
            <a:endParaRPr/>
          </a:p>
        </p:txBody>
      </p:sp>
      <p:sp>
        <p:nvSpPr>
          <p:cNvPr id="187" name="Google Shape;187;g290b5b259ee_0_0"/>
          <p:cNvSpPr txBox="1"/>
          <p:nvPr>
            <p:ph idx="1" type="body"/>
          </p:nvPr>
        </p:nvSpPr>
        <p:spPr>
          <a:xfrm>
            <a:off x="432300" y="1542200"/>
            <a:ext cx="7051200" cy="4861500"/>
          </a:xfrm>
          <a:prstGeom prst="rect">
            <a:avLst/>
          </a:prstGeom>
          <a:noFill/>
          <a:ln>
            <a:noFill/>
          </a:ln>
        </p:spPr>
        <p:txBody>
          <a:bodyPr anchorCtr="0" anchor="t" bIns="45700" lIns="91425" spcFirstLastPara="1" rIns="91425" wrap="square" tIns="45700">
            <a:noAutofit/>
          </a:bodyPr>
          <a:lstStyle/>
          <a:p>
            <a:pPr indent="-349250" lvl="0" marL="457200" rtl="0" algn="l">
              <a:lnSpc>
                <a:spcPct val="90000"/>
              </a:lnSpc>
              <a:spcBef>
                <a:spcPts val="1100"/>
              </a:spcBef>
              <a:spcAft>
                <a:spcPts val="0"/>
              </a:spcAft>
              <a:buSzPts val="1900"/>
              <a:buChar char="•"/>
            </a:pPr>
            <a:r>
              <a:rPr lang="en-US"/>
              <a:t>Determines a hyperplane based on test data points that separates the data points into categories </a:t>
            </a:r>
            <a:endParaRPr/>
          </a:p>
          <a:p>
            <a:pPr indent="-349250" lvl="0" marL="457200" rtl="0" algn="l">
              <a:lnSpc>
                <a:spcPct val="90000"/>
              </a:lnSpc>
              <a:spcBef>
                <a:spcPts val="0"/>
              </a:spcBef>
              <a:spcAft>
                <a:spcPts val="0"/>
              </a:spcAft>
              <a:buSzPts val="1900"/>
              <a:buChar char="•"/>
            </a:pPr>
            <a:r>
              <a:rPr lang="en-US"/>
              <a:t>Separated questions into DOK levels based on the SVM’s determined hyperplane on questions</a:t>
            </a:r>
            <a:endParaRPr/>
          </a:p>
          <a:p>
            <a:pPr indent="-349250" lvl="0" marL="457200" rtl="0" algn="l">
              <a:lnSpc>
                <a:spcPct val="90000"/>
              </a:lnSpc>
              <a:spcBef>
                <a:spcPts val="0"/>
              </a:spcBef>
              <a:spcAft>
                <a:spcPts val="0"/>
              </a:spcAft>
              <a:buSzPts val="1900"/>
              <a:buChar char="•"/>
            </a:pPr>
            <a:r>
              <a:rPr lang="en-US"/>
              <a:t>Found to be more accurate on DOK assignment with less data, accuracy decreased as data increased. </a:t>
            </a:r>
            <a:endParaRPr/>
          </a:p>
          <a:p>
            <a:pPr indent="0" lvl="0" marL="0" rtl="0" algn="l">
              <a:lnSpc>
                <a:spcPct val="90000"/>
              </a:lnSpc>
              <a:spcBef>
                <a:spcPts val="1100"/>
              </a:spcBef>
              <a:spcAft>
                <a:spcPts val="0"/>
              </a:spcAft>
              <a:buSzPts val="1900"/>
              <a:buNone/>
            </a:pPr>
            <a:r>
              <a:t/>
            </a:r>
            <a:endParaRPr/>
          </a:p>
          <a:p>
            <a:pPr indent="0" lvl="0" marL="0" rtl="0" algn="l">
              <a:lnSpc>
                <a:spcPct val="90000"/>
              </a:lnSpc>
              <a:spcBef>
                <a:spcPts val="1100"/>
              </a:spcBef>
              <a:spcAft>
                <a:spcPts val="0"/>
              </a:spcAft>
              <a:buSzPts val="1900"/>
              <a:buNone/>
            </a:pPr>
            <a:r>
              <a:t/>
            </a:r>
            <a:endParaRPr/>
          </a:p>
          <a:p>
            <a:pPr indent="0" lvl="0" marL="0" rtl="0" algn="l">
              <a:lnSpc>
                <a:spcPct val="90000"/>
              </a:lnSpc>
              <a:spcBef>
                <a:spcPts val="1100"/>
              </a:spcBef>
              <a:spcAft>
                <a:spcPts val="0"/>
              </a:spcAft>
              <a:buSzPts val="1900"/>
              <a:buNone/>
            </a:pPr>
            <a:r>
              <a:t/>
            </a:r>
            <a:endParaRPr/>
          </a:p>
          <a:p>
            <a:pPr indent="0" lvl="0" marL="0" rtl="0" algn="l">
              <a:lnSpc>
                <a:spcPct val="90000"/>
              </a:lnSpc>
              <a:spcBef>
                <a:spcPts val="1100"/>
              </a:spcBef>
              <a:spcAft>
                <a:spcPts val="0"/>
              </a:spcAft>
              <a:buSzPts val="1900"/>
              <a:buNone/>
            </a:pPr>
            <a:r>
              <a:t/>
            </a:r>
            <a:endParaRPr/>
          </a:p>
          <a:p>
            <a:pPr indent="0" lvl="0" marL="0" rtl="0" algn="l">
              <a:lnSpc>
                <a:spcPct val="90000"/>
              </a:lnSpc>
              <a:spcBef>
                <a:spcPts val="1100"/>
              </a:spcBef>
              <a:spcAft>
                <a:spcPts val="0"/>
              </a:spcAft>
              <a:buSzPts val="1900"/>
              <a:buNone/>
            </a:pPr>
            <a:r>
              <a:t/>
            </a:r>
            <a:endParaRPr/>
          </a:p>
          <a:p>
            <a:pPr indent="0" lvl="0" marL="457200" rtl="0" algn="l">
              <a:lnSpc>
                <a:spcPct val="90000"/>
              </a:lnSpc>
              <a:spcBef>
                <a:spcPts val="1100"/>
              </a:spcBef>
              <a:spcAft>
                <a:spcPts val="0"/>
              </a:spcAft>
              <a:buSzPts val="1900"/>
              <a:buNone/>
            </a:pPr>
            <a:r>
              <a:t/>
            </a:r>
            <a:endParaRPr/>
          </a:p>
          <a:p>
            <a:pPr indent="0" lvl="0" marL="0" rtl="0" algn="l">
              <a:lnSpc>
                <a:spcPct val="90000"/>
              </a:lnSpc>
              <a:spcBef>
                <a:spcPts val="1100"/>
              </a:spcBef>
              <a:spcAft>
                <a:spcPts val="0"/>
              </a:spcAft>
              <a:buSzPts val="1900"/>
              <a:buNone/>
            </a:pPr>
            <a:r>
              <a:rPr lang="en-US"/>
              <a:t> </a:t>
            </a:r>
            <a:endParaRPr/>
          </a:p>
        </p:txBody>
      </p:sp>
      <p:pic>
        <p:nvPicPr>
          <p:cNvPr descr="Scikit-learn SVM Tutorial with Python (Support Vector Machines) | DataCamp" id="188" name="Google Shape;188;g290b5b259ee_0_0"/>
          <p:cNvPicPr preferRelativeResize="0"/>
          <p:nvPr/>
        </p:nvPicPr>
        <p:blipFill>
          <a:blip r:embed="rId3">
            <a:alphaModFix/>
          </a:blip>
          <a:stretch>
            <a:fillRect/>
          </a:stretch>
        </p:blipFill>
        <p:spPr>
          <a:xfrm>
            <a:off x="7483500" y="1742352"/>
            <a:ext cx="4413750" cy="358956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2a003ab7e2e_0_0"/>
          <p:cNvSpPr txBox="1"/>
          <p:nvPr>
            <p:ph idx="1" type="body"/>
          </p:nvPr>
        </p:nvSpPr>
        <p:spPr>
          <a:xfrm>
            <a:off x="381000" y="1325659"/>
            <a:ext cx="11430000" cy="4596300"/>
          </a:xfrm>
          <a:prstGeom prst="rect">
            <a:avLst/>
          </a:prstGeom>
        </p:spPr>
        <p:txBody>
          <a:bodyPr anchorCtr="0" anchor="t" bIns="45700" lIns="91425" spcFirstLastPara="1" rIns="91425" wrap="square" tIns="45700">
            <a:noAutofit/>
          </a:bodyPr>
          <a:lstStyle/>
          <a:p>
            <a:pPr indent="-349250" lvl="0" marL="457200" rtl="0" algn="l">
              <a:lnSpc>
                <a:spcPct val="115000"/>
              </a:lnSpc>
              <a:spcBef>
                <a:spcPts val="1100"/>
              </a:spcBef>
              <a:spcAft>
                <a:spcPts val="0"/>
              </a:spcAft>
              <a:buSzPts val="1900"/>
              <a:buChar char="●"/>
            </a:pPr>
            <a:r>
              <a:rPr b="1" lang="en-US"/>
              <a:t>Random Forest</a:t>
            </a:r>
            <a:r>
              <a:rPr lang="en-US"/>
              <a:t>: Supervised learning algorithm made up of decision trees - trained with the bagging method</a:t>
            </a:r>
            <a:endParaRPr/>
          </a:p>
          <a:p>
            <a:pPr indent="-349250" lvl="1" marL="914400" rtl="0" algn="l">
              <a:lnSpc>
                <a:spcPct val="115000"/>
              </a:lnSpc>
              <a:spcBef>
                <a:spcPts val="0"/>
              </a:spcBef>
              <a:spcAft>
                <a:spcPts val="0"/>
              </a:spcAft>
              <a:buSzPts val="1900"/>
              <a:buChar char="○"/>
            </a:pPr>
            <a:r>
              <a:rPr lang="en-US"/>
              <a:t>Group of models trained on different subsets of the dataset -&gt; final output from the outputs of the different models </a:t>
            </a:r>
            <a:endParaRPr/>
          </a:p>
          <a:p>
            <a:pPr indent="-349250" lvl="1" marL="914400" rtl="0" algn="l">
              <a:lnSpc>
                <a:spcPct val="115000"/>
              </a:lnSpc>
              <a:spcBef>
                <a:spcPts val="0"/>
              </a:spcBef>
              <a:spcAft>
                <a:spcPts val="0"/>
              </a:spcAft>
              <a:buSzPts val="1900"/>
              <a:buChar char="○"/>
            </a:pPr>
            <a:r>
              <a:rPr lang="en-US"/>
              <a:t>Best </a:t>
            </a:r>
            <a:r>
              <a:rPr lang="en-US"/>
              <a:t>performing</a:t>
            </a:r>
            <a:r>
              <a:rPr lang="en-US"/>
              <a:t> regression model for R2DE</a:t>
            </a:r>
            <a:endParaRPr/>
          </a:p>
          <a:p>
            <a:pPr indent="-349250" lvl="0" marL="457200" rtl="0" algn="l">
              <a:lnSpc>
                <a:spcPct val="115000"/>
              </a:lnSpc>
              <a:spcBef>
                <a:spcPts val="0"/>
              </a:spcBef>
              <a:spcAft>
                <a:spcPts val="0"/>
              </a:spcAft>
              <a:buSzPts val="1900"/>
              <a:buChar char="●"/>
            </a:pPr>
            <a:r>
              <a:rPr b="1" lang="en-US"/>
              <a:t>Ridge Regression</a:t>
            </a:r>
            <a:r>
              <a:rPr lang="en-US"/>
              <a:t>: Method of estimating coefficients of multiple regression models</a:t>
            </a:r>
            <a:endParaRPr/>
          </a:p>
          <a:p>
            <a:pPr indent="-349250" lvl="1" marL="914400" rtl="0" algn="l">
              <a:lnSpc>
                <a:spcPct val="115000"/>
              </a:lnSpc>
              <a:spcBef>
                <a:spcPts val="0"/>
              </a:spcBef>
              <a:spcAft>
                <a:spcPts val="0"/>
              </a:spcAft>
              <a:buSzPts val="1900"/>
              <a:buChar char="○"/>
            </a:pPr>
            <a:r>
              <a:rPr lang="en-US"/>
              <a:t>Used when independent variables are highly correlated - multicollinearity</a:t>
            </a:r>
            <a:endParaRPr/>
          </a:p>
          <a:p>
            <a:pPr indent="-349250" lvl="1" marL="914400" rtl="0" algn="l">
              <a:lnSpc>
                <a:spcPct val="115000"/>
              </a:lnSpc>
              <a:spcBef>
                <a:spcPts val="0"/>
              </a:spcBef>
              <a:spcAft>
                <a:spcPts val="0"/>
              </a:spcAft>
              <a:buSzPts val="1900"/>
              <a:buChar char="○"/>
            </a:pPr>
            <a:r>
              <a:rPr lang="en-US"/>
              <a:t>Shrinks regression coefficients to zero - avoids overfitting and works better on new datasets</a:t>
            </a:r>
            <a:endParaRPr/>
          </a:p>
          <a:p>
            <a:pPr indent="0" lvl="0" marL="0" rtl="0" algn="l">
              <a:spcBef>
                <a:spcPts val="1100"/>
              </a:spcBef>
              <a:spcAft>
                <a:spcPts val="0"/>
              </a:spcAft>
              <a:buNone/>
            </a:pPr>
            <a:r>
              <a:t/>
            </a:r>
            <a:endParaRPr/>
          </a:p>
        </p:txBody>
      </p:sp>
      <p:sp>
        <p:nvSpPr>
          <p:cNvPr id="194" name="Google Shape;194;g2a003ab7e2e_0_0"/>
          <p:cNvSpPr txBox="1"/>
          <p:nvPr>
            <p:ph type="title"/>
          </p:nvPr>
        </p:nvSpPr>
        <p:spPr>
          <a:xfrm>
            <a:off x="381000" y="200572"/>
            <a:ext cx="11430000" cy="1014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Random Forest and Ridge Regression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290b5b259ee_0_18"/>
          <p:cNvSpPr txBox="1"/>
          <p:nvPr>
            <p:ph type="title"/>
          </p:nvPr>
        </p:nvSpPr>
        <p:spPr>
          <a:xfrm>
            <a:off x="387350" y="295700"/>
            <a:ext cx="10882500" cy="1014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900"/>
              <a:buNone/>
            </a:pPr>
            <a:r>
              <a:rPr lang="en-US" sz="3100"/>
              <a:t>Testing Data</a:t>
            </a:r>
            <a:endParaRPr sz="3100"/>
          </a:p>
        </p:txBody>
      </p:sp>
      <p:sp>
        <p:nvSpPr>
          <p:cNvPr id="200" name="Google Shape;200;g290b5b259ee_0_18"/>
          <p:cNvSpPr txBox="1"/>
          <p:nvPr/>
        </p:nvSpPr>
        <p:spPr>
          <a:xfrm>
            <a:off x="251375" y="1161450"/>
            <a:ext cx="7540800" cy="5721300"/>
          </a:xfrm>
          <a:prstGeom prst="rect">
            <a:avLst/>
          </a:prstGeom>
          <a:noFill/>
          <a:ln>
            <a:noFill/>
          </a:ln>
        </p:spPr>
        <p:txBody>
          <a:bodyPr anchorCtr="0" anchor="t" bIns="91425" lIns="91425" spcFirstLastPara="1" rIns="91425" wrap="square" tIns="91425">
            <a:spAutoFit/>
          </a:bodyPr>
          <a:lstStyle/>
          <a:p>
            <a:pPr indent="-406400" lvl="0" marL="457200" marR="0" rtl="0" algn="l">
              <a:lnSpc>
                <a:spcPct val="90000"/>
              </a:lnSpc>
              <a:spcBef>
                <a:spcPts val="1100"/>
              </a:spcBef>
              <a:spcAft>
                <a:spcPts val="0"/>
              </a:spcAft>
              <a:buClr>
                <a:schemeClr val="dk1"/>
              </a:buClr>
              <a:buSzPts val="2800"/>
              <a:buFont typeface="Roboto"/>
              <a:buChar char="•"/>
            </a:pPr>
            <a:r>
              <a:rPr b="0" i="0" lang="en-US" sz="2800" u="none" cap="none" strike="noStrike">
                <a:solidFill>
                  <a:schemeClr val="dk1"/>
                </a:solidFill>
                <a:latin typeface="Roboto"/>
                <a:ea typeface="Roboto"/>
                <a:cs typeface="Roboto"/>
                <a:sym typeface="Roboto"/>
              </a:rPr>
              <a:t>Target column = DOK level</a:t>
            </a:r>
            <a:endParaRPr b="0" i="0" sz="2800" u="none" cap="none" strike="noStrike">
              <a:solidFill>
                <a:schemeClr val="dk1"/>
              </a:solidFill>
              <a:latin typeface="Roboto"/>
              <a:ea typeface="Roboto"/>
              <a:cs typeface="Roboto"/>
              <a:sym typeface="Roboto"/>
            </a:endParaRPr>
          </a:p>
          <a:p>
            <a:pPr indent="-406400" lvl="0" marL="457200" marR="0" rtl="0" algn="l">
              <a:lnSpc>
                <a:spcPct val="90000"/>
              </a:lnSpc>
              <a:spcBef>
                <a:spcPts val="1100"/>
              </a:spcBef>
              <a:spcAft>
                <a:spcPts val="0"/>
              </a:spcAft>
              <a:buClr>
                <a:schemeClr val="dk1"/>
              </a:buClr>
              <a:buSzPts val="2800"/>
              <a:buFont typeface="Roboto"/>
              <a:buChar char="•"/>
            </a:pPr>
            <a:r>
              <a:rPr b="0" i="0" lang="en-US" sz="2800" u="none" cap="none" strike="noStrike">
                <a:solidFill>
                  <a:schemeClr val="dk1"/>
                </a:solidFill>
                <a:latin typeface="Roboto"/>
                <a:ea typeface="Roboto"/>
                <a:cs typeface="Roboto"/>
                <a:sym typeface="Roboto"/>
              </a:rPr>
              <a:t>X = isolated feature matrix from TF-IDF data</a:t>
            </a:r>
            <a:endParaRPr b="0" i="0" sz="2800" u="none" cap="none" strike="noStrike">
              <a:solidFill>
                <a:schemeClr val="dk1"/>
              </a:solidFill>
              <a:latin typeface="Roboto"/>
              <a:ea typeface="Roboto"/>
              <a:cs typeface="Roboto"/>
              <a:sym typeface="Roboto"/>
            </a:endParaRPr>
          </a:p>
          <a:p>
            <a:pPr indent="-406400" lvl="0" marL="457200" marR="0" rtl="0" algn="l">
              <a:lnSpc>
                <a:spcPct val="90000"/>
              </a:lnSpc>
              <a:spcBef>
                <a:spcPts val="1100"/>
              </a:spcBef>
              <a:spcAft>
                <a:spcPts val="0"/>
              </a:spcAft>
              <a:buClr>
                <a:schemeClr val="dk1"/>
              </a:buClr>
              <a:buSzPts val="2800"/>
              <a:buFont typeface="Roboto"/>
              <a:buChar char="•"/>
            </a:pPr>
            <a:r>
              <a:rPr lang="en-US" sz="2800">
                <a:solidFill>
                  <a:schemeClr val="dk1"/>
                </a:solidFill>
                <a:latin typeface="Roboto"/>
                <a:ea typeface="Roboto"/>
                <a:cs typeface="Roboto"/>
                <a:sym typeface="Roboto"/>
              </a:rPr>
              <a:t>First increment from 50 to 200</a:t>
            </a:r>
            <a:endParaRPr sz="2800">
              <a:solidFill>
                <a:schemeClr val="dk1"/>
              </a:solidFill>
              <a:latin typeface="Roboto"/>
              <a:ea typeface="Roboto"/>
              <a:cs typeface="Roboto"/>
              <a:sym typeface="Roboto"/>
            </a:endParaRPr>
          </a:p>
          <a:p>
            <a:pPr indent="-406400" lvl="1" marL="914400" marR="0" rtl="0" algn="l">
              <a:lnSpc>
                <a:spcPct val="90000"/>
              </a:lnSpc>
              <a:spcBef>
                <a:spcPts val="1100"/>
              </a:spcBef>
              <a:spcAft>
                <a:spcPts val="0"/>
              </a:spcAft>
              <a:buClr>
                <a:schemeClr val="dk1"/>
              </a:buClr>
              <a:buSzPts val="2800"/>
              <a:buFont typeface="Roboto"/>
              <a:buChar char="○"/>
            </a:pPr>
            <a:r>
              <a:rPr lang="en-US" sz="2800">
                <a:solidFill>
                  <a:schemeClr val="dk1"/>
                </a:solidFill>
                <a:latin typeface="Roboto"/>
                <a:ea typeface="Roboto"/>
                <a:cs typeface="Roboto"/>
                <a:sym typeface="Roboto"/>
              </a:rPr>
              <a:t>500% increase</a:t>
            </a:r>
            <a:endParaRPr sz="2800">
              <a:solidFill>
                <a:schemeClr val="dk1"/>
              </a:solidFill>
              <a:latin typeface="Roboto"/>
              <a:ea typeface="Roboto"/>
              <a:cs typeface="Roboto"/>
              <a:sym typeface="Roboto"/>
            </a:endParaRPr>
          </a:p>
          <a:p>
            <a:pPr indent="-406400" lvl="1" marL="914400" marR="0" rtl="0" algn="l">
              <a:lnSpc>
                <a:spcPct val="90000"/>
              </a:lnSpc>
              <a:spcBef>
                <a:spcPts val="1100"/>
              </a:spcBef>
              <a:spcAft>
                <a:spcPts val="0"/>
              </a:spcAft>
              <a:buClr>
                <a:schemeClr val="dk1"/>
              </a:buClr>
              <a:buSzPts val="2800"/>
              <a:buFont typeface="Roboto"/>
              <a:buChar char="○"/>
            </a:pPr>
            <a:r>
              <a:rPr lang="en-US" sz="2800">
                <a:solidFill>
                  <a:schemeClr val="dk1"/>
                </a:solidFill>
                <a:latin typeface="Roboto"/>
                <a:ea typeface="Roboto"/>
                <a:cs typeface="Roboto"/>
                <a:sym typeface="Roboto"/>
              </a:rPr>
              <a:t>Subject: history</a:t>
            </a:r>
            <a:endParaRPr sz="2800">
              <a:solidFill>
                <a:schemeClr val="dk1"/>
              </a:solidFill>
              <a:latin typeface="Roboto"/>
              <a:ea typeface="Roboto"/>
              <a:cs typeface="Roboto"/>
              <a:sym typeface="Roboto"/>
            </a:endParaRPr>
          </a:p>
          <a:p>
            <a:pPr indent="-406400" lvl="0" marL="457200" marR="0" rtl="0" algn="l">
              <a:lnSpc>
                <a:spcPct val="90000"/>
              </a:lnSpc>
              <a:spcBef>
                <a:spcPts val="1100"/>
              </a:spcBef>
              <a:spcAft>
                <a:spcPts val="0"/>
              </a:spcAft>
              <a:buClr>
                <a:schemeClr val="dk1"/>
              </a:buClr>
              <a:buSzPts val="2800"/>
              <a:buFont typeface="Roboto"/>
              <a:buChar char="•"/>
            </a:pPr>
            <a:r>
              <a:rPr lang="en-US" sz="2800">
                <a:solidFill>
                  <a:schemeClr val="dk1"/>
                </a:solidFill>
                <a:latin typeface="Roboto"/>
                <a:ea typeface="Roboto"/>
                <a:cs typeface="Roboto"/>
                <a:sym typeface="Roboto"/>
              </a:rPr>
              <a:t>Second increment from 200 to 900</a:t>
            </a:r>
            <a:endParaRPr sz="2800">
              <a:solidFill>
                <a:schemeClr val="dk1"/>
              </a:solidFill>
              <a:latin typeface="Roboto"/>
              <a:ea typeface="Roboto"/>
              <a:cs typeface="Roboto"/>
              <a:sym typeface="Roboto"/>
            </a:endParaRPr>
          </a:p>
          <a:p>
            <a:pPr indent="-406400" lvl="1" marL="914400" marR="0" rtl="0" algn="l">
              <a:lnSpc>
                <a:spcPct val="90000"/>
              </a:lnSpc>
              <a:spcBef>
                <a:spcPts val="1100"/>
              </a:spcBef>
              <a:spcAft>
                <a:spcPts val="0"/>
              </a:spcAft>
              <a:buClr>
                <a:schemeClr val="dk1"/>
              </a:buClr>
              <a:buSzPts val="2800"/>
              <a:buFont typeface="Roboto"/>
              <a:buChar char="○"/>
            </a:pPr>
            <a:r>
              <a:rPr lang="en-US" sz="2800">
                <a:solidFill>
                  <a:schemeClr val="dk1"/>
                </a:solidFill>
                <a:latin typeface="Roboto"/>
                <a:ea typeface="Roboto"/>
                <a:cs typeface="Roboto"/>
                <a:sym typeface="Roboto"/>
              </a:rPr>
              <a:t>260% increase</a:t>
            </a:r>
            <a:endParaRPr sz="2800">
              <a:solidFill>
                <a:schemeClr val="dk1"/>
              </a:solidFill>
              <a:latin typeface="Roboto"/>
              <a:ea typeface="Roboto"/>
              <a:cs typeface="Roboto"/>
              <a:sym typeface="Roboto"/>
            </a:endParaRPr>
          </a:p>
          <a:p>
            <a:pPr indent="-406400" lvl="1" marL="914400" rtl="0" algn="l">
              <a:lnSpc>
                <a:spcPct val="90000"/>
              </a:lnSpc>
              <a:spcBef>
                <a:spcPts val="1100"/>
              </a:spcBef>
              <a:spcAft>
                <a:spcPts val="0"/>
              </a:spcAft>
              <a:buClr>
                <a:schemeClr val="dk1"/>
              </a:buClr>
              <a:buSzPts val="2800"/>
              <a:buFont typeface="Roboto"/>
              <a:buChar char="○"/>
            </a:pPr>
            <a:r>
              <a:rPr lang="en-US" sz="2800">
                <a:solidFill>
                  <a:schemeClr val="dk1"/>
                </a:solidFill>
                <a:latin typeface="Roboto"/>
                <a:ea typeface="Roboto"/>
                <a:cs typeface="Roboto"/>
                <a:sym typeface="Roboto"/>
              </a:rPr>
              <a:t>Subject: history and business</a:t>
            </a:r>
            <a:endParaRPr sz="2800">
              <a:solidFill>
                <a:schemeClr val="dk1"/>
              </a:solidFill>
              <a:latin typeface="Roboto"/>
              <a:ea typeface="Roboto"/>
              <a:cs typeface="Roboto"/>
              <a:sym typeface="Roboto"/>
            </a:endParaRPr>
          </a:p>
          <a:p>
            <a:pPr indent="0" lvl="0" marL="457200" marR="0" rtl="0" algn="l">
              <a:lnSpc>
                <a:spcPct val="90000"/>
              </a:lnSpc>
              <a:spcBef>
                <a:spcPts val="1100"/>
              </a:spcBef>
              <a:spcAft>
                <a:spcPts val="0"/>
              </a:spcAft>
              <a:buNone/>
            </a:pPr>
            <a:r>
              <a:t/>
            </a:r>
            <a:endParaRPr sz="2800">
              <a:solidFill>
                <a:schemeClr val="dk1"/>
              </a:solidFill>
              <a:latin typeface="Roboto"/>
              <a:ea typeface="Roboto"/>
              <a:cs typeface="Roboto"/>
              <a:sym typeface="Roboto"/>
            </a:endParaRPr>
          </a:p>
          <a:p>
            <a:pPr indent="0" lvl="0" marL="914400" marR="0" rtl="0" algn="l">
              <a:lnSpc>
                <a:spcPct val="90000"/>
              </a:lnSpc>
              <a:spcBef>
                <a:spcPts val="1100"/>
              </a:spcBef>
              <a:spcAft>
                <a:spcPts val="0"/>
              </a:spcAft>
              <a:buNone/>
            </a:pPr>
            <a:r>
              <a:t/>
            </a:r>
            <a:endParaRPr sz="2800">
              <a:solidFill>
                <a:schemeClr val="dk1"/>
              </a:solidFill>
              <a:latin typeface="Roboto"/>
              <a:ea typeface="Roboto"/>
              <a:cs typeface="Roboto"/>
              <a:sym typeface="Roboto"/>
            </a:endParaRPr>
          </a:p>
        </p:txBody>
      </p:sp>
      <p:pic>
        <p:nvPicPr>
          <p:cNvPr id="201" name="Google Shape;201;g290b5b259ee_0_18"/>
          <p:cNvPicPr preferRelativeResize="0"/>
          <p:nvPr/>
        </p:nvPicPr>
        <p:blipFill rotWithShape="1">
          <a:blip r:embed="rId3">
            <a:alphaModFix/>
          </a:blip>
          <a:srcRect b="20293" l="-1563" r="43444" t="0"/>
          <a:stretch/>
        </p:blipFill>
        <p:spPr>
          <a:xfrm>
            <a:off x="7147050" y="1161450"/>
            <a:ext cx="4767975" cy="34198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290b5b259ee_0_35"/>
          <p:cNvSpPr txBox="1"/>
          <p:nvPr>
            <p:ph type="title"/>
          </p:nvPr>
        </p:nvSpPr>
        <p:spPr>
          <a:xfrm>
            <a:off x="381000" y="212250"/>
            <a:ext cx="10882500" cy="10149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900"/>
              <a:buNone/>
            </a:pPr>
            <a:r>
              <a:rPr lang="en-US" sz="3100"/>
              <a:t>Results with More Data</a:t>
            </a:r>
            <a:endParaRPr sz="3100"/>
          </a:p>
        </p:txBody>
      </p:sp>
      <p:pic>
        <p:nvPicPr>
          <p:cNvPr id="207" name="Google Shape;207;g290b5b259ee_0_35"/>
          <p:cNvPicPr preferRelativeResize="0"/>
          <p:nvPr/>
        </p:nvPicPr>
        <p:blipFill rotWithShape="1">
          <a:blip r:embed="rId3">
            <a:alphaModFix/>
          </a:blip>
          <a:srcRect b="0" l="0" r="0" t="0"/>
          <a:stretch/>
        </p:blipFill>
        <p:spPr>
          <a:xfrm>
            <a:off x="250325" y="2811713"/>
            <a:ext cx="5697825" cy="3184250"/>
          </a:xfrm>
          <a:prstGeom prst="rect">
            <a:avLst/>
          </a:prstGeom>
          <a:noFill/>
          <a:ln>
            <a:noFill/>
          </a:ln>
        </p:spPr>
      </p:pic>
      <p:pic>
        <p:nvPicPr>
          <p:cNvPr id="208" name="Google Shape;208;g290b5b259ee_0_35"/>
          <p:cNvPicPr preferRelativeResize="0"/>
          <p:nvPr/>
        </p:nvPicPr>
        <p:blipFill rotWithShape="1">
          <a:blip r:embed="rId4">
            <a:alphaModFix/>
          </a:blip>
          <a:srcRect b="0" l="0" r="0" t="0"/>
          <a:stretch/>
        </p:blipFill>
        <p:spPr>
          <a:xfrm>
            <a:off x="387350" y="1140725"/>
            <a:ext cx="5253724" cy="951950"/>
          </a:xfrm>
          <a:prstGeom prst="rect">
            <a:avLst/>
          </a:prstGeom>
          <a:noFill/>
          <a:ln>
            <a:noFill/>
          </a:ln>
        </p:spPr>
      </p:pic>
      <p:pic>
        <p:nvPicPr>
          <p:cNvPr id="209" name="Google Shape;209;g290b5b259ee_0_35"/>
          <p:cNvPicPr preferRelativeResize="0"/>
          <p:nvPr/>
        </p:nvPicPr>
        <p:blipFill>
          <a:blip r:embed="rId5">
            <a:alphaModFix/>
          </a:blip>
          <a:stretch>
            <a:fillRect/>
          </a:stretch>
        </p:blipFill>
        <p:spPr>
          <a:xfrm>
            <a:off x="6028987" y="1140725"/>
            <a:ext cx="5639538" cy="951950"/>
          </a:xfrm>
          <a:prstGeom prst="rect">
            <a:avLst/>
          </a:prstGeom>
          <a:noFill/>
          <a:ln>
            <a:noFill/>
          </a:ln>
        </p:spPr>
      </p:pic>
      <p:pic>
        <p:nvPicPr>
          <p:cNvPr id="210" name="Google Shape;210;g290b5b259ee_0_35"/>
          <p:cNvPicPr preferRelativeResize="0"/>
          <p:nvPr/>
        </p:nvPicPr>
        <p:blipFill>
          <a:blip r:embed="rId6">
            <a:alphaModFix/>
          </a:blip>
          <a:stretch>
            <a:fillRect/>
          </a:stretch>
        </p:blipFill>
        <p:spPr>
          <a:xfrm>
            <a:off x="6113825" y="2811725"/>
            <a:ext cx="5903148" cy="30454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29f371e0e04_0_0"/>
          <p:cNvSpPr txBox="1"/>
          <p:nvPr>
            <p:ph type="title"/>
          </p:nvPr>
        </p:nvSpPr>
        <p:spPr>
          <a:xfrm>
            <a:off x="387350" y="-60700"/>
            <a:ext cx="10882500" cy="10149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900"/>
              <a:buNone/>
            </a:pPr>
            <a:r>
              <a:rPr lang="en-US" sz="3100"/>
              <a:t>Results with More Data</a:t>
            </a:r>
            <a:endParaRPr sz="3100"/>
          </a:p>
        </p:txBody>
      </p:sp>
      <p:pic>
        <p:nvPicPr>
          <p:cNvPr id="216" name="Google Shape;216;g29f371e0e04_0_0"/>
          <p:cNvPicPr preferRelativeResize="0"/>
          <p:nvPr/>
        </p:nvPicPr>
        <p:blipFill rotWithShape="1">
          <a:blip r:embed="rId3">
            <a:alphaModFix/>
          </a:blip>
          <a:srcRect b="0" l="0" r="0" t="0"/>
          <a:stretch/>
        </p:blipFill>
        <p:spPr>
          <a:xfrm>
            <a:off x="479899" y="3706775"/>
            <a:ext cx="5467499" cy="3037500"/>
          </a:xfrm>
          <a:prstGeom prst="rect">
            <a:avLst/>
          </a:prstGeom>
          <a:noFill/>
          <a:ln>
            <a:noFill/>
          </a:ln>
        </p:spPr>
      </p:pic>
      <p:pic>
        <p:nvPicPr>
          <p:cNvPr id="217" name="Google Shape;217;g29f371e0e04_0_0"/>
          <p:cNvPicPr preferRelativeResize="0"/>
          <p:nvPr/>
        </p:nvPicPr>
        <p:blipFill rotWithShape="1">
          <a:blip r:embed="rId4">
            <a:alphaModFix/>
          </a:blip>
          <a:srcRect b="0" l="0" r="0" t="0"/>
          <a:stretch/>
        </p:blipFill>
        <p:spPr>
          <a:xfrm>
            <a:off x="515451" y="669275"/>
            <a:ext cx="5396398" cy="3037500"/>
          </a:xfrm>
          <a:prstGeom prst="rect">
            <a:avLst/>
          </a:prstGeom>
          <a:noFill/>
          <a:ln>
            <a:noFill/>
          </a:ln>
        </p:spPr>
      </p:pic>
      <p:pic>
        <p:nvPicPr>
          <p:cNvPr id="218" name="Google Shape;218;g29f371e0e04_0_0"/>
          <p:cNvPicPr preferRelativeResize="0"/>
          <p:nvPr/>
        </p:nvPicPr>
        <p:blipFill>
          <a:blip r:embed="rId5">
            <a:alphaModFix/>
          </a:blip>
          <a:stretch>
            <a:fillRect/>
          </a:stretch>
        </p:blipFill>
        <p:spPr>
          <a:xfrm>
            <a:off x="6219525" y="3711457"/>
            <a:ext cx="5467501" cy="3028145"/>
          </a:xfrm>
          <a:prstGeom prst="rect">
            <a:avLst/>
          </a:prstGeom>
          <a:noFill/>
          <a:ln>
            <a:noFill/>
          </a:ln>
        </p:spPr>
      </p:pic>
      <p:pic>
        <p:nvPicPr>
          <p:cNvPr id="219" name="Google Shape;219;g29f371e0e04_0_0"/>
          <p:cNvPicPr preferRelativeResize="0"/>
          <p:nvPr/>
        </p:nvPicPr>
        <p:blipFill rotWithShape="1">
          <a:blip r:embed="rId6">
            <a:alphaModFix/>
          </a:blip>
          <a:srcRect b="0" l="1302" r="0" t="0"/>
          <a:stretch/>
        </p:blipFill>
        <p:spPr>
          <a:xfrm>
            <a:off x="6290625" y="672875"/>
            <a:ext cx="5396401" cy="3030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29fa66008c9_0_0"/>
          <p:cNvSpPr txBox="1"/>
          <p:nvPr>
            <p:ph type="title"/>
          </p:nvPr>
        </p:nvSpPr>
        <p:spPr>
          <a:xfrm>
            <a:off x="381000" y="212250"/>
            <a:ext cx="10882500" cy="10149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900"/>
              <a:buNone/>
            </a:pPr>
            <a:r>
              <a:rPr lang="en-US" sz="3100"/>
              <a:t>Results with Even More Data</a:t>
            </a:r>
            <a:endParaRPr sz="3100"/>
          </a:p>
        </p:txBody>
      </p:sp>
      <p:pic>
        <p:nvPicPr>
          <p:cNvPr id="225" name="Google Shape;225;g29fa66008c9_0_0"/>
          <p:cNvPicPr preferRelativeResize="0"/>
          <p:nvPr/>
        </p:nvPicPr>
        <p:blipFill>
          <a:blip r:embed="rId3">
            <a:alphaModFix/>
          </a:blip>
          <a:stretch>
            <a:fillRect/>
          </a:stretch>
        </p:blipFill>
        <p:spPr>
          <a:xfrm>
            <a:off x="387362" y="1117975"/>
            <a:ext cx="5639538" cy="951950"/>
          </a:xfrm>
          <a:prstGeom prst="rect">
            <a:avLst/>
          </a:prstGeom>
          <a:noFill/>
          <a:ln>
            <a:noFill/>
          </a:ln>
        </p:spPr>
      </p:pic>
      <p:pic>
        <p:nvPicPr>
          <p:cNvPr id="226" name="Google Shape;226;g29fa66008c9_0_0"/>
          <p:cNvPicPr preferRelativeResize="0"/>
          <p:nvPr/>
        </p:nvPicPr>
        <p:blipFill>
          <a:blip r:embed="rId4">
            <a:alphaModFix/>
          </a:blip>
          <a:stretch>
            <a:fillRect/>
          </a:stretch>
        </p:blipFill>
        <p:spPr>
          <a:xfrm>
            <a:off x="387350" y="2858671"/>
            <a:ext cx="5834201" cy="3009879"/>
          </a:xfrm>
          <a:prstGeom prst="rect">
            <a:avLst/>
          </a:prstGeom>
          <a:noFill/>
          <a:ln>
            <a:noFill/>
          </a:ln>
        </p:spPr>
      </p:pic>
      <p:pic>
        <p:nvPicPr>
          <p:cNvPr id="227" name="Google Shape;227;g29fa66008c9_0_0"/>
          <p:cNvPicPr preferRelativeResize="0"/>
          <p:nvPr/>
        </p:nvPicPr>
        <p:blipFill>
          <a:blip r:embed="rId5">
            <a:alphaModFix/>
          </a:blip>
          <a:stretch>
            <a:fillRect/>
          </a:stretch>
        </p:blipFill>
        <p:spPr>
          <a:xfrm>
            <a:off x="6072550" y="1132800"/>
            <a:ext cx="5903151" cy="928751"/>
          </a:xfrm>
          <a:prstGeom prst="rect">
            <a:avLst/>
          </a:prstGeom>
          <a:noFill/>
          <a:ln>
            <a:noFill/>
          </a:ln>
        </p:spPr>
      </p:pic>
      <p:pic>
        <p:nvPicPr>
          <p:cNvPr id="228" name="Google Shape;228;g29fa66008c9_0_0"/>
          <p:cNvPicPr preferRelativeResize="0"/>
          <p:nvPr/>
        </p:nvPicPr>
        <p:blipFill rotWithShape="1">
          <a:blip r:embed="rId6">
            <a:alphaModFix/>
          </a:blip>
          <a:srcRect b="0" l="0" r="0" t="1555"/>
          <a:stretch/>
        </p:blipFill>
        <p:spPr>
          <a:xfrm>
            <a:off x="6141500" y="2761550"/>
            <a:ext cx="5834202" cy="31253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2016-03-09T16:46:53Z</dcterms:created>
  <dc:creator>Microsoft Office User</dc:creator>
</cp:coreProperties>
</file>