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Catamaran"/>
      <p:regular r:id="rId22"/>
      <p:bold r:id="rId23"/>
    </p:embeddedFont>
    <p:embeddedFont>
      <p:font typeface="Raleway"/>
      <p:regular r:id="rId24"/>
      <p:bold r:id="rId25"/>
      <p:italic r:id="rId26"/>
      <p:boldItalic r:id="rId27"/>
    </p:embeddedFont>
    <p:embeddedFont>
      <p:font typeface="Lexend Light"/>
      <p:regular r:id="rId28"/>
      <p:bold r:id="rId29"/>
    </p:embeddedFont>
    <p:embeddedFont>
      <p:font typeface="Roboto"/>
      <p:regular r:id="rId30"/>
      <p:bold r:id="rId31"/>
      <p:italic r:id="rId32"/>
      <p:boldItalic r:id="rId33"/>
    </p:embeddedFont>
    <p:embeddedFont>
      <p:font typeface="Lexen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atamaran-regular.fntdata"/><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font" Target="fonts/Catamara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exendLight-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exend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Lexend-bold.fntdata"/><Relationship Id="rId12" Type="http://schemas.openxmlformats.org/officeDocument/2006/relationships/slide" Target="slides/slide8.xml"/><Relationship Id="rId34" Type="http://schemas.openxmlformats.org/officeDocument/2006/relationships/font" Target="fonts/Lexend-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258269c9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258269c9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One of our major goals is to apply machine learning techniques to identify respiratory conditions based on audio recordings. Our approach begins with a valid lung sound file. First we extract audio feature using MFCC which is used to capture the shape of the power spectrum of a sound signal. And then train the model using these features to classify the audio files.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The output of our model is twofold. Firstly, it provides the predicted disease name along with a similarity score. Additionally, it returns the original audio file with associated demographics to provide valuable context for medical professionals.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However, we have two limitations. We have observed lower performance when including metadata such as chest location, BMI, and age into the training process </a:t>
            </a:r>
            <a:r>
              <a:rPr lang="en" sz="1300">
                <a:solidFill>
                  <a:schemeClr val="dk1"/>
                </a:solidFill>
              </a:rPr>
              <a:t>alongside</a:t>
            </a:r>
            <a:r>
              <a:rPr lang="en" sz="1300">
                <a:solidFill>
                  <a:schemeClr val="dk1"/>
                </a:solidFill>
              </a:rPr>
              <a:t> extracted mfcc features. Additionally, our current model has the limited number of respiratory diseases to classify, with six diseases being the current scope.</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ca41d15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ca41d15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When we were implementing ML models, we faced some problems with our database. There were some classes with very few instances in our dataset. To resolve this issue, we conducted data cleaning by removing that classes to eliminate noise caused by insufficient representation. Additionally, we applied data augmentation techniques to increase the dataset size. This involved methods such as adding noise, shifting, or stretching audio files.</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cd12c378a8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cd12c378a8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In our project, we decided to use GRU models. The first reason is that Lung sound recordings are sequential data, and GRU models are adept at capturing temporal dependencies well. Also, our data has varying lengths of 10 seconds to 90 seconds, and GRU models can handle variable-length sequences efficiently and also offer computational efficiency during training with their streamlined architecture.</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GRU has the best performance for all three metrics - accuracy precision and recall. This model makes the overall predictions correctly, reduces unnecessary interventions, and identifies diseases correctly.</a:t>
            </a:r>
            <a:endParaRPr sz="1300">
              <a:solidFill>
                <a:schemeClr val="dk1"/>
              </a:solidFill>
            </a:endParaRPr>
          </a:p>
          <a:p>
            <a:pPr indent="0" lvl="0" marL="0" rtl="0" algn="l">
              <a:spcBef>
                <a:spcPts val="0"/>
              </a:spcBef>
              <a:spcAft>
                <a:spcPts val="0"/>
              </a:spcAft>
              <a:buNone/>
            </a:pPr>
            <a:r>
              <a:rPr lang="en" sz="1300">
                <a:solidFill>
                  <a:schemeClr val="dk1"/>
                </a:solidFill>
                <a:latin typeface="Roboto"/>
                <a:ea typeface="Roboto"/>
                <a:cs typeface="Roboto"/>
                <a:sym typeface="Roboto"/>
              </a:rPr>
              <a:t>For implementation, we used pandas and numpy library to handle the dataset format, and tensorflow to implement GRU.</a:t>
            </a:r>
            <a:endParaRPr sz="13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cca41d156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cca41d156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Due to a limited dataset, our initial model achieved an accuracy of approximately 70%. However, through the implementation of data augmentation techniques, we successfully increased the accuracy to around 83%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ca41d156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ca41d156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this project, we've gained insights into two key areas: machine learning and database management.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Regarding machine learning, we've learned to handle audio data within this context and explored various models suitable for our dataset. </a:t>
            </a:r>
            <a:endParaRPr sz="1700"/>
          </a:p>
          <a:p>
            <a:pPr indent="0" lvl="0" marL="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 sz="1700"/>
              <a:t>On the database management side, we've grasped the factors influencing database system selection, investigated database integration with Django, learned to store pre-trained models within our web app </a:t>
            </a:r>
            <a:r>
              <a:rPr lang="en" sz="1700">
                <a:solidFill>
                  <a:schemeClr val="dk1"/>
                </a:solidFill>
              </a:rPr>
              <a:t> to infer with the user input</a:t>
            </a:r>
            <a:r>
              <a:rPr lang="en" sz="1700"/>
              <a:t>, and lastly applied database optimization technique that were learned during lectures.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cca41d156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cca41d156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We were able to implement all functions described in the proposal, and included more functions such as feedback system, data augmentation, and aggregation pipeline, these are the extensions that we could do more when we have more time.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Continuing our discussion, one of the extensions includes the integration of our system with existing electronic health record (EHR) systems. It will inform patient demographic data, diagnostic reports, and treatment histories, providing comprehensive patient profiles and valuable clinical insights for medical professionals.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Moreover, we can develop a mobile application and responsive web design to be fully accessible on mobile devices, allowing medical professionals to access patient data and diagnostic tools anytime, anywhere.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Additionally, we can further foster collaboration between medical professionals by integrating messaging, discussion forums, and sharing features into our platform. By doing so, experts can securely discuss patient cases, share insights, and seek expert opinions.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Furthermore, we can augment our database by integrating external datasets containing lung sound recordings and diagnostic information. It will enrich our existing database, providing a more comprehensive, accurate, and diverse dataset for analysis.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cd12c378a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cd12c378a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105afc42a3_1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105afc42a3_1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459266d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459266d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Lexend"/>
                <a:ea typeface="Lexend"/>
                <a:cs typeface="Lexend"/>
                <a:sym typeface="Lexend"/>
              </a:rPr>
              <a:t>Today, we are going to talk about our project, Respiratory Diagnosis Assistant Application, aiming to enhance respiratory disease diagnosis through automated lung sound classification. Before beginning let’s listen to the example lung sound file. </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lang="en" sz="1400">
                <a:solidFill>
                  <a:schemeClr val="dk1"/>
                </a:solidFill>
                <a:latin typeface="Lexend"/>
                <a:ea typeface="Lexend"/>
                <a:cs typeface="Lexend"/>
                <a:sym typeface="Lexend"/>
              </a:rPr>
              <a:t>Our objective is to develop a user-friendly application for querying these confusing lung sound audio files, streamlining the diagnostic process for healthcare professionals. </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lang="en" sz="1400">
                <a:solidFill>
                  <a:schemeClr val="dk1"/>
                </a:solidFill>
                <a:latin typeface="Lexend"/>
                <a:ea typeface="Lexend"/>
                <a:cs typeface="Lexend"/>
                <a:sym typeface="Lexend"/>
              </a:rPr>
              <a:t>By leveraging advanced machine learning techniques and optimized database management practices, we aim to provide instant access to relevant audio samples based on disease input and facilitate predictive disease identification from lung sound patterns. </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lang="en" sz="1400">
                <a:solidFill>
                  <a:schemeClr val="dk1"/>
                </a:solidFill>
                <a:latin typeface="Lexend"/>
                <a:ea typeface="Lexend"/>
                <a:cs typeface="Lexend"/>
                <a:sym typeface="Lexend"/>
              </a:rPr>
              <a:t>Moreover, the application will serve as a collaborative platform, allowing users to contribute new audio recordings and metadata to enhance the database's accuracy over time.</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Lexend"/>
                <a:ea typeface="Lexend"/>
                <a:cs typeface="Lexend"/>
                <a:sym typeface="Lexend"/>
              </a:rPr>
              <a:t>The target users are medical professionals, including doctors, nurses, physicians, and specialists, who will utilize the platform to streamline their workflow and access patient information efficiently. </a:t>
            </a:r>
            <a:endParaRPr sz="1400">
              <a:solidFill>
                <a:schemeClr val="dk1"/>
              </a:solidFill>
              <a:latin typeface="Lexend"/>
              <a:ea typeface="Lexend"/>
              <a:cs typeface="Lexend"/>
              <a:sym typeface="Lexend"/>
            </a:endParaRPr>
          </a:p>
          <a:p>
            <a:pPr indent="0" lvl="0" marL="0" rtl="0" algn="l">
              <a:spcBef>
                <a:spcPts val="0"/>
              </a:spcBef>
              <a:spcAft>
                <a:spcPts val="0"/>
              </a:spcAft>
              <a:buNone/>
            </a:pPr>
            <a:r>
              <a:t/>
            </a:r>
            <a:endParaRPr sz="1400">
              <a:solidFill>
                <a:srgbClr val="3B406B"/>
              </a:solidFill>
              <a:latin typeface="Lexend"/>
              <a:ea typeface="Lexend"/>
              <a:cs typeface="Lexend"/>
              <a:sym typeface="Lexen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258269c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258269c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Our application targets medical professionals—doctors, nurses, physicians, and specialists—enabling them to streamline workflow, access patient data efficiently for reference, and interpret diagnostic results more accurately. This streamlined approach not only saves valuable time but also contributes to improved patient outcomes and healthcare delivery.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40bdee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40bdee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chose Respiratory Sound Database from Kaggle. It is composed of four directories. </a:t>
            </a:r>
            <a:endParaRPr/>
          </a:p>
          <a:p>
            <a:pPr indent="0" lvl="0" marL="0" rtl="0" algn="l">
              <a:spcBef>
                <a:spcPts val="0"/>
              </a:spcBef>
              <a:spcAft>
                <a:spcPts val="0"/>
              </a:spcAft>
              <a:buClr>
                <a:schemeClr val="dk1"/>
              </a:buClr>
              <a:buSzPts val="1100"/>
              <a:buFont typeface="Arial"/>
              <a:buNone/>
            </a:pPr>
            <a:r>
              <a:rPr lang="en"/>
              <a:t>Firstly, Demographic Information: We have demographic data for 126 patients, including patient number, age, and sex.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Audio and Annotation Files: Our database contains lung sound files and corresponding annotation files, detailing respiratory cycle information.</a:t>
            </a:r>
            <a:endParaRPr/>
          </a:p>
          <a:p>
            <a:pPr indent="0" lvl="0" marL="0" rtl="0" algn="l">
              <a:spcBef>
                <a:spcPts val="0"/>
              </a:spcBef>
              <a:spcAft>
                <a:spcPts val="0"/>
              </a:spcAft>
              <a:buClr>
                <a:schemeClr val="dk1"/>
              </a:buClr>
              <a:buSzPts val="1100"/>
              <a:buFont typeface="Arial"/>
              <a:buNone/>
            </a:pPr>
            <a:r>
              <a:rPr lang="en"/>
              <a:t>Patient Diagnosis Data: We store patient diagnosis information in a CSV file, linking patient numbers with their diagnosed diseases.</a:t>
            </a:r>
            <a:endParaRPr/>
          </a:p>
          <a:p>
            <a:pPr indent="0" lvl="0" marL="0" rtl="0" algn="l">
              <a:spcBef>
                <a:spcPts val="0"/>
              </a:spcBef>
              <a:spcAft>
                <a:spcPts val="0"/>
              </a:spcAft>
              <a:buClr>
                <a:schemeClr val="dk1"/>
              </a:buClr>
              <a:buSzPts val="1100"/>
              <a:buFont typeface="Arial"/>
              <a:buNone/>
            </a:pPr>
            <a:r>
              <a:rPr lang="en"/>
              <a:t>Filename Format Convention: We follow a standardized naming convention for our files, outlined in the 'Filename_format.txt' document.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are the data that we used for the project. Firstly, the Demographic_info.txt file includes detailed patient information. Additionally, we have a collection of audio, which is used as the daa pool to train the machine learning model and we use associated text files for further contextual information that would be helpful for diagnosis assistance. Lastly, the Patient_diagnosis.csv file serves as the answer key for the machine learning model and is used for audio search.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d12c378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d12c378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d12c378a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d12c378a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d00846e6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d00846e6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SANDRA - PURPOSE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use Django to </a:t>
            </a:r>
            <a:r>
              <a:rPr lang="en"/>
              <a:t>build</a:t>
            </a:r>
            <a:r>
              <a:rPr lang="en"/>
              <a:t>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 level python web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 reasons as to why we picked it</a:t>
            </a:r>
            <a:endParaRPr/>
          </a:p>
          <a:p>
            <a:pPr indent="-298450" lvl="0" marL="457200" rtl="0" algn="l">
              <a:spcBef>
                <a:spcPts val="0"/>
              </a:spcBef>
              <a:spcAft>
                <a:spcPts val="0"/>
              </a:spcAft>
              <a:buSzPts val="1100"/>
              <a:buChar char="-"/>
            </a:pPr>
            <a:r>
              <a:rPr lang="en"/>
              <a:t>ORM ALLOWS US TO define database models using Python classes</a:t>
            </a:r>
            <a:endParaRPr/>
          </a:p>
          <a:p>
            <a:pPr indent="-298450" lvl="2" marL="1371600" rtl="0" algn="l">
              <a:spcBef>
                <a:spcPts val="0"/>
              </a:spcBef>
              <a:spcAft>
                <a:spcPts val="0"/>
              </a:spcAft>
              <a:buSzPts val="1100"/>
              <a:buChar char="-"/>
            </a:pPr>
            <a:r>
              <a:rPr lang="en"/>
              <a:t>DJANGO DOES the translation to SQL queries</a:t>
            </a:r>
            <a:endParaRPr/>
          </a:p>
          <a:p>
            <a:pPr indent="-298450" lvl="0" marL="457200" rtl="0" algn="l">
              <a:spcBef>
                <a:spcPts val="0"/>
              </a:spcBef>
              <a:spcAft>
                <a:spcPts val="0"/>
              </a:spcAft>
              <a:buSzPts val="1100"/>
              <a:buChar char="-"/>
            </a:pPr>
            <a:r>
              <a:rPr lang="en"/>
              <a:t>admin interface</a:t>
            </a:r>
            <a:endParaRPr/>
          </a:p>
          <a:p>
            <a:pPr indent="-298450" lvl="1" marL="914400" rtl="0" algn="l">
              <a:spcBef>
                <a:spcPts val="0"/>
              </a:spcBef>
              <a:spcAft>
                <a:spcPts val="0"/>
              </a:spcAft>
              <a:buSzPts val="1100"/>
              <a:buChar char="-"/>
            </a:pPr>
            <a:r>
              <a:rPr lang="en"/>
              <a:t>manage data through a web interface without having to write custom admin panels</a:t>
            </a:r>
            <a:endParaRPr/>
          </a:p>
          <a:p>
            <a:pPr indent="-298450" lvl="0" marL="457200" rtl="0" algn="l">
              <a:spcBef>
                <a:spcPts val="0"/>
              </a:spcBef>
              <a:spcAft>
                <a:spcPts val="0"/>
              </a:spcAft>
              <a:buSzPts val="1100"/>
              <a:buChar char="-"/>
            </a:pPr>
            <a:r>
              <a:rPr lang="en"/>
              <a:t>scalable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d00846e6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d00846e6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SANDRA - APPLICATION LAYOUT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Home Page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give users a high-level understanding of what application is and what they can expect to find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list of conditions + additional info (educational resources)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Search/Results Page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depth next slide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FAQ/Contact Page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to find answers to common questions about using the application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instructions on how to use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feedback system for users to provide input or report issues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logged for review and improvement of the application. </a:t>
            </a:r>
            <a:endParaRPr>
              <a:solidFill>
                <a:schemeClr val="dk1"/>
              </a:solidFill>
            </a:endParaRPr>
          </a:p>
          <a:p>
            <a:pPr indent="-298450" lvl="0" marL="457200" rtl="0" algn="l">
              <a:spcBef>
                <a:spcPts val="0"/>
              </a:spcBef>
              <a:spcAft>
                <a:spcPts val="0"/>
              </a:spcAft>
              <a:buClr>
                <a:srgbClr val="5F8195"/>
              </a:buClr>
              <a:buSzPts val="1100"/>
              <a:buChar char="-"/>
            </a:pPr>
            <a:r>
              <a:rPr lang="en">
                <a:solidFill>
                  <a:srgbClr val="5F8195"/>
                </a:solidFill>
              </a:rPr>
              <a:t>Technologies/Languages: HTML, CSS, JavaScript, Python (Django framework)</a:t>
            </a:r>
            <a:endParaRPr>
              <a:solidFill>
                <a:srgbClr val="5F8195"/>
              </a:solidFill>
            </a:endParaRPr>
          </a:p>
          <a:p>
            <a:pPr indent="-298450" lvl="0" marL="457200" rtl="0" algn="l">
              <a:spcBef>
                <a:spcPts val="0"/>
              </a:spcBef>
              <a:spcAft>
                <a:spcPts val="0"/>
              </a:spcAft>
              <a:buClr>
                <a:srgbClr val="5F8195"/>
              </a:buClr>
              <a:buSzPts val="1100"/>
              <a:buChar char="-"/>
            </a:pPr>
            <a:r>
              <a:rPr lang="en">
                <a:solidFill>
                  <a:srgbClr val="5F8195"/>
                </a:solidFill>
              </a:rPr>
              <a:t>Libraries: Django (for backend logic), Bootstrap (for frontend styling and layout)</a:t>
            </a:r>
            <a:endParaRPr>
              <a:solidFill>
                <a:srgbClr val="5F8195"/>
              </a:solidFill>
            </a:endParaRPr>
          </a:p>
          <a:p>
            <a:pPr indent="-298450" lvl="0" marL="457200" rtl="0" algn="l">
              <a:spcBef>
                <a:spcPts val="0"/>
              </a:spcBef>
              <a:spcAft>
                <a:spcPts val="0"/>
              </a:spcAft>
              <a:buClr>
                <a:srgbClr val="5F8195"/>
              </a:buClr>
              <a:buSzPts val="1100"/>
              <a:buChar char="-"/>
            </a:pPr>
            <a:r>
              <a:rPr lang="en">
                <a:solidFill>
                  <a:srgbClr val="5F8195"/>
                </a:solidFill>
              </a:rPr>
              <a:t>Special Features:</a:t>
            </a:r>
            <a:endParaRPr>
              <a:solidFill>
                <a:srgbClr val="5F8195"/>
              </a:solidFill>
            </a:endParaRPr>
          </a:p>
          <a:p>
            <a:pPr indent="-298450" lvl="1" marL="914400" rtl="0" algn="l">
              <a:spcBef>
                <a:spcPts val="0"/>
              </a:spcBef>
              <a:spcAft>
                <a:spcPts val="0"/>
              </a:spcAft>
              <a:buClr>
                <a:srgbClr val="5F8195"/>
              </a:buClr>
              <a:buSzPts val="1100"/>
              <a:buChar char="-"/>
            </a:pPr>
            <a:r>
              <a:rPr lang="en">
                <a:solidFill>
                  <a:srgbClr val="5F8195"/>
                </a:solidFill>
              </a:rPr>
              <a:t>FAQ section: Structuring frequently asked questions and their answers for easy reference.</a:t>
            </a:r>
            <a:endParaRPr>
              <a:solidFill>
                <a:srgbClr val="5F8195"/>
              </a:solidFill>
            </a:endParaRPr>
          </a:p>
          <a:p>
            <a:pPr indent="-298450" lvl="1" marL="914400" rtl="0" algn="l">
              <a:spcBef>
                <a:spcPts val="0"/>
              </a:spcBef>
              <a:spcAft>
                <a:spcPts val="0"/>
              </a:spcAft>
              <a:buClr>
                <a:srgbClr val="5F8195"/>
              </a:buClr>
              <a:buSzPts val="1100"/>
              <a:buChar char="-"/>
            </a:pPr>
            <a:r>
              <a:rPr lang="en">
                <a:solidFill>
                  <a:srgbClr val="5F8195"/>
                </a:solidFill>
              </a:rPr>
              <a:t>Contact form: Implementing a form for users to provide feedback or ask questions, with backend logging of submissions.</a:t>
            </a:r>
            <a:endParaRPr>
              <a:solidFill>
                <a:srgbClr val="5F8195"/>
              </a:solidFill>
            </a:endParaRPr>
          </a:p>
          <a:p>
            <a:pPr indent="-298450" lvl="1" marL="914400" rtl="0" algn="l">
              <a:spcBef>
                <a:spcPts val="0"/>
              </a:spcBef>
              <a:spcAft>
                <a:spcPts val="0"/>
              </a:spcAft>
              <a:buClr>
                <a:srgbClr val="5F8195"/>
              </a:buClr>
              <a:buSzPts val="1100"/>
              <a:buChar char="-"/>
            </a:pPr>
            <a:r>
              <a:rPr lang="en">
                <a:solidFill>
                  <a:srgbClr val="5F8195"/>
                </a:solidFill>
              </a:rPr>
              <a:t>Feedback logging: Storing user feedback in a database for review and analysis.</a:t>
            </a:r>
            <a:endParaRPr sz="1200">
              <a:solidFill>
                <a:srgbClr val="5C5962"/>
              </a:solidFill>
              <a:highlight>
                <a:srgbClr val="FFFF00"/>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d00846e6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d00846e6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SANDRA - SEARCH/RESULTS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SEARCH USE</a:t>
            </a:r>
            <a:endParaRPr/>
          </a:p>
          <a:p>
            <a:pPr indent="-298450" lvl="0" marL="457200" rtl="0" algn="l">
              <a:spcBef>
                <a:spcPts val="0"/>
              </a:spcBef>
              <a:spcAft>
                <a:spcPts val="0"/>
              </a:spcAft>
              <a:buClr>
                <a:schemeClr val="dk1"/>
              </a:buClr>
              <a:buSzPts val="1100"/>
              <a:buChar char="-"/>
            </a:pPr>
            <a:r>
              <a:rPr lang="en">
                <a:solidFill>
                  <a:schemeClr val="dk1"/>
                </a:solidFill>
              </a:rPr>
              <a:t>input search criteria to find relevant lung sound audio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TEXT INPUT</a:t>
            </a:r>
            <a:endParaRPr/>
          </a:p>
          <a:p>
            <a:pPr indent="0" lvl="0" marL="0" rtl="0" algn="l">
              <a:spcBef>
                <a:spcPts val="0"/>
              </a:spcBef>
              <a:spcAft>
                <a:spcPts val="0"/>
              </a:spcAft>
              <a:buNone/>
            </a:pPr>
            <a:r>
              <a:rPr lang="en"/>
              <a:t>search condition type + optional demographic info</a:t>
            </a:r>
            <a:endParaRPr/>
          </a:p>
          <a:p>
            <a:pPr indent="0" lvl="0" marL="0" rtl="0" algn="l">
              <a:spcBef>
                <a:spcPts val="0"/>
              </a:spcBef>
              <a:spcAft>
                <a:spcPts val="0"/>
              </a:spcAft>
              <a:buNone/>
            </a:pPr>
            <a:r>
              <a:rPr lang="en"/>
              <a:t>output top 5 audio files which best match the input</a:t>
            </a:r>
            <a:endParaRPr/>
          </a:p>
          <a:p>
            <a:pPr indent="0" lvl="0" marL="0" rtl="0" algn="l">
              <a:spcBef>
                <a:spcPts val="0"/>
              </a:spcBef>
              <a:spcAft>
                <a:spcPts val="0"/>
              </a:spcAft>
              <a:buNone/>
            </a:pPr>
            <a:r>
              <a:rPr lang="en">
                <a:solidFill>
                  <a:srgbClr val="5F8195"/>
                </a:solidFill>
              </a:rPr>
              <a:t>if no additional demographic info → will provide 5 audio files of that diagnosis</a:t>
            </a:r>
            <a:endParaRPr>
              <a:solidFill>
                <a:srgbClr val="5F8195"/>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AUDIO INPUT</a:t>
            </a:r>
            <a:endParaRPr/>
          </a:p>
          <a:p>
            <a:pPr indent="0" lvl="0" marL="0" rtl="0" algn="l">
              <a:spcBef>
                <a:spcPts val="0"/>
              </a:spcBef>
              <a:spcAft>
                <a:spcPts val="0"/>
              </a:spcAft>
              <a:buNone/>
            </a:pPr>
            <a:r>
              <a:rPr lang="en"/>
              <a:t>can input audio</a:t>
            </a:r>
            <a:r>
              <a:rPr lang="en">
                <a:solidFill>
                  <a:schemeClr val="dk1"/>
                </a:solidFill>
              </a:rPr>
              <a:t> + optional demographic info</a:t>
            </a:r>
            <a:endParaRPr>
              <a:solidFill>
                <a:schemeClr val="dk1"/>
              </a:solidFill>
            </a:endParaRPr>
          </a:p>
          <a:p>
            <a:pPr indent="0" lvl="0" marL="0" rtl="0" algn="l">
              <a:spcBef>
                <a:spcPts val="0"/>
              </a:spcBef>
              <a:spcAft>
                <a:spcPts val="0"/>
              </a:spcAft>
              <a:buNone/>
            </a:pPr>
            <a:r>
              <a:rPr lang="en"/>
              <a:t>will implement ML and output</a:t>
            </a:r>
            <a:endParaRPr/>
          </a:p>
          <a:p>
            <a:pPr indent="-298450" lvl="0" marL="457200" rtl="0" algn="l">
              <a:spcBef>
                <a:spcPts val="0"/>
              </a:spcBef>
              <a:spcAft>
                <a:spcPts val="0"/>
              </a:spcAft>
              <a:buSzPts val="1100"/>
              <a:buChar char="-"/>
            </a:pPr>
            <a:r>
              <a:rPr lang="en"/>
              <a:t>condition name + accuracy score</a:t>
            </a:r>
            <a:endParaRPr/>
          </a:p>
          <a:p>
            <a:pPr indent="-298450" lvl="0" marL="457200" rtl="0" algn="l">
              <a:spcBef>
                <a:spcPts val="0"/>
              </a:spcBef>
              <a:spcAft>
                <a:spcPts val="0"/>
              </a:spcAft>
              <a:buSzPts val="1100"/>
              <a:buChar char="-"/>
            </a:pPr>
            <a:r>
              <a:rPr lang="en"/>
              <a:t>audio playback</a:t>
            </a:r>
            <a:r>
              <a:rPr lang="en"/>
              <a:t> </a:t>
            </a:r>
            <a:endParaRPr/>
          </a:p>
          <a:p>
            <a:pPr indent="0" lvl="0" marL="0" rtl="0" algn="l">
              <a:spcBef>
                <a:spcPts val="0"/>
              </a:spcBef>
              <a:spcAft>
                <a:spcPts val="0"/>
              </a:spcAft>
              <a:buNone/>
            </a:pPr>
            <a:r>
              <a:rPr lang="en"/>
              <a:t>IF 70% acc score → incremental learning data point</a:t>
            </a:r>
            <a:endParaRPr/>
          </a:p>
          <a:p>
            <a:pPr indent="-298450" lvl="0" marL="457200" rtl="0" algn="l">
              <a:spcBef>
                <a:spcPts val="0"/>
              </a:spcBef>
              <a:spcAft>
                <a:spcPts val="0"/>
              </a:spcAft>
              <a:buClr>
                <a:srgbClr val="5F8195"/>
              </a:buClr>
              <a:buSzPts val="1100"/>
              <a:buChar char="-"/>
            </a:pPr>
            <a:r>
              <a:rPr lang="en">
                <a:solidFill>
                  <a:srgbClr val="5F8195"/>
                </a:solidFill>
              </a:rPr>
              <a:t>Using the pre-trained model inside the Django application</a:t>
            </a:r>
            <a:endParaRPr>
              <a:solidFill>
                <a:srgbClr val="5F8195"/>
              </a:solidFill>
            </a:endParaRPr>
          </a:p>
          <a:p>
            <a:pPr indent="-298450" lvl="0" marL="457200" rtl="0" algn="l">
              <a:spcBef>
                <a:spcPts val="0"/>
              </a:spcBef>
              <a:spcAft>
                <a:spcPts val="0"/>
              </a:spcAft>
              <a:buSzPts val="1100"/>
              <a:buChar char="-"/>
            </a:pPr>
            <a:r>
              <a:rPr lang="en"/>
              <a:t>model will be fine-tuned using the sklearn’s partial train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SEARCH ERROR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handles cases of invalid audio input (such as)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empty files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files not in .wav or .mp3 format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files outside the acceptable duration range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displays error message instead of directing to the results page</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sz="1200">
                <a:solidFill>
                  <a:srgbClr val="3B406B"/>
                </a:solidFill>
                <a:latin typeface="Catamaran"/>
                <a:ea typeface="Catamaran"/>
                <a:cs typeface="Catamaran"/>
                <a:sym typeface="Catamaran"/>
              </a:rPr>
              <a:t>shows the visualizations of the waveform - the color changes when the audio is displayed - not just displayed but if it kinda interacts way so that when the user clicks on the plot, it plays from there</a:t>
            </a:r>
            <a:endParaRPr/>
          </a:p>
          <a:p>
            <a:pPr indent="0" lvl="0" marL="0" rtl="0" algn="l">
              <a:spcBef>
                <a:spcPts val="120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rgbClr val="5F8195"/>
                </a:solidFill>
              </a:rPr>
              <a:t>Technologies/Languages: HTML, CSS, JavaScript, Python (Django framework)</a:t>
            </a:r>
            <a:endParaRPr>
              <a:solidFill>
                <a:srgbClr val="5F8195"/>
              </a:solidFill>
            </a:endParaRPr>
          </a:p>
          <a:p>
            <a:pPr indent="0" lvl="0" marL="0" rtl="0" algn="l">
              <a:spcBef>
                <a:spcPts val="0"/>
              </a:spcBef>
              <a:spcAft>
                <a:spcPts val="0"/>
              </a:spcAft>
              <a:buClr>
                <a:schemeClr val="dk1"/>
              </a:buClr>
              <a:buSzPts val="1100"/>
              <a:buFont typeface="Arial"/>
              <a:buNone/>
            </a:pPr>
            <a:r>
              <a:rPr lang="en">
                <a:solidFill>
                  <a:srgbClr val="5F8195"/>
                </a:solidFill>
              </a:rPr>
              <a:t>Libraries: Django (for backend logic), Bootstrap (for frontend styling and layout)</a:t>
            </a:r>
            <a:endParaRPr>
              <a:solidFill>
                <a:srgbClr val="5F8195"/>
              </a:solidFill>
            </a:endParaRPr>
          </a:p>
          <a:p>
            <a:pPr indent="0" lvl="0" marL="0" rtl="0" algn="l">
              <a:spcBef>
                <a:spcPts val="0"/>
              </a:spcBef>
              <a:spcAft>
                <a:spcPts val="0"/>
              </a:spcAft>
              <a:buClr>
                <a:schemeClr val="dk1"/>
              </a:buClr>
              <a:buSzPts val="1100"/>
              <a:buFont typeface="Arial"/>
              <a:buNone/>
            </a:pPr>
            <a:r>
              <a:rPr lang="en">
                <a:solidFill>
                  <a:srgbClr val="5F8195"/>
                </a:solidFill>
              </a:rPr>
              <a:t>Special Features:</a:t>
            </a:r>
            <a:endParaRPr>
              <a:solidFill>
                <a:srgbClr val="5F8195"/>
              </a:solidFill>
            </a:endParaRPr>
          </a:p>
          <a:p>
            <a:pPr indent="-298450" lvl="0" marL="457200" rtl="0" algn="l">
              <a:spcBef>
                <a:spcPts val="0"/>
              </a:spcBef>
              <a:spcAft>
                <a:spcPts val="0"/>
              </a:spcAft>
              <a:buClr>
                <a:srgbClr val="5F8195"/>
              </a:buClr>
              <a:buSzPts val="1100"/>
              <a:buChar char="-"/>
            </a:pPr>
            <a:r>
              <a:rPr lang="en">
                <a:solidFill>
                  <a:srgbClr val="5F8195"/>
                </a:solidFill>
              </a:rPr>
              <a:t>Checkbox inputs: Using HTML checkboxes for selecting metadata options.</a:t>
            </a:r>
            <a:endParaRPr>
              <a:solidFill>
                <a:srgbClr val="5F8195"/>
              </a:solidFill>
            </a:endParaRPr>
          </a:p>
          <a:p>
            <a:pPr indent="-298450" lvl="0" marL="457200" rtl="0" algn="l">
              <a:spcBef>
                <a:spcPts val="0"/>
              </a:spcBef>
              <a:spcAft>
                <a:spcPts val="0"/>
              </a:spcAft>
              <a:buClr>
                <a:srgbClr val="5F8195"/>
              </a:buClr>
              <a:buSzPts val="1100"/>
              <a:buChar char="-"/>
            </a:pPr>
            <a:r>
              <a:rPr lang="en">
                <a:solidFill>
                  <a:srgbClr val="5F8195"/>
                </a:solidFill>
              </a:rPr>
              <a:t>Dropdown menu: Implementing a dropdown menu for selecting disease names instead of text entry.</a:t>
            </a:r>
            <a:endParaRPr>
              <a:solidFill>
                <a:srgbClr val="5F8195"/>
              </a:solidFill>
            </a:endParaRPr>
          </a:p>
          <a:p>
            <a:pPr indent="-298450" lvl="0" marL="457200" rtl="0" algn="l">
              <a:spcBef>
                <a:spcPts val="0"/>
              </a:spcBef>
              <a:spcAft>
                <a:spcPts val="0"/>
              </a:spcAft>
              <a:buClr>
                <a:srgbClr val="5F8195"/>
              </a:buClr>
              <a:buSzPts val="1100"/>
              <a:buChar char="-"/>
            </a:pPr>
            <a:r>
              <a:rPr lang="en">
                <a:solidFill>
                  <a:srgbClr val="5F8195"/>
                </a:solidFill>
              </a:rPr>
              <a:t>Input validation: JavaScript validation to ensure valid input (e.g., audio file format, duration range).</a:t>
            </a:r>
            <a:endParaRPr>
              <a:solidFill>
                <a:srgbClr val="5F8195"/>
              </a:solidFill>
            </a:endParaRPr>
          </a:p>
          <a:p>
            <a:pPr indent="-298450" lvl="0" marL="457200" rtl="0" algn="l">
              <a:spcBef>
                <a:spcPts val="0"/>
              </a:spcBef>
              <a:spcAft>
                <a:spcPts val="0"/>
              </a:spcAft>
              <a:buClr>
                <a:srgbClr val="5F8195"/>
              </a:buClr>
              <a:buSzPts val="1100"/>
              <a:buChar char="-"/>
            </a:pPr>
            <a:r>
              <a:rPr lang="en">
                <a:solidFill>
                  <a:srgbClr val="5F8195"/>
                </a:solidFill>
              </a:rPr>
              <a:t>Backend validation: Django backend validation to handle invalid input and display appropriate messages.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5100" y="535000"/>
            <a:ext cx="7286400" cy="15435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000">
                <a:latin typeface="Lexend"/>
                <a:ea typeface="Lexend"/>
                <a:cs typeface="Lexend"/>
                <a:sym typeface="Lexen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5100" y="2469088"/>
            <a:ext cx="2505600" cy="64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600">
                <a:latin typeface="Catamaran"/>
                <a:ea typeface="Catamaran"/>
                <a:cs typeface="Catamaran"/>
                <a:sym typeface="Catamara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5457463" y="1563675"/>
            <a:ext cx="2628000" cy="10353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5457463" y="2463825"/>
            <a:ext cx="2628000" cy="12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0" name="Shape 50"/>
        <p:cNvGrpSpPr/>
        <p:nvPr/>
      </p:nvGrpSpPr>
      <p:grpSpPr>
        <a:xfrm>
          <a:off x="0" y="0"/>
          <a:ext cx="0" cy="0"/>
          <a:chOff x="0" y="0"/>
          <a:chExt cx="0" cy="0"/>
        </a:xfrm>
      </p:grpSpPr>
      <p:sp>
        <p:nvSpPr>
          <p:cNvPr id="51" name="Google Shape;51;p13"/>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13"/>
          <p:cNvSpPr txBox="1"/>
          <p:nvPr>
            <p:ph hasCustomPrompt="1" idx="2" type="title"/>
          </p:nvPr>
        </p:nvSpPr>
        <p:spPr>
          <a:xfrm>
            <a:off x="720000" y="17094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Lexend Light"/>
                <a:ea typeface="Lexend Light"/>
                <a:cs typeface="Lexend Light"/>
                <a:sym typeface="Lexen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hasCustomPrompt="1" idx="3" type="title"/>
          </p:nvPr>
        </p:nvSpPr>
        <p:spPr>
          <a:xfrm>
            <a:off x="720000" y="31428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Lexend Light"/>
                <a:ea typeface="Lexend Light"/>
                <a:cs typeface="Lexend Light"/>
                <a:sym typeface="Lexen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hasCustomPrompt="1" idx="4" type="title"/>
          </p:nvPr>
        </p:nvSpPr>
        <p:spPr>
          <a:xfrm>
            <a:off x="3419275" y="17094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Lexend Light"/>
                <a:ea typeface="Lexend Light"/>
                <a:cs typeface="Lexend Light"/>
                <a:sym typeface="Lexen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hasCustomPrompt="1" idx="5" type="title"/>
          </p:nvPr>
        </p:nvSpPr>
        <p:spPr>
          <a:xfrm>
            <a:off x="3419275" y="31428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Lexend Light"/>
                <a:ea typeface="Lexend Light"/>
                <a:cs typeface="Lexend Light"/>
                <a:sym typeface="Lexen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hasCustomPrompt="1" idx="6" type="title"/>
          </p:nvPr>
        </p:nvSpPr>
        <p:spPr>
          <a:xfrm>
            <a:off x="6118550" y="17094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Lexend Light"/>
                <a:ea typeface="Lexend Light"/>
                <a:cs typeface="Lexend Light"/>
                <a:sym typeface="Lexen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hasCustomPrompt="1" idx="7" type="title"/>
          </p:nvPr>
        </p:nvSpPr>
        <p:spPr>
          <a:xfrm>
            <a:off x="6118550" y="31428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Lexend Light"/>
                <a:ea typeface="Lexend Light"/>
                <a:cs typeface="Lexend Light"/>
                <a:sym typeface="Lexend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1" type="subTitle"/>
          </p:nvPr>
        </p:nvSpPr>
        <p:spPr>
          <a:xfrm>
            <a:off x="720000" y="2132775"/>
            <a:ext cx="2305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0" name="Google Shape;60;p13"/>
          <p:cNvSpPr txBox="1"/>
          <p:nvPr>
            <p:ph idx="8" type="subTitle"/>
          </p:nvPr>
        </p:nvSpPr>
        <p:spPr>
          <a:xfrm>
            <a:off x="3419275" y="2132775"/>
            <a:ext cx="2305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1" name="Google Shape;61;p13"/>
          <p:cNvSpPr txBox="1"/>
          <p:nvPr>
            <p:ph idx="9" type="subTitle"/>
          </p:nvPr>
        </p:nvSpPr>
        <p:spPr>
          <a:xfrm>
            <a:off x="6118550" y="2132775"/>
            <a:ext cx="2305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2" name="Google Shape;62;p13"/>
          <p:cNvSpPr txBox="1"/>
          <p:nvPr>
            <p:ph idx="13" type="subTitle"/>
          </p:nvPr>
        </p:nvSpPr>
        <p:spPr>
          <a:xfrm>
            <a:off x="720000" y="3566250"/>
            <a:ext cx="2305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3" name="Google Shape;63;p13"/>
          <p:cNvSpPr txBox="1"/>
          <p:nvPr>
            <p:ph idx="14" type="subTitle"/>
          </p:nvPr>
        </p:nvSpPr>
        <p:spPr>
          <a:xfrm>
            <a:off x="3419275" y="3566250"/>
            <a:ext cx="2305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4" name="Google Shape;64;p13"/>
          <p:cNvSpPr txBox="1"/>
          <p:nvPr>
            <p:ph idx="15" type="subTitle"/>
          </p:nvPr>
        </p:nvSpPr>
        <p:spPr>
          <a:xfrm>
            <a:off x="6118550" y="3566250"/>
            <a:ext cx="2305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ONLY_1">
    <p:spTree>
      <p:nvGrpSpPr>
        <p:cNvPr id="65" name="Shape 65"/>
        <p:cNvGrpSpPr/>
        <p:nvPr/>
      </p:nvGrpSpPr>
      <p:grpSpPr>
        <a:xfrm>
          <a:off x="0" y="0"/>
          <a:ext cx="0" cy="0"/>
          <a:chOff x="0" y="0"/>
          <a:chExt cx="0" cy="0"/>
        </a:xfrm>
      </p:grpSpPr>
      <p:sp>
        <p:nvSpPr>
          <p:cNvPr id="66" name="Google Shape;66;p14"/>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14"/>
          <p:cNvSpPr txBox="1"/>
          <p:nvPr>
            <p:ph idx="1" type="subTitle"/>
          </p:nvPr>
        </p:nvSpPr>
        <p:spPr>
          <a:xfrm>
            <a:off x="707225" y="1169200"/>
            <a:ext cx="7721700" cy="1467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
    <p:spTree>
      <p:nvGrpSpPr>
        <p:cNvPr id="69" name="Shape 69"/>
        <p:cNvGrpSpPr/>
        <p:nvPr/>
      </p:nvGrpSpPr>
      <p:grpSpPr>
        <a:xfrm>
          <a:off x="0" y="0"/>
          <a:ext cx="0" cy="0"/>
          <a:chOff x="0" y="0"/>
          <a:chExt cx="0" cy="0"/>
        </a:xfrm>
      </p:grpSpPr>
      <p:sp>
        <p:nvSpPr>
          <p:cNvPr id="70" name="Google Shape;70;p15"/>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15"/>
          <p:cNvSpPr txBox="1"/>
          <p:nvPr>
            <p:ph idx="1" type="subTitle"/>
          </p:nvPr>
        </p:nvSpPr>
        <p:spPr>
          <a:xfrm>
            <a:off x="707225" y="1745675"/>
            <a:ext cx="3776400" cy="2283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
        <p:nvSpPr>
          <p:cNvPr id="73" name="Google Shape;73;p15"/>
          <p:cNvSpPr txBox="1"/>
          <p:nvPr>
            <p:ph idx="2" type="subTitle"/>
          </p:nvPr>
        </p:nvSpPr>
        <p:spPr>
          <a:xfrm>
            <a:off x="4652428" y="1745675"/>
            <a:ext cx="3776400" cy="2283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4" name="Shape 74"/>
        <p:cNvGrpSpPr/>
        <p:nvPr/>
      </p:nvGrpSpPr>
      <p:grpSpPr>
        <a:xfrm>
          <a:off x="0" y="0"/>
          <a:ext cx="0" cy="0"/>
          <a:chOff x="0" y="0"/>
          <a:chExt cx="0" cy="0"/>
        </a:xfrm>
      </p:grpSpPr>
      <p:sp>
        <p:nvSpPr>
          <p:cNvPr id="75" name="Google Shape;75;p16"/>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hasCustomPrompt="1" type="title"/>
          </p:nvPr>
        </p:nvSpPr>
        <p:spPr>
          <a:xfrm>
            <a:off x="906950" y="2750978"/>
            <a:ext cx="1605300" cy="694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7" name="Google Shape;77;p16"/>
          <p:cNvSpPr txBox="1"/>
          <p:nvPr>
            <p:ph idx="1" type="subTitle"/>
          </p:nvPr>
        </p:nvSpPr>
        <p:spPr>
          <a:xfrm>
            <a:off x="906955" y="3322268"/>
            <a:ext cx="16053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78" name="Google Shape;78;p16"/>
          <p:cNvSpPr txBox="1"/>
          <p:nvPr>
            <p:ph hasCustomPrompt="1" idx="2" type="title"/>
          </p:nvPr>
        </p:nvSpPr>
        <p:spPr>
          <a:xfrm>
            <a:off x="906938" y="1222425"/>
            <a:ext cx="3378300" cy="6960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 name="Google Shape;79;p16"/>
          <p:cNvSpPr txBox="1"/>
          <p:nvPr>
            <p:ph idx="3" type="subTitle"/>
          </p:nvPr>
        </p:nvSpPr>
        <p:spPr>
          <a:xfrm>
            <a:off x="906950" y="1793704"/>
            <a:ext cx="33783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80" name="Google Shape;80;p16"/>
          <p:cNvSpPr txBox="1"/>
          <p:nvPr>
            <p:ph hasCustomPrompt="1" idx="4" type="title"/>
          </p:nvPr>
        </p:nvSpPr>
        <p:spPr>
          <a:xfrm>
            <a:off x="2680117" y="2750978"/>
            <a:ext cx="1605300" cy="694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1" name="Google Shape;81;p16"/>
          <p:cNvSpPr txBox="1"/>
          <p:nvPr>
            <p:ph idx="5" type="subTitle"/>
          </p:nvPr>
        </p:nvSpPr>
        <p:spPr>
          <a:xfrm>
            <a:off x="2680117" y="3322271"/>
            <a:ext cx="16053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8">
    <p:spTree>
      <p:nvGrpSpPr>
        <p:cNvPr id="82" name="Shape 82"/>
        <p:cNvGrpSpPr/>
        <p:nvPr/>
      </p:nvGrpSpPr>
      <p:grpSpPr>
        <a:xfrm>
          <a:off x="0" y="0"/>
          <a:ext cx="0" cy="0"/>
          <a:chOff x="0" y="0"/>
          <a:chExt cx="0" cy="0"/>
        </a:xfrm>
      </p:grpSpPr>
      <p:sp>
        <p:nvSpPr>
          <p:cNvPr id="83" name="Google Shape;83;p17"/>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 name="Google Shape;85;p17"/>
          <p:cNvSpPr txBox="1"/>
          <p:nvPr>
            <p:ph idx="1" type="subTitle"/>
          </p:nvPr>
        </p:nvSpPr>
        <p:spPr>
          <a:xfrm>
            <a:off x="1985625" y="1608602"/>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b="1" sz="1800">
                <a:latin typeface="Lexend"/>
                <a:ea typeface="Lexend"/>
                <a:cs typeface="Lexend"/>
                <a:sym typeface="Lexend"/>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86" name="Google Shape;86;p17"/>
          <p:cNvSpPr txBox="1"/>
          <p:nvPr>
            <p:ph idx="2" type="subTitle"/>
          </p:nvPr>
        </p:nvSpPr>
        <p:spPr>
          <a:xfrm>
            <a:off x="1985625" y="2752101"/>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b="1" sz="1800">
                <a:latin typeface="Lexend"/>
                <a:ea typeface="Lexend"/>
                <a:cs typeface="Lexend"/>
                <a:sym typeface="Lexend"/>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87" name="Google Shape;87;p17"/>
          <p:cNvSpPr txBox="1"/>
          <p:nvPr>
            <p:ph idx="3" type="subTitle"/>
          </p:nvPr>
        </p:nvSpPr>
        <p:spPr>
          <a:xfrm>
            <a:off x="1985625" y="3895600"/>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b="1" sz="1800">
                <a:latin typeface="Lexend"/>
                <a:ea typeface="Lexend"/>
                <a:cs typeface="Lexend"/>
                <a:sym typeface="Lexend"/>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88" name="Google Shape;88;p17"/>
          <p:cNvSpPr txBox="1"/>
          <p:nvPr>
            <p:ph idx="4" type="subTitle"/>
          </p:nvPr>
        </p:nvSpPr>
        <p:spPr>
          <a:xfrm>
            <a:off x="1985625" y="1211225"/>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9" name="Google Shape;89;p17"/>
          <p:cNvSpPr txBox="1"/>
          <p:nvPr>
            <p:ph idx="5" type="subTitle"/>
          </p:nvPr>
        </p:nvSpPr>
        <p:spPr>
          <a:xfrm>
            <a:off x="1985625" y="2354729"/>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 name="Google Shape;90;p17"/>
          <p:cNvSpPr txBox="1"/>
          <p:nvPr>
            <p:ph idx="6" type="subTitle"/>
          </p:nvPr>
        </p:nvSpPr>
        <p:spPr>
          <a:xfrm>
            <a:off x="1985625" y="3498232"/>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91" name="Shape 91"/>
        <p:cNvGrpSpPr/>
        <p:nvPr/>
      </p:nvGrpSpPr>
      <p:grpSpPr>
        <a:xfrm>
          <a:off x="0" y="0"/>
          <a:ext cx="0" cy="0"/>
          <a:chOff x="0" y="0"/>
          <a:chExt cx="0" cy="0"/>
        </a:xfrm>
      </p:grpSpPr>
      <p:sp>
        <p:nvSpPr>
          <p:cNvPr id="92" name="Google Shape;92;p18"/>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 name="Google Shape;94;p18"/>
          <p:cNvSpPr txBox="1"/>
          <p:nvPr>
            <p:ph idx="1" type="subTitle"/>
          </p:nvPr>
        </p:nvSpPr>
        <p:spPr>
          <a:xfrm>
            <a:off x="937625" y="2808425"/>
            <a:ext cx="2175300" cy="16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5" name="Google Shape;95;p18"/>
          <p:cNvSpPr txBox="1"/>
          <p:nvPr>
            <p:ph idx="2" type="subTitle"/>
          </p:nvPr>
        </p:nvSpPr>
        <p:spPr>
          <a:xfrm>
            <a:off x="3484350" y="2808425"/>
            <a:ext cx="2175300" cy="16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8"/>
          <p:cNvSpPr txBox="1"/>
          <p:nvPr>
            <p:ph idx="3" type="subTitle"/>
          </p:nvPr>
        </p:nvSpPr>
        <p:spPr>
          <a:xfrm>
            <a:off x="6031075" y="2808425"/>
            <a:ext cx="2175300" cy="16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 name="Google Shape;97;p18"/>
          <p:cNvSpPr txBox="1"/>
          <p:nvPr>
            <p:ph idx="4" type="subTitle"/>
          </p:nvPr>
        </p:nvSpPr>
        <p:spPr>
          <a:xfrm>
            <a:off x="937625" y="2228171"/>
            <a:ext cx="2175300" cy="63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98" name="Google Shape;98;p18"/>
          <p:cNvSpPr txBox="1"/>
          <p:nvPr>
            <p:ph idx="5" type="subTitle"/>
          </p:nvPr>
        </p:nvSpPr>
        <p:spPr>
          <a:xfrm>
            <a:off x="3484350" y="2228171"/>
            <a:ext cx="2175300" cy="63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99" name="Google Shape;99;p18"/>
          <p:cNvSpPr txBox="1"/>
          <p:nvPr>
            <p:ph idx="6" type="subTitle"/>
          </p:nvPr>
        </p:nvSpPr>
        <p:spPr>
          <a:xfrm>
            <a:off x="6031075" y="2228171"/>
            <a:ext cx="2175300" cy="63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0" name="Shape 100"/>
        <p:cNvGrpSpPr/>
        <p:nvPr/>
      </p:nvGrpSpPr>
      <p:grpSpPr>
        <a:xfrm>
          <a:off x="0" y="0"/>
          <a:ext cx="0" cy="0"/>
          <a:chOff x="0" y="0"/>
          <a:chExt cx="0" cy="0"/>
        </a:xfrm>
      </p:grpSpPr>
      <p:sp>
        <p:nvSpPr>
          <p:cNvPr id="101" name="Google Shape;101;p19"/>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19"/>
          <p:cNvSpPr txBox="1"/>
          <p:nvPr>
            <p:ph idx="1" type="subTitle"/>
          </p:nvPr>
        </p:nvSpPr>
        <p:spPr>
          <a:xfrm>
            <a:off x="1337763" y="1478700"/>
            <a:ext cx="2864700" cy="347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4" name="Google Shape;104;p19"/>
          <p:cNvSpPr txBox="1"/>
          <p:nvPr>
            <p:ph idx="2" type="subTitle"/>
          </p:nvPr>
        </p:nvSpPr>
        <p:spPr>
          <a:xfrm>
            <a:off x="1337763" y="1747817"/>
            <a:ext cx="28647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 name="Google Shape;105;p19"/>
          <p:cNvSpPr txBox="1"/>
          <p:nvPr>
            <p:ph idx="3" type="subTitle"/>
          </p:nvPr>
        </p:nvSpPr>
        <p:spPr>
          <a:xfrm>
            <a:off x="5402450" y="1747825"/>
            <a:ext cx="2862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 name="Google Shape;106;p19"/>
          <p:cNvSpPr txBox="1"/>
          <p:nvPr>
            <p:ph idx="4" type="subTitle"/>
          </p:nvPr>
        </p:nvSpPr>
        <p:spPr>
          <a:xfrm>
            <a:off x="1337763" y="3496149"/>
            <a:ext cx="28647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19"/>
          <p:cNvSpPr txBox="1"/>
          <p:nvPr>
            <p:ph idx="5" type="subTitle"/>
          </p:nvPr>
        </p:nvSpPr>
        <p:spPr>
          <a:xfrm>
            <a:off x="5402450" y="3496150"/>
            <a:ext cx="2862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 name="Google Shape;108;p19"/>
          <p:cNvSpPr txBox="1"/>
          <p:nvPr>
            <p:ph idx="6" type="subTitle"/>
          </p:nvPr>
        </p:nvSpPr>
        <p:spPr>
          <a:xfrm>
            <a:off x="1337763" y="3227032"/>
            <a:ext cx="2864700" cy="347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9" name="Google Shape;109;p19"/>
          <p:cNvSpPr txBox="1"/>
          <p:nvPr>
            <p:ph idx="7" type="subTitle"/>
          </p:nvPr>
        </p:nvSpPr>
        <p:spPr>
          <a:xfrm>
            <a:off x="5402450" y="1478709"/>
            <a:ext cx="2862000" cy="347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0" name="Google Shape;110;p19"/>
          <p:cNvSpPr txBox="1"/>
          <p:nvPr>
            <p:ph idx="8" type="subTitle"/>
          </p:nvPr>
        </p:nvSpPr>
        <p:spPr>
          <a:xfrm>
            <a:off x="5402450" y="3227034"/>
            <a:ext cx="2862000" cy="347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1" name="Shape 111"/>
        <p:cNvGrpSpPr/>
        <p:nvPr/>
      </p:nvGrpSpPr>
      <p:grpSpPr>
        <a:xfrm>
          <a:off x="0" y="0"/>
          <a:ext cx="0" cy="0"/>
          <a:chOff x="0" y="0"/>
          <a:chExt cx="0" cy="0"/>
        </a:xfrm>
      </p:grpSpPr>
      <p:sp>
        <p:nvSpPr>
          <p:cNvPr id="112" name="Google Shape;112;p20"/>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20"/>
          <p:cNvSpPr txBox="1"/>
          <p:nvPr>
            <p:ph idx="1" type="subTitle"/>
          </p:nvPr>
        </p:nvSpPr>
        <p:spPr>
          <a:xfrm>
            <a:off x="1183074" y="1687799"/>
            <a:ext cx="1920300" cy="11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20"/>
          <p:cNvSpPr txBox="1"/>
          <p:nvPr>
            <p:ph idx="2" type="subTitle"/>
          </p:nvPr>
        </p:nvSpPr>
        <p:spPr>
          <a:xfrm>
            <a:off x="3817499" y="1687810"/>
            <a:ext cx="1920600" cy="11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0"/>
          <p:cNvSpPr txBox="1"/>
          <p:nvPr>
            <p:ph idx="3" type="subTitle"/>
          </p:nvPr>
        </p:nvSpPr>
        <p:spPr>
          <a:xfrm>
            <a:off x="1183074" y="3418100"/>
            <a:ext cx="1920300" cy="11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7" name="Google Shape;117;p20"/>
          <p:cNvSpPr txBox="1"/>
          <p:nvPr>
            <p:ph idx="4" type="subTitle"/>
          </p:nvPr>
        </p:nvSpPr>
        <p:spPr>
          <a:xfrm>
            <a:off x="3817499" y="3418105"/>
            <a:ext cx="1920600" cy="11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0"/>
          <p:cNvSpPr txBox="1"/>
          <p:nvPr>
            <p:ph idx="5" type="subTitle"/>
          </p:nvPr>
        </p:nvSpPr>
        <p:spPr>
          <a:xfrm>
            <a:off x="6452224" y="1687799"/>
            <a:ext cx="1920300" cy="11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9" name="Google Shape;119;p20"/>
          <p:cNvSpPr txBox="1"/>
          <p:nvPr>
            <p:ph idx="6" type="subTitle"/>
          </p:nvPr>
        </p:nvSpPr>
        <p:spPr>
          <a:xfrm>
            <a:off x="6452224" y="3418100"/>
            <a:ext cx="1920300" cy="11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0" name="Google Shape;120;p20"/>
          <p:cNvSpPr txBox="1"/>
          <p:nvPr>
            <p:ph idx="7" type="subTitle"/>
          </p:nvPr>
        </p:nvSpPr>
        <p:spPr>
          <a:xfrm>
            <a:off x="1183074" y="1390113"/>
            <a:ext cx="192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21" name="Google Shape;121;p20"/>
          <p:cNvSpPr txBox="1"/>
          <p:nvPr>
            <p:ph idx="8" type="subTitle"/>
          </p:nvPr>
        </p:nvSpPr>
        <p:spPr>
          <a:xfrm>
            <a:off x="3817499" y="1390125"/>
            <a:ext cx="192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22" name="Google Shape;122;p20"/>
          <p:cNvSpPr txBox="1"/>
          <p:nvPr>
            <p:ph idx="9" type="subTitle"/>
          </p:nvPr>
        </p:nvSpPr>
        <p:spPr>
          <a:xfrm>
            <a:off x="6452224" y="1390113"/>
            <a:ext cx="192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23" name="Google Shape;123;p20"/>
          <p:cNvSpPr txBox="1"/>
          <p:nvPr>
            <p:ph idx="13" type="subTitle"/>
          </p:nvPr>
        </p:nvSpPr>
        <p:spPr>
          <a:xfrm>
            <a:off x="1183074" y="3117200"/>
            <a:ext cx="192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24" name="Google Shape;124;p20"/>
          <p:cNvSpPr txBox="1"/>
          <p:nvPr>
            <p:ph idx="14" type="subTitle"/>
          </p:nvPr>
        </p:nvSpPr>
        <p:spPr>
          <a:xfrm>
            <a:off x="3817499" y="3117206"/>
            <a:ext cx="192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25" name="Google Shape;125;p20"/>
          <p:cNvSpPr txBox="1"/>
          <p:nvPr>
            <p:ph idx="15" type="subTitle"/>
          </p:nvPr>
        </p:nvSpPr>
        <p:spPr>
          <a:xfrm>
            <a:off x="6452224" y="3117200"/>
            <a:ext cx="1920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253350" y="3619075"/>
            <a:ext cx="4053600" cy="73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7189450" y="2882100"/>
            <a:ext cx="1117500" cy="8418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atin typeface="Lexend Light"/>
                <a:ea typeface="Lexend Light"/>
                <a:cs typeface="Lexend Light"/>
                <a:sym typeface="Lexend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6" name="Shape 126"/>
        <p:cNvGrpSpPr/>
        <p:nvPr/>
      </p:nvGrpSpPr>
      <p:grpSpPr>
        <a:xfrm>
          <a:off x="0" y="0"/>
          <a:ext cx="0" cy="0"/>
          <a:chOff x="0" y="0"/>
          <a:chExt cx="0" cy="0"/>
        </a:xfrm>
      </p:grpSpPr>
      <p:sp>
        <p:nvSpPr>
          <p:cNvPr id="127" name="Google Shape;127;p21"/>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ph type="ctrTitle"/>
          </p:nvPr>
        </p:nvSpPr>
        <p:spPr>
          <a:xfrm>
            <a:off x="904063" y="831063"/>
            <a:ext cx="2857200" cy="8451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9" name="Google Shape;129;p21"/>
          <p:cNvSpPr txBox="1"/>
          <p:nvPr>
            <p:ph idx="1" type="subTitle"/>
          </p:nvPr>
        </p:nvSpPr>
        <p:spPr>
          <a:xfrm>
            <a:off x="904075" y="1563925"/>
            <a:ext cx="2857200" cy="102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0" name="Google Shape;130;p21"/>
          <p:cNvSpPr txBox="1"/>
          <p:nvPr/>
        </p:nvSpPr>
        <p:spPr>
          <a:xfrm>
            <a:off x="904063" y="3480788"/>
            <a:ext cx="28572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dk1"/>
                </a:solidFill>
                <a:latin typeface="Catamaran"/>
                <a:ea typeface="Catamaran"/>
                <a:cs typeface="Catamaran"/>
                <a:sym typeface="Catamaran"/>
              </a:rPr>
              <a:t>CREDITS: </a:t>
            </a:r>
            <a:r>
              <a:rPr lang="en" sz="1000">
                <a:solidFill>
                  <a:schemeClr val="dk1"/>
                </a:solidFill>
                <a:latin typeface="Catamaran"/>
                <a:ea typeface="Catamaran"/>
                <a:cs typeface="Catamaran"/>
                <a:sym typeface="Catamaran"/>
              </a:rPr>
              <a:t>This presentation template was created by </a:t>
            </a:r>
            <a:r>
              <a:rPr b="1" lang="en" sz="1000" u="sng">
                <a:solidFill>
                  <a:schemeClr val="dk1"/>
                </a:solidFill>
                <a:latin typeface="Catamaran"/>
                <a:ea typeface="Catamaran"/>
                <a:cs typeface="Catamaran"/>
                <a:sym typeface="Catamaran"/>
                <a:hlinkClick r:id="rId2">
                  <a:extLst>
                    <a:ext uri="{A12FA001-AC4F-418D-AE19-62706E023703}">
                      <ahyp:hlinkClr val="tx"/>
                    </a:ext>
                  </a:extLst>
                </a:hlinkClick>
              </a:rPr>
              <a:t>Slidesgo</a:t>
            </a:r>
            <a:r>
              <a:rPr lang="en" sz="1000" u="sng">
                <a:solidFill>
                  <a:schemeClr val="dk1"/>
                </a:solidFill>
                <a:latin typeface="Catamaran"/>
                <a:ea typeface="Catamaran"/>
                <a:cs typeface="Catamaran"/>
                <a:sym typeface="Catamaran"/>
              </a:rPr>
              <a:t>,</a:t>
            </a:r>
            <a:r>
              <a:rPr lang="en" sz="1000">
                <a:solidFill>
                  <a:schemeClr val="dk1"/>
                </a:solidFill>
                <a:latin typeface="Catamaran"/>
                <a:ea typeface="Catamaran"/>
                <a:cs typeface="Catamaran"/>
                <a:sym typeface="Catamaran"/>
              </a:rPr>
              <a:t> and includes icons by </a:t>
            </a:r>
            <a:r>
              <a:rPr b="1" lang="en" sz="1000" u="sng">
                <a:solidFill>
                  <a:schemeClr val="dk1"/>
                </a:solidFill>
                <a:latin typeface="Catamaran"/>
                <a:ea typeface="Catamaran"/>
                <a:cs typeface="Catamaran"/>
                <a:sym typeface="Catamaran"/>
                <a:hlinkClick r:id="rId3">
                  <a:extLst>
                    <a:ext uri="{A12FA001-AC4F-418D-AE19-62706E023703}">
                      <ahyp:hlinkClr val="tx"/>
                    </a:ext>
                  </a:extLst>
                </a:hlinkClick>
              </a:rPr>
              <a:t>Flaticon</a:t>
            </a:r>
            <a:r>
              <a:rPr b="1" lang="en" sz="1000">
                <a:solidFill>
                  <a:schemeClr val="dk1"/>
                </a:solidFill>
                <a:latin typeface="Catamaran"/>
                <a:ea typeface="Catamaran"/>
                <a:cs typeface="Catamaran"/>
                <a:sym typeface="Catamaran"/>
              </a:rPr>
              <a:t> </a:t>
            </a:r>
            <a:r>
              <a:rPr lang="en" sz="1000">
                <a:solidFill>
                  <a:schemeClr val="dk1"/>
                </a:solidFill>
                <a:latin typeface="Catamaran"/>
                <a:ea typeface="Catamaran"/>
                <a:cs typeface="Catamaran"/>
                <a:sym typeface="Catamaran"/>
              </a:rPr>
              <a:t>and infographics &amp; images by </a:t>
            </a:r>
            <a:r>
              <a:rPr b="1" lang="en" sz="1000" u="sng">
                <a:solidFill>
                  <a:schemeClr val="dk1"/>
                </a:solidFill>
                <a:latin typeface="Catamaran"/>
                <a:ea typeface="Catamaran"/>
                <a:cs typeface="Catamaran"/>
                <a:sym typeface="Catamaran"/>
                <a:hlinkClick r:id="rId4">
                  <a:extLst>
                    <a:ext uri="{A12FA001-AC4F-418D-AE19-62706E023703}">
                      <ahyp:hlinkClr val="tx"/>
                    </a:ext>
                  </a:extLst>
                </a:hlinkClick>
              </a:rPr>
              <a:t>Freepik</a:t>
            </a:r>
            <a:endParaRPr b="1" sz="1000" u="sng">
              <a:solidFill>
                <a:schemeClr val="dk1"/>
              </a:solidFill>
              <a:highlight>
                <a:srgbClr val="DFDEFC"/>
              </a:highlight>
              <a:latin typeface="Catamaran"/>
              <a:ea typeface="Catamaran"/>
              <a:cs typeface="Catamaran"/>
              <a:sym typeface="Catamar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1" name="Shape 131"/>
        <p:cNvGrpSpPr/>
        <p:nvPr/>
      </p:nvGrpSpPr>
      <p:grpSpPr>
        <a:xfrm>
          <a:off x="0" y="0"/>
          <a:ext cx="0" cy="0"/>
          <a:chOff x="0" y="0"/>
          <a:chExt cx="0" cy="0"/>
        </a:xfrm>
      </p:grpSpPr>
      <p:sp>
        <p:nvSpPr>
          <p:cNvPr id="132" name="Google Shape;132;p22"/>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3" name="Shape 133"/>
        <p:cNvGrpSpPr/>
        <p:nvPr/>
      </p:nvGrpSpPr>
      <p:grpSpPr>
        <a:xfrm>
          <a:off x="0" y="0"/>
          <a:ext cx="0" cy="0"/>
          <a:chOff x="0" y="0"/>
          <a:chExt cx="0" cy="0"/>
        </a:xfrm>
      </p:grpSpPr>
      <p:sp>
        <p:nvSpPr>
          <p:cNvPr id="134" name="Google Shape;134;p23"/>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 name="Google Shape;19;p4"/>
          <p:cNvSpPr txBox="1"/>
          <p:nvPr>
            <p:ph idx="1" type="body"/>
          </p:nvPr>
        </p:nvSpPr>
        <p:spPr>
          <a:xfrm>
            <a:off x="720000" y="1152475"/>
            <a:ext cx="7704000" cy="368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4923249" y="2574150"/>
            <a:ext cx="2505600" cy="151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 name="Google Shape;24;p5"/>
          <p:cNvSpPr txBox="1"/>
          <p:nvPr>
            <p:ph idx="2" type="subTitle"/>
          </p:nvPr>
        </p:nvSpPr>
        <p:spPr>
          <a:xfrm>
            <a:off x="1715375" y="2574150"/>
            <a:ext cx="2505600" cy="151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5"/>
          <p:cNvSpPr txBox="1"/>
          <p:nvPr>
            <p:ph idx="3" type="subTitle"/>
          </p:nvPr>
        </p:nvSpPr>
        <p:spPr>
          <a:xfrm>
            <a:off x="1715375" y="2305300"/>
            <a:ext cx="2505600" cy="36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6" name="Google Shape;26;p5"/>
          <p:cNvSpPr txBox="1"/>
          <p:nvPr>
            <p:ph idx="4" type="subTitle"/>
          </p:nvPr>
        </p:nvSpPr>
        <p:spPr>
          <a:xfrm>
            <a:off x="4923250" y="2305300"/>
            <a:ext cx="2505600" cy="36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Lexend"/>
                <a:ea typeface="Lexend"/>
                <a:cs typeface="Lexend"/>
                <a:sym typeface="Lexend"/>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a:off x="154200" y="140925"/>
            <a:ext cx="8835600" cy="48618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type="title"/>
          </p:nvPr>
        </p:nvSpPr>
        <p:spPr>
          <a:xfrm>
            <a:off x="925450" y="805413"/>
            <a:ext cx="3513300" cy="108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body"/>
          </p:nvPr>
        </p:nvSpPr>
        <p:spPr>
          <a:xfrm>
            <a:off x="925450" y="1939288"/>
            <a:ext cx="3513300" cy="239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solidFill>
                  <a:srgbClr val="434343"/>
                </a:solidFill>
              </a:defRPr>
            </a:lvl1pPr>
            <a:lvl2pPr indent="-304800" lvl="1" marL="914400" rtl="0">
              <a:lnSpc>
                <a:spcPct val="115000"/>
              </a:lnSpc>
              <a:spcBef>
                <a:spcPts val="0"/>
              </a:spcBef>
              <a:spcAft>
                <a:spcPts val="0"/>
              </a:spcAft>
              <a:buSzPts val="1200"/>
              <a:buChar char="○"/>
              <a:defRPr>
                <a:solidFill>
                  <a:srgbClr val="434343"/>
                </a:solidFill>
              </a:defRPr>
            </a:lvl2pPr>
            <a:lvl3pPr indent="-304800" lvl="2" marL="1371600" rtl="0">
              <a:lnSpc>
                <a:spcPct val="115000"/>
              </a:lnSpc>
              <a:spcBef>
                <a:spcPts val="0"/>
              </a:spcBef>
              <a:spcAft>
                <a:spcPts val="0"/>
              </a:spcAft>
              <a:buSzPts val="1200"/>
              <a:buChar char="■"/>
              <a:defRPr>
                <a:solidFill>
                  <a:srgbClr val="434343"/>
                </a:solidFill>
              </a:defRPr>
            </a:lvl3pPr>
            <a:lvl4pPr indent="-304800" lvl="3" marL="1828800" rtl="0">
              <a:lnSpc>
                <a:spcPct val="115000"/>
              </a:lnSpc>
              <a:spcBef>
                <a:spcPts val="0"/>
              </a:spcBef>
              <a:spcAft>
                <a:spcPts val="0"/>
              </a:spcAft>
              <a:buSzPts val="1200"/>
              <a:buChar char="●"/>
              <a:defRPr>
                <a:solidFill>
                  <a:srgbClr val="434343"/>
                </a:solidFill>
              </a:defRPr>
            </a:lvl4pPr>
            <a:lvl5pPr indent="-304800" lvl="4" marL="2286000" rtl="0">
              <a:lnSpc>
                <a:spcPct val="115000"/>
              </a:lnSpc>
              <a:spcBef>
                <a:spcPts val="0"/>
              </a:spcBef>
              <a:spcAft>
                <a:spcPts val="0"/>
              </a:spcAft>
              <a:buSzPts val="1200"/>
              <a:buChar char="○"/>
              <a:defRPr>
                <a:solidFill>
                  <a:srgbClr val="434343"/>
                </a:solidFill>
              </a:defRPr>
            </a:lvl5pPr>
            <a:lvl6pPr indent="-304800" lvl="5" marL="2743200" rtl="0">
              <a:lnSpc>
                <a:spcPct val="115000"/>
              </a:lnSpc>
              <a:spcBef>
                <a:spcPts val="0"/>
              </a:spcBef>
              <a:spcAft>
                <a:spcPts val="0"/>
              </a:spcAft>
              <a:buSzPts val="1200"/>
              <a:buChar char="■"/>
              <a:defRPr>
                <a:solidFill>
                  <a:srgbClr val="434343"/>
                </a:solidFill>
              </a:defRPr>
            </a:lvl6pPr>
            <a:lvl7pPr indent="-304800" lvl="6" marL="3200400" rtl="0">
              <a:lnSpc>
                <a:spcPct val="115000"/>
              </a:lnSpc>
              <a:spcBef>
                <a:spcPts val="0"/>
              </a:spcBef>
              <a:spcAft>
                <a:spcPts val="0"/>
              </a:spcAft>
              <a:buSzPts val="1200"/>
              <a:buChar char="●"/>
              <a:defRPr>
                <a:solidFill>
                  <a:srgbClr val="434343"/>
                </a:solidFill>
              </a:defRPr>
            </a:lvl7pPr>
            <a:lvl8pPr indent="-304800" lvl="7" marL="3657600" rtl="0">
              <a:lnSpc>
                <a:spcPct val="115000"/>
              </a:lnSpc>
              <a:spcBef>
                <a:spcPts val="0"/>
              </a:spcBef>
              <a:spcAft>
                <a:spcPts val="0"/>
              </a:spcAft>
              <a:buSzPts val="1200"/>
              <a:buChar char="○"/>
              <a:defRPr>
                <a:solidFill>
                  <a:srgbClr val="434343"/>
                </a:solidFill>
              </a:defRPr>
            </a:lvl8pPr>
            <a:lvl9pPr indent="-304800" lvl="8" marL="4114800" rtl="0">
              <a:lnSpc>
                <a:spcPct val="115000"/>
              </a:lnSpc>
              <a:spcBef>
                <a:spcPts val="0"/>
              </a:spcBef>
              <a:spcAft>
                <a:spcPts val="0"/>
              </a:spcAft>
              <a:buSzPts val="1200"/>
              <a:buChar char="■"/>
              <a:defRPr>
                <a:solidFill>
                  <a:srgbClr val="434343"/>
                </a:solidFill>
              </a:defRPr>
            </a:lvl9pPr>
          </a:lstStyle>
          <a:p/>
        </p:txBody>
      </p:sp>
      <p:sp>
        <p:nvSpPr>
          <p:cNvPr id="34" name="Google Shape;34;p7"/>
          <p:cNvSpPr/>
          <p:nvPr>
            <p:ph idx="2" type="pic"/>
          </p:nvPr>
        </p:nvSpPr>
        <p:spPr>
          <a:xfrm>
            <a:off x="5356275" y="910325"/>
            <a:ext cx="2862000" cy="3182100"/>
          </a:xfrm>
          <a:prstGeom prst="roundRect">
            <a:avLst>
              <a:gd fmla="val 7829"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4200400" y="1307100"/>
            <a:ext cx="42285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360900" y="300300"/>
            <a:ext cx="8422200" cy="4542900"/>
          </a:xfrm>
          <a:prstGeom prst="roundRect">
            <a:avLst>
              <a:gd fmla="val 2635"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715100" y="1584874"/>
            <a:ext cx="47403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1" name="Google Shape;41;p9"/>
          <p:cNvSpPr txBox="1"/>
          <p:nvPr>
            <p:ph idx="1" type="subTitle"/>
          </p:nvPr>
        </p:nvSpPr>
        <p:spPr>
          <a:xfrm>
            <a:off x="715175" y="2427926"/>
            <a:ext cx="4740300" cy="113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154200" y="140925"/>
            <a:ext cx="8835600" cy="4861800"/>
          </a:xfrm>
          <a:prstGeom prst="roundRect">
            <a:avLst>
              <a:gd fmla="val 2336" name="adj"/>
            </a:avLst>
          </a:prstGeom>
          <a:noFill/>
          <a:ln>
            <a:noFill/>
          </a:ln>
        </p:spPr>
      </p:sp>
      <p:sp>
        <p:nvSpPr>
          <p:cNvPr id="44" name="Google Shape;44;p10"/>
          <p:cNvSpPr txBox="1"/>
          <p:nvPr>
            <p:ph type="title"/>
          </p:nvPr>
        </p:nvSpPr>
        <p:spPr>
          <a:xfrm>
            <a:off x="720000" y="3635675"/>
            <a:ext cx="3289200" cy="975300"/>
          </a:xfrm>
          <a:prstGeom prst="rect">
            <a:avLst/>
          </a:prstGeom>
          <a:solidFill>
            <a:schemeClr val="accent4"/>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Lexend"/>
              <a:buNone/>
              <a:defRPr sz="3000">
                <a:solidFill>
                  <a:schemeClr val="dk1"/>
                </a:solidFill>
                <a:latin typeface="Lexend"/>
                <a:ea typeface="Lexend"/>
                <a:cs typeface="Lexend"/>
                <a:sym typeface="Lexend"/>
              </a:defRPr>
            </a:lvl1pPr>
            <a:lvl2pPr lvl="1"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2pPr>
            <a:lvl3pPr lvl="2"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3pPr>
            <a:lvl4pPr lvl="3"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4pPr>
            <a:lvl5pPr lvl="4"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5pPr>
            <a:lvl6pPr lvl="5"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6pPr>
            <a:lvl7pPr lvl="6"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7pPr>
            <a:lvl8pPr lvl="7"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8pPr>
            <a:lvl9pPr lvl="8" rtl="0">
              <a:spcBef>
                <a:spcPts val="0"/>
              </a:spcBef>
              <a:spcAft>
                <a:spcPts val="0"/>
              </a:spcAft>
              <a:buClr>
                <a:schemeClr val="dk1"/>
              </a:buClr>
              <a:buSzPts val="3500"/>
              <a:buFont typeface="Lexend"/>
              <a:buNone/>
              <a:defRPr sz="35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1pPr>
            <a:lvl2pPr indent="-304800" lvl="1" marL="9144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2pPr>
            <a:lvl3pPr indent="-304800" lvl="2" marL="13716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3pPr>
            <a:lvl4pPr indent="-304800" lvl="3" marL="1828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4pPr>
            <a:lvl5pPr indent="-304800" lvl="4" marL="22860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5pPr>
            <a:lvl6pPr indent="-304800" lvl="5" marL="27432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6pPr>
            <a:lvl7pPr indent="-304800" lvl="6" marL="32004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7pPr>
            <a:lvl8pPr indent="-304800" lvl="7" marL="36576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8pPr>
            <a:lvl9pPr indent="-304800" lvl="8" marL="411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kaggle.com/datasets/vbookshelf/respiratory-sound-database/dat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hyperlink" Target="http://drive.google.com/file/d/1qep_lEnikh1zAGd2ogg45xusIZNdRExI/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402350" y="326500"/>
            <a:ext cx="8689500" cy="170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Respiratory</a:t>
            </a:r>
            <a:r>
              <a:rPr b="1" lang="en"/>
              <a:t> Diagnosis </a:t>
            </a:r>
            <a:endParaRPr b="1"/>
          </a:p>
          <a:p>
            <a:pPr indent="0" lvl="0" marL="0" rtl="0" algn="l">
              <a:spcBef>
                <a:spcPts val="0"/>
              </a:spcBef>
              <a:spcAft>
                <a:spcPts val="0"/>
              </a:spcAft>
              <a:buNone/>
            </a:pPr>
            <a:r>
              <a:rPr b="1" lang="en"/>
              <a:t>Assistant Application</a:t>
            </a:r>
            <a:endParaRPr b="1"/>
          </a:p>
        </p:txBody>
      </p:sp>
      <p:grpSp>
        <p:nvGrpSpPr>
          <p:cNvPr id="140" name="Google Shape;140;p24"/>
          <p:cNvGrpSpPr/>
          <p:nvPr/>
        </p:nvGrpSpPr>
        <p:grpSpPr>
          <a:xfrm>
            <a:off x="4617710" y="1912522"/>
            <a:ext cx="3792428" cy="2698979"/>
            <a:chOff x="5386676" y="1489213"/>
            <a:chExt cx="3042217" cy="2165072"/>
          </a:xfrm>
        </p:grpSpPr>
        <p:sp>
          <p:nvSpPr>
            <p:cNvPr id="141" name="Google Shape;141;p24"/>
            <p:cNvSpPr/>
            <p:nvPr/>
          </p:nvSpPr>
          <p:spPr>
            <a:xfrm>
              <a:off x="5713819" y="2081564"/>
              <a:ext cx="2604163" cy="1472429"/>
            </a:xfrm>
            <a:custGeom>
              <a:rect b="b" l="l" r="r" t="t"/>
              <a:pathLst>
                <a:path extrusionOk="0" h="33451" w="59162">
                  <a:moveTo>
                    <a:pt x="25145" y="1"/>
                  </a:moveTo>
                  <a:cubicBezTo>
                    <a:pt x="16286" y="1"/>
                    <a:pt x="7329" y="4010"/>
                    <a:pt x="8096" y="13257"/>
                  </a:cubicBezTo>
                  <a:cubicBezTo>
                    <a:pt x="8665" y="20116"/>
                    <a:pt x="0" y="23262"/>
                    <a:pt x="2905" y="33395"/>
                  </a:cubicBezTo>
                  <a:lnTo>
                    <a:pt x="31183" y="33257"/>
                  </a:lnTo>
                  <a:lnTo>
                    <a:pt x="49824" y="33450"/>
                  </a:lnTo>
                  <a:cubicBezTo>
                    <a:pt x="53337" y="30762"/>
                    <a:pt x="59162" y="23577"/>
                    <a:pt x="49668" y="17576"/>
                  </a:cubicBezTo>
                  <a:cubicBezTo>
                    <a:pt x="42791" y="13232"/>
                    <a:pt x="44898" y="13800"/>
                    <a:pt x="40916" y="6499"/>
                  </a:cubicBezTo>
                  <a:cubicBezTo>
                    <a:pt x="38653" y="2351"/>
                    <a:pt x="31928" y="1"/>
                    <a:pt x="25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7635165" y="1625008"/>
              <a:ext cx="419619" cy="1091898"/>
            </a:xfrm>
            <a:custGeom>
              <a:rect b="b" l="l" r="r" t="t"/>
              <a:pathLst>
                <a:path extrusionOk="0" h="24806" w="9533">
                  <a:moveTo>
                    <a:pt x="2773" y="0"/>
                  </a:moveTo>
                  <a:cubicBezTo>
                    <a:pt x="2648" y="0"/>
                    <a:pt x="2524" y="31"/>
                    <a:pt x="2409" y="92"/>
                  </a:cubicBezTo>
                  <a:cubicBezTo>
                    <a:pt x="796" y="953"/>
                    <a:pt x="2014" y="3107"/>
                    <a:pt x="2669" y="4063"/>
                  </a:cubicBezTo>
                  <a:lnTo>
                    <a:pt x="2553" y="4135"/>
                  </a:lnTo>
                  <a:cubicBezTo>
                    <a:pt x="2224" y="3859"/>
                    <a:pt x="1867" y="3668"/>
                    <a:pt x="1509" y="3668"/>
                  </a:cubicBezTo>
                  <a:cubicBezTo>
                    <a:pt x="1180" y="3668"/>
                    <a:pt x="851" y="3828"/>
                    <a:pt x="540" y="4230"/>
                  </a:cubicBezTo>
                  <a:cubicBezTo>
                    <a:pt x="1" y="4924"/>
                    <a:pt x="395" y="6390"/>
                    <a:pt x="2481" y="6390"/>
                  </a:cubicBezTo>
                  <a:cubicBezTo>
                    <a:pt x="2790" y="6390"/>
                    <a:pt x="3136" y="6358"/>
                    <a:pt x="3522" y="6286"/>
                  </a:cubicBezTo>
                  <a:cubicBezTo>
                    <a:pt x="3767" y="6873"/>
                    <a:pt x="4029" y="7569"/>
                    <a:pt x="4281" y="8366"/>
                  </a:cubicBezTo>
                  <a:cubicBezTo>
                    <a:pt x="3822" y="7733"/>
                    <a:pt x="3216" y="7123"/>
                    <a:pt x="2583" y="7123"/>
                  </a:cubicBezTo>
                  <a:cubicBezTo>
                    <a:pt x="2272" y="7123"/>
                    <a:pt x="1954" y="7270"/>
                    <a:pt x="1644" y="7633"/>
                  </a:cubicBezTo>
                  <a:cubicBezTo>
                    <a:pt x="1054" y="8324"/>
                    <a:pt x="1439" y="9905"/>
                    <a:pt x="3758" y="9905"/>
                  </a:cubicBezTo>
                  <a:cubicBezTo>
                    <a:pt x="4041" y="9905"/>
                    <a:pt x="4353" y="9882"/>
                    <a:pt x="4695" y="9830"/>
                  </a:cubicBezTo>
                  <a:cubicBezTo>
                    <a:pt x="4836" y="10393"/>
                    <a:pt x="4966" y="10991"/>
                    <a:pt x="5077" y="11619"/>
                  </a:cubicBezTo>
                  <a:cubicBezTo>
                    <a:pt x="4602" y="10912"/>
                    <a:pt x="3920" y="10139"/>
                    <a:pt x="3207" y="10139"/>
                  </a:cubicBezTo>
                  <a:cubicBezTo>
                    <a:pt x="2895" y="10139"/>
                    <a:pt x="2577" y="10287"/>
                    <a:pt x="2268" y="10652"/>
                  </a:cubicBezTo>
                  <a:cubicBezTo>
                    <a:pt x="1679" y="11344"/>
                    <a:pt x="2062" y="12915"/>
                    <a:pt x="4361" y="12915"/>
                  </a:cubicBezTo>
                  <a:cubicBezTo>
                    <a:pt x="4633" y="12915"/>
                    <a:pt x="4933" y="12893"/>
                    <a:pt x="5261" y="12845"/>
                  </a:cubicBezTo>
                  <a:cubicBezTo>
                    <a:pt x="5362" y="13641"/>
                    <a:pt x="5428" y="14480"/>
                    <a:pt x="5449" y="15356"/>
                  </a:cubicBezTo>
                  <a:cubicBezTo>
                    <a:pt x="5063" y="14475"/>
                    <a:pt x="4434" y="13427"/>
                    <a:pt x="3618" y="13427"/>
                  </a:cubicBezTo>
                  <a:cubicBezTo>
                    <a:pt x="3366" y="13427"/>
                    <a:pt x="3097" y="13527"/>
                    <a:pt x="2811" y="13762"/>
                  </a:cubicBezTo>
                  <a:cubicBezTo>
                    <a:pt x="2042" y="14393"/>
                    <a:pt x="2303" y="16365"/>
                    <a:pt x="5449" y="16534"/>
                  </a:cubicBezTo>
                  <a:cubicBezTo>
                    <a:pt x="5432" y="17253"/>
                    <a:pt x="5382" y="17995"/>
                    <a:pt x="5294" y="18755"/>
                  </a:cubicBezTo>
                  <a:cubicBezTo>
                    <a:pt x="4913" y="17854"/>
                    <a:pt x="4206" y="16551"/>
                    <a:pt x="3296" y="16551"/>
                  </a:cubicBezTo>
                  <a:cubicBezTo>
                    <a:pt x="3034" y="16551"/>
                    <a:pt x="2756" y="16658"/>
                    <a:pt x="2465" y="16913"/>
                  </a:cubicBezTo>
                  <a:cubicBezTo>
                    <a:pt x="1713" y="17569"/>
                    <a:pt x="2024" y="19535"/>
                    <a:pt x="5183" y="19597"/>
                  </a:cubicBezTo>
                  <a:cubicBezTo>
                    <a:pt x="5041" y="20535"/>
                    <a:pt x="4841" y="21496"/>
                    <a:pt x="4567" y="22482"/>
                  </a:cubicBezTo>
                  <a:cubicBezTo>
                    <a:pt x="4397" y="21382"/>
                    <a:pt x="3963" y="19733"/>
                    <a:pt x="2879" y="19733"/>
                  </a:cubicBezTo>
                  <a:cubicBezTo>
                    <a:pt x="2707" y="19733"/>
                    <a:pt x="2517" y="19775"/>
                    <a:pt x="2310" y="19868"/>
                  </a:cubicBezTo>
                  <a:cubicBezTo>
                    <a:pt x="1424" y="20268"/>
                    <a:pt x="1248" y="22281"/>
                    <a:pt x="4314" y="23333"/>
                  </a:cubicBezTo>
                  <a:cubicBezTo>
                    <a:pt x="4188" y="23733"/>
                    <a:pt x="4053" y="24137"/>
                    <a:pt x="3902" y="24544"/>
                  </a:cubicBezTo>
                  <a:lnTo>
                    <a:pt x="4609" y="24805"/>
                  </a:lnTo>
                  <a:cubicBezTo>
                    <a:pt x="4973" y="23826"/>
                    <a:pt x="5264" y="22862"/>
                    <a:pt x="5493" y="21919"/>
                  </a:cubicBezTo>
                  <a:cubicBezTo>
                    <a:pt x="5766" y="21952"/>
                    <a:pt x="6019" y="21967"/>
                    <a:pt x="6253" y="21967"/>
                  </a:cubicBezTo>
                  <a:cubicBezTo>
                    <a:pt x="8680" y="21967"/>
                    <a:pt x="9082" y="20333"/>
                    <a:pt x="8480" y="19642"/>
                  </a:cubicBezTo>
                  <a:cubicBezTo>
                    <a:pt x="8176" y="19295"/>
                    <a:pt x="7865" y="19154"/>
                    <a:pt x="7561" y="19154"/>
                  </a:cubicBezTo>
                  <a:cubicBezTo>
                    <a:pt x="6894" y="19154"/>
                    <a:pt x="6259" y="19835"/>
                    <a:pt x="5792" y="20512"/>
                  </a:cubicBezTo>
                  <a:cubicBezTo>
                    <a:pt x="5921" y="19816"/>
                    <a:pt x="6016" y="19132"/>
                    <a:pt x="6083" y="18464"/>
                  </a:cubicBezTo>
                  <a:cubicBezTo>
                    <a:pt x="9228" y="18328"/>
                    <a:pt x="9533" y="16358"/>
                    <a:pt x="8780" y="15717"/>
                  </a:cubicBezTo>
                  <a:cubicBezTo>
                    <a:pt x="8496" y="15476"/>
                    <a:pt x="8225" y="15374"/>
                    <a:pt x="7971" y="15374"/>
                  </a:cubicBezTo>
                  <a:cubicBezTo>
                    <a:pt x="7208" y="15374"/>
                    <a:pt x="6589" y="16289"/>
                    <a:pt x="6181" y="17126"/>
                  </a:cubicBezTo>
                  <a:cubicBezTo>
                    <a:pt x="6217" y="16380"/>
                    <a:pt x="6216" y="15658"/>
                    <a:pt x="6189" y="14958"/>
                  </a:cubicBezTo>
                  <a:cubicBezTo>
                    <a:pt x="9302" y="14443"/>
                    <a:pt x="9426" y="12450"/>
                    <a:pt x="8615" y="11906"/>
                  </a:cubicBezTo>
                  <a:cubicBezTo>
                    <a:pt x="8356" y="11731"/>
                    <a:pt x="8116" y="11655"/>
                    <a:pt x="7894" y="11655"/>
                  </a:cubicBezTo>
                  <a:cubicBezTo>
                    <a:pt x="7035" y="11655"/>
                    <a:pt x="6451" y="12795"/>
                    <a:pt x="6112" y="13748"/>
                  </a:cubicBezTo>
                  <a:cubicBezTo>
                    <a:pt x="6054" y="13064"/>
                    <a:pt x="5969" y="12408"/>
                    <a:pt x="5867" y="11779"/>
                  </a:cubicBezTo>
                  <a:cubicBezTo>
                    <a:pt x="8888" y="10469"/>
                    <a:pt x="8612" y="8467"/>
                    <a:pt x="7708" y="8145"/>
                  </a:cubicBezTo>
                  <a:cubicBezTo>
                    <a:pt x="7533" y="8083"/>
                    <a:pt x="7373" y="8055"/>
                    <a:pt x="7226" y="8055"/>
                  </a:cubicBezTo>
                  <a:cubicBezTo>
                    <a:pt x="6198" y="8055"/>
                    <a:pt x="5792" y="9438"/>
                    <a:pt x="5633" y="10549"/>
                  </a:cubicBezTo>
                  <a:cubicBezTo>
                    <a:pt x="5492" y="9889"/>
                    <a:pt x="5334" y="9268"/>
                    <a:pt x="5165" y="8690"/>
                  </a:cubicBezTo>
                  <a:cubicBezTo>
                    <a:pt x="8205" y="7379"/>
                    <a:pt x="7928" y="5373"/>
                    <a:pt x="7022" y="5050"/>
                  </a:cubicBezTo>
                  <a:cubicBezTo>
                    <a:pt x="6847" y="4988"/>
                    <a:pt x="6687" y="4960"/>
                    <a:pt x="6539" y="4960"/>
                  </a:cubicBezTo>
                  <a:cubicBezTo>
                    <a:pt x="5387" y="4960"/>
                    <a:pt x="5019" y="6698"/>
                    <a:pt x="4901" y="7843"/>
                  </a:cubicBezTo>
                  <a:cubicBezTo>
                    <a:pt x="4642" y="7052"/>
                    <a:pt x="4374" y="6361"/>
                    <a:pt x="4126" y="5783"/>
                  </a:cubicBezTo>
                  <a:cubicBezTo>
                    <a:pt x="7057" y="4475"/>
                    <a:pt x="6778" y="2508"/>
                    <a:pt x="5880" y="2187"/>
                  </a:cubicBezTo>
                  <a:cubicBezTo>
                    <a:pt x="5706" y="2126"/>
                    <a:pt x="5546" y="2097"/>
                    <a:pt x="5399" y="2097"/>
                  </a:cubicBezTo>
                  <a:cubicBezTo>
                    <a:pt x="4247" y="2097"/>
                    <a:pt x="3880" y="3834"/>
                    <a:pt x="3763" y="4978"/>
                  </a:cubicBezTo>
                  <a:cubicBezTo>
                    <a:pt x="3549" y="4528"/>
                    <a:pt x="3370" y="4197"/>
                    <a:pt x="3258" y="3996"/>
                  </a:cubicBezTo>
                  <a:cubicBezTo>
                    <a:pt x="4425" y="1267"/>
                    <a:pt x="3574" y="0"/>
                    <a:pt x="2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5558611" y="3440051"/>
              <a:ext cx="2734807" cy="214233"/>
            </a:xfrm>
            <a:custGeom>
              <a:rect b="b" l="l" r="r" t="t"/>
              <a:pathLst>
                <a:path extrusionOk="0" h="4867" w="62130">
                  <a:moveTo>
                    <a:pt x="34852" y="0"/>
                  </a:moveTo>
                  <a:cubicBezTo>
                    <a:pt x="10119" y="0"/>
                    <a:pt x="1" y="1123"/>
                    <a:pt x="1" y="2469"/>
                  </a:cubicBezTo>
                  <a:cubicBezTo>
                    <a:pt x="1" y="3811"/>
                    <a:pt x="10121" y="4866"/>
                    <a:pt x="34852" y="4866"/>
                  </a:cubicBezTo>
                  <a:cubicBezTo>
                    <a:pt x="59582" y="4866"/>
                    <a:pt x="62129" y="3137"/>
                    <a:pt x="62129" y="1794"/>
                  </a:cubicBezTo>
                  <a:cubicBezTo>
                    <a:pt x="62129" y="448"/>
                    <a:pt x="59582" y="0"/>
                    <a:pt x="348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7946505" y="2071572"/>
              <a:ext cx="482388" cy="1220517"/>
            </a:xfrm>
            <a:custGeom>
              <a:rect b="b" l="l" r="r" t="t"/>
              <a:pathLst>
                <a:path extrusionOk="0" h="27728" w="10959">
                  <a:moveTo>
                    <a:pt x="5175" y="0"/>
                  </a:moveTo>
                  <a:cubicBezTo>
                    <a:pt x="4523" y="0"/>
                    <a:pt x="3964" y="496"/>
                    <a:pt x="3900" y="1159"/>
                  </a:cubicBezTo>
                  <a:cubicBezTo>
                    <a:pt x="3832" y="1864"/>
                    <a:pt x="4351" y="2493"/>
                    <a:pt x="5054" y="2560"/>
                  </a:cubicBezTo>
                  <a:cubicBezTo>
                    <a:pt x="5067" y="2562"/>
                    <a:pt x="5082" y="2562"/>
                    <a:pt x="5095" y="2562"/>
                  </a:cubicBezTo>
                  <a:cubicBezTo>
                    <a:pt x="5357" y="3448"/>
                    <a:pt x="5792" y="5176"/>
                    <a:pt x="6052" y="7541"/>
                  </a:cubicBezTo>
                  <a:lnTo>
                    <a:pt x="4768" y="5723"/>
                  </a:lnTo>
                  <a:cubicBezTo>
                    <a:pt x="4876" y="5541"/>
                    <a:pt x="4941" y="5330"/>
                    <a:pt x="4948" y="5104"/>
                  </a:cubicBezTo>
                  <a:cubicBezTo>
                    <a:pt x="4968" y="4395"/>
                    <a:pt x="4411" y="3802"/>
                    <a:pt x="3705" y="3781"/>
                  </a:cubicBezTo>
                  <a:cubicBezTo>
                    <a:pt x="3693" y="3780"/>
                    <a:pt x="3680" y="3780"/>
                    <a:pt x="3667" y="3780"/>
                  </a:cubicBezTo>
                  <a:cubicBezTo>
                    <a:pt x="2975" y="3780"/>
                    <a:pt x="2403" y="4330"/>
                    <a:pt x="2382" y="5025"/>
                  </a:cubicBezTo>
                  <a:cubicBezTo>
                    <a:pt x="2364" y="5733"/>
                    <a:pt x="2920" y="6324"/>
                    <a:pt x="3628" y="6345"/>
                  </a:cubicBezTo>
                  <a:cubicBezTo>
                    <a:pt x="3642" y="6345"/>
                    <a:pt x="3657" y="6346"/>
                    <a:pt x="3671" y="6346"/>
                  </a:cubicBezTo>
                  <a:cubicBezTo>
                    <a:pt x="3941" y="6346"/>
                    <a:pt x="4191" y="6261"/>
                    <a:pt x="4398" y="6117"/>
                  </a:cubicBezTo>
                  <a:lnTo>
                    <a:pt x="6154" y="8604"/>
                  </a:lnTo>
                  <a:cubicBezTo>
                    <a:pt x="6224" y="9482"/>
                    <a:pt x="6267" y="10434"/>
                    <a:pt x="6271" y="11447"/>
                  </a:cubicBezTo>
                  <a:lnTo>
                    <a:pt x="4429" y="9745"/>
                  </a:lnTo>
                  <a:cubicBezTo>
                    <a:pt x="4447" y="9707"/>
                    <a:pt x="4464" y="9668"/>
                    <a:pt x="4479" y="9626"/>
                  </a:cubicBezTo>
                  <a:cubicBezTo>
                    <a:pt x="4727" y="8962"/>
                    <a:pt x="4394" y="8226"/>
                    <a:pt x="3731" y="7975"/>
                  </a:cubicBezTo>
                  <a:cubicBezTo>
                    <a:pt x="3581" y="7918"/>
                    <a:pt x="3428" y="7891"/>
                    <a:pt x="3277" y="7891"/>
                  </a:cubicBezTo>
                  <a:cubicBezTo>
                    <a:pt x="2760" y="7891"/>
                    <a:pt x="2274" y="8208"/>
                    <a:pt x="2083" y="8720"/>
                  </a:cubicBezTo>
                  <a:cubicBezTo>
                    <a:pt x="1827" y="9383"/>
                    <a:pt x="2161" y="10125"/>
                    <a:pt x="2830" y="10372"/>
                  </a:cubicBezTo>
                  <a:cubicBezTo>
                    <a:pt x="2979" y="10429"/>
                    <a:pt x="3131" y="10456"/>
                    <a:pt x="3281" y="10456"/>
                  </a:cubicBezTo>
                  <a:cubicBezTo>
                    <a:pt x="3580" y="10456"/>
                    <a:pt x="3868" y="10350"/>
                    <a:pt x="4097" y="10160"/>
                  </a:cubicBezTo>
                  <a:lnTo>
                    <a:pt x="6262" y="12166"/>
                  </a:lnTo>
                  <a:cubicBezTo>
                    <a:pt x="6245" y="13237"/>
                    <a:pt x="6179" y="14373"/>
                    <a:pt x="6051" y="15565"/>
                  </a:cubicBezTo>
                  <a:lnTo>
                    <a:pt x="4189" y="13844"/>
                  </a:lnTo>
                  <a:cubicBezTo>
                    <a:pt x="4207" y="13805"/>
                    <a:pt x="4225" y="13766"/>
                    <a:pt x="4241" y="13724"/>
                  </a:cubicBezTo>
                  <a:cubicBezTo>
                    <a:pt x="4492" y="13062"/>
                    <a:pt x="4157" y="12321"/>
                    <a:pt x="3495" y="12070"/>
                  </a:cubicBezTo>
                  <a:cubicBezTo>
                    <a:pt x="3346" y="12014"/>
                    <a:pt x="3193" y="11988"/>
                    <a:pt x="3043" y="11988"/>
                  </a:cubicBezTo>
                  <a:cubicBezTo>
                    <a:pt x="2523" y="11988"/>
                    <a:pt x="2032" y="12304"/>
                    <a:pt x="1841" y="12816"/>
                  </a:cubicBezTo>
                  <a:cubicBezTo>
                    <a:pt x="1590" y="13479"/>
                    <a:pt x="1926" y="14219"/>
                    <a:pt x="2588" y="14470"/>
                  </a:cubicBezTo>
                  <a:cubicBezTo>
                    <a:pt x="2736" y="14526"/>
                    <a:pt x="2888" y="14552"/>
                    <a:pt x="3038" y="14552"/>
                  </a:cubicBezTo>
                  <a:cubicBezTo>
                    <a:pt x="3339" y="14552"/>
                    <a:pt x="3630" y="14445"/>
                    <a:pt x="3859" y="14256"/>
                  </a:cubicBezTo>
                  <a:lnTo>
                    <a:pt x="5976" y="16216"/>
                  </a:lnTo>
                  <a:cubicBezTo>
                    <a:pt x="5850" y="17238"/>
                    <a:pt x="5677" y="18297"/>
                    <a:pt x="5448" y="19390"/>
                  </a:cubicBezTo>
                  <a:lnTo>
                    <a:pt x="3488" y="17575"/>
                  </a:lnTo>
                  <a:cubicBezTo>
                    <a:pt x="3506" y="17537"/>
                    <a:pt x="3524" y="17497"/>
                    <a:pt x="3538" y="17457"/>
                  </a:cubicBezTo>
                  <a:cubicBezTo>
                    <a:pt x="3786" y="16791"/>
                    <a:pt x="3456" y="16054"/>
                    <a:pt x="2793" y="15801"/>
                  </a:cubicBezTo>
                  <a:cubicBezTo>
                    <a:pt x="2644" y="15745"/>
                    <a:pt x="2491" y="15719"/>
                    <a:pt x="2341" y="15719"/>
                  </a:cubicBezTo>
                  <a:cubicBezTo>
                    <a:pt x="1820" y="15719"/>
                    <a:pt x="1332" y="16035"/>
                    <a:pt x="1136" y="16547"/>
                  </a:cubicBezTo>
                  <a:cubicBezTo>
                    <a:pt x="890" y="17214"/>
                    <a:pt x="1220" y="17953"/>
                    <a:pt x="1884" y="18200"/>
                  </a:cubicBezTo>
                  <a:cubicBezTo>
                    <a:pt x="2033" y="18257"/>
                    <a:pt x="2186" y="18284"/>
                    <a:pt x="2337" y="18284"/>
                  </a:cubicBezTo>
                  <a:cubicBezTo>
                    <a:pt x="2637" y="18284"/>
                    <a:pt x="2927" y="18178"/>
                    <a:pt x="3156" y="17989"/>
                  </a:cubicBezTo>
                  <a:lnTo>
                    <a:pt x="5318" y="19987"/>
                  </a:lnTo>
                  <a:cubicBezTo>
                    <a:pt x="5089" y="20999"/>
                    <a:pt x="4813" y="22039"/>
                    <a:pt x="4482" y="23101"/>
                  </a:cubicBezTo>
                  <a:lnTo>
                    <a:pt x="2598" y="21359"/>
                  </a:lnTo>
                  <a:cubicBezTo>
                    <a:pt x="2617" y="21321"/>
                    <a:pt x="2634" y="21281"/>
                    <a:pt x="2649" y="21241"/>
                  </a:cubicBezTo>
                  <a:cubicBezTo>
                    <a:pt x="2900" y="20576"/>
                    <a:pt x="2567" y="19841"/>
                    <a:pt x="1906" y="19588"/>
                  </a:cubicBezTo>
                  <a:cubicBezTo>
                    <a:pt x="1757" y="19532"/>
                    <a:pt x="1604" y="19505"/>
                    <a:pt x="1453" y="19505"/>
                  </a:cubicBezTo>
                  <a:cubicBezTo>
                    <a:pt x="934" y="19505"/>
                    <a:pt x="445" y="19823"/>
                    <a:pt x="251" y="20336"/>
                  </a:cubicBezTo>
                  <a:cubicBezTo>
                    <a:pt x="1" y="20999"/>
                    <a:pt x="335" y="21737"/>
                    <a:pt x="998" y="21989"/>
                  </a:cubicBezTo>
                  <a:cubicBezTo>
                    <a:pt x="1146" y="22045"/>
                    <a:pt x="1298" y="22071"/>
                    <a:pt x="1448" y="22071"/>
                  </a:cubicBezTo>
                  <a:cubicBezTo>
                    <a:pt x="1749" y="22071"/>
                    <a:pt x="2041" y="21964"/>
                    <a:pt x="2270" y="21773"/>
                  </a:cubicBezTo>
                  <a:lnTo>
                    <a:pt x="4305" y="23655"/>
                  </a:lnTo>
                  <a:cubicBezTo>
                    <a:pt x="4157" y="24102"/>
                    <a:pt x="4000" y="24554"/>
                    <a:pt x="3833" y="25010"/>
                  </a:cubicBezTo>
                  <a:lnTo>
                    <a:pt x="3795" y="25039"/>
                  </a:lnTo>
                  <a:lnTo>
                    <a:pt x="3813" y="25064"/>
                  </a:lnTo>
                  <a:cubicBezTo>
                    <a:pt x="3516" y="25870"/>
                    <a:pt x="3187" y="26686"/>
                    <a:pt x="2821" y="27513"/>
                  </a:cubicBezTo>
                  <a:lnTo>
                    <a:pt x="3307" y="27727"/>
                  </a:lnTo>
                  <a:cubicBezTo>
                    <a:pt x="3664" y="26920"/>
                    <a:pt x="3985" y="26120"/>
                    <a:pt x="4279" y="25332"/>
                  </a:cubicBezTo>
                  <a:lnTo>
                    <a:pt x="6607" y="23575"/>
                  </a:lnTo>
                  <a:cubicBezTo>
                    <a:pt x="6768" y="23786"/>
                    <a:pt x="6994" y="23949"/>
                    <a:pt x="7269" y="24027"/>
                  </a:cubicBezTo>
                  <a:cubicBezTo>
                    <a:pt x="7386" y="24060"/>
                    <a:pt x="7505" y="24076"/>
                    <a:pt x="7622" y="24076"/>
                  </a:cubicBezTo>
                  <a:cubicBezTo>
                    <a:pt x="8181" y="24076"/>
                    <a:pt x="8695" y="23710"/>
                    <a:pt x="8859" y="23146"/>
                  </a:cubicBezTo>
                  <a:cubicBezTo>
                    <a:pt x="9050" y="22466"/>
                    <a:pt x="8657" y="21757"/>
                    <a:pt x="7978" y="21561"/>
                  </a:cubicBezTo>
                  <a:cubicBezTo>
                    <a:pt x="7860" y="21528"/>
                    <a:pt x="7740" y="21511"/>
                    <a:pt x="7623" y="21511"/>
                  </a:cubicBezTo>
                  <a:cubicBezTo>
                    <a:pt x="7065" y="21511"/>
                    <a:pt x="6553" y="21877"/>
                    <a:pt x="6391" y="22441"/>
                  </a:cubicBezTo>
                  <a:cubicBezTo>
                    <a:pt x="6329" y="22657"/>
                    <a:pt x="6327" y="22878"/>
                    <a:pt x="6375" y="23085"/>
                  </a:cubicBezTo>
                  <a:lnTo>
                    <a:pt x="4607" y="24424"/>
                  </a:lnTo>
                  <a:cubicBezTo>
                    <a:pt x="5048" y="23148"/>
                    <a:pt x="5406" y="21903"/>
                    <a:pt x="5699" y="20693"/>
                  </a:cubicBezTo>
                  <a:lnTo>
                    <a:pt x="5707" y="20702"/>
                  </a:lnTo>
                  <a:lnTo>
                    <a:pt x="8021" y="18595"/>
                  </a:lnTo>
                  <a:cubicBezTo>
                    <a:pt x="8202" y="18791"/>
                    <a:pt x="8442" y="18933"/>
                    <a:pt x="8724" y="18987"/>
                  </a:cubicBezTo>
                  <a:cubicBezTo>
                    <a:pt x="8805" y="19003"/>
                    <a:pt x="8886" y="19010"/>
                    <a:pt x="8966" y="19010"/>
                  </a:cubicBezTo>
                  <a:cubicBezTo>
                    <a:pt x="9569" y="19010"/>
                    <a:pt x="10105" y="18579"/>
                    <a:pt x="10223" y="17965"/>
                  </a:cubicBezTo>
                  <a:cubicBezTo>
                    <a:pt x="10356" y="17270"/>
                    <a:pt x="9899" y="16599"/>
                    <a:pt x="9204" y="16468"/>
                  </a:cubicBezTo>
                  <a:cubicBezTo>
                    <a:pt x="9124" y="16453"/>
                    <a:pt x="9043" y="16446"/>
                    <a:pt x="8964" y="16446"/>
                  </a:cubicBezTo>
                  <a:cubicBezTo>
                    <a:pt x="8357" y="16446"/>
                    <a:pt x="7817" y="16874"/>
                    <a:pt x="7704" y="17489"/>
                  </a:cubicBezTo>
                  <a:cubicBezTo>
                    <a:pt x="7661" y="17712"/>
                    <a:pt x="7680" y="17932"/>
                    <a:pt x="7747" y="18132"/>
                  </a:cubicBezTo>
                  <a:lnTo>
                    <a:pt x="5901" y="19811"/>
                  </a:lnTo>
                  <a:cubicBezTo>
                    <a:pt x="6189" y="18493"/>
                    <a:pt x="6396" y="17222"/>
                    <a:pt x="6537" y="16005"/>
                  </a:cubicBezTo>
                  <a:lnTo>
                    <a:pt x="8700" y="13823"/>
                  </a:lnTo>
                  <a:cubicBezTo>
                    <a:pt x="8891" y="14008"/>
                    <a:pt x="9139" y="14138"/>
                    <a:pt x="9422" y="14178"/>
                  </a:cubicBezTo>
                  <a:cubicBezTo>
                    <a:pt x="9481" y="14186"/>
                    <a:pt x="9541" y="14190"/>
                    <a:pt x="9599" y="14190"/>
                  </a:cubicBezTo>
                  <a:cubicBezTo>
                    <a:pt x="10229" y="14190"/>
                    <a:pt x="10778" y="13726"/>
                    <a:pt x="10864" y="13083"/>
                  </a:cubicBezTo>
                  <a:cubicBezTo>
                    <a:pt x="10958" y="12386"/>
                    <a:pt x="10470" y="11738"/>
                    <a:pt x="9770" y="11644"/>
                  </a:cubicBezTo>
                  <a:cubicBezTo>
                    <a:pt x="9709" y="11636"/>
                    <a:pt x="9650" y="11631"/>
                    <a:pt x="9591" y="11631"/>
                  </a:cubicBezTo>
                  <a:cubicBezTo>
                    <a:pt x="8959" y="11631"/>
                    <a:pt x="8410" y="12098"/>
                    <a:pt x="8323" y="12741"/>
                  </a:cubicBezTo>
                  <a:cubicBezTo>
                    <a:pt x="8291" y="12964"/>
                    <a:pt x="8323" y="13182"/>
                    <a:pt x="8399" y="13378"/>
                  </a:cubicBezTo>
                  <a:lnTo>
                    <a:pt x="6623" y="15165"/>
                  </a:lnTo>
                  <a:cubicBezTo>
                    <a:pt x="6745" y="13875"/>
                    <a:pt x="6797" y="12651"/>
                    <a:pt x="6795" y="11506"/>
                  </a:cubicBezTo>
                  <a:lnTo>
                    <a:pt x="6795" y="11506"/>
                  </a:lnTo>
                  <a:lnTo>
                    <a:pt x="6832" y="11528"/>
                  </a:lnTo>
                  <a:lnTo>
                    <a:pt x="8392" y="8814"/>
                  </a:lnTo>
                  <a:cubicBezTo>
                    <a:pt x="8579" y="8919"/>
                    <a:pt x="8792" y="8980"/>
                    <a:pt x="9017" y="8980"/>
                  </a:cubicBezTo>
                  <a:cubicBezTo>
                    <a:pt x="9070" y="8980"/>
                    <a:pt x="9123" y="8977"/>
                    <a:pt x="9177" y="8970"/>
                  </a:cubicBezTo>
                  <a:cubicBezTo>
                    <a:pt x="9882" y="8884"/>
                    <a:pt x="10379" y="8244"/>
                    <a:pt x="10294" y="7541"/>
                  </a:cubicBezTo>
                  <a:cubicBezTo>
                    <a:pt x="10213" y="6892"/>
                    <a:pt x="9661" y="6417"/>
                    <a:pt x="9024" y="6417"/>
                  </a:cubicBezTo>
                  <a:cubicBezTo>
                    <a:pt x="8971" y="6417"/>
                    <a:pt x="8917" y="6420"/>
                    <a:pt x="8863" y="6427"/>
                  </a:cubicBezTo>
                  <a:cubicBezTo>
                    <a:pt x="8160" y="6513"/>
                    <a:pt x="7664" y="7153"/>
                    <a:pt x="7748" y="7855"/>
                  </a:cubicBezTo>
                  <a:cubicBezTo>
                    <a:pt x="7777" y="8080"/>
                    <a:pt x="7861" y="8285"/>
                    <a:pt x="7987" y="8456"/>
                  </a:cubicBezTo>
                  <a:lnTo>
                    <a:pt x="6783" y="10547"/>
                  </a:lnTo>
                  <a:cubicBezTo>
                    <a:pt x="6756" y="9504"/>
                    <a:pt x="6687" y="8535"/>
                    <a:pt x="6594" y="7651"/>
                  </a:cubicBezTo>
                  <a:lnTo>
                    <a:pt x="7592" y="4737"/>
                  </a:lnTo>
                  <a:cubicBezTo>
                    <a:pt x="7724" y="4780"/>
                    <a:pt x="7863" y="4804"/>
                    <a:pt x="8005" y="4804"/>
                  </a:cubicBezTo>
                  <a:cubicBezTo>
                    <a:pt x="8135" y="4804"/>
                    <a:pt x="8267" y="4784"/>
                    <a:pt x="8398" y="4742"/>
                  </a:cubicBezTo>
                  <a:cubicBezTo>
                    <a:pt x="9068" y="4522"/>
                    <a:pt x="9437" y="3798"/>
                    <a:pt x="9220" y="3128"/>
                  </a:cubicBezTo>
                  <a:cubicBezTo>
                    <a:pt x="9040" y="2586"/>
                    <a:pt x="8539" y="2241"/>
                    <a:pt x="7999" y="2241"/>
                  </a:cubicBezTo>
                  <a:cubicBezTo>
                    <a:pt x="7868" y="2241"/>
                    <a:pt x="7734" y="2262"/>
                    <a:pt x="7602" y="2305"/>
                  </a:cubicBezTo>
                  <a:cubicBezTo>
                    <a:pt x="6932" y="2522"/>
                    <a:pt x="6562" y="3248"/>
                    <a:pt x="6780" y="3919"/>
                  </a:cubicBezTo>
                  <a:cubicBezTo>
                    <a:pt x="6850" y="4135"/>
                    <a:pt x="6973" y="4319"/>
                    <a:pt x="7129" y="4463"/>
                  </a:cubicBezTo>
                  <a:lnTo>
                    <a:pt x="6446" y="6450"/>
                  </a:lnTo>
                  <a:cubicBezTo>
                    <a:pt x="6191" y="4634"/>
                    <a:pt x="5851" y="3273"/>
                    <a:pt x="5623" y="2483"/>
                  </a:cubicBezTo>
                  <a:cubicBezTo>
                    <a:pt x="6068" y="2316"/>
                    <a:pt x="6405" y="1910"/>
                    <a:pt x="6453" y="1406"/>
                  </a:cubicBezTo>
                  <a:cubicBezTo>
                    <a:pt x="6520" y="701"/>
                    <a:pt x="6003" y="75"/>
                    <a:pt x="5300" y="6"/>
                  </a:cubicBezTo>
                  <a:cubicBezTo>
                    <a:pt x="5258" y="2"/>
                    <a:pt x="5216" y="0"/>
                    <a:pt x="5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5386676" y="2151729"/>
              <a:ext cx="612592" cy="1178348"/>
            </a:xfrm>
            <a:custGeom>
              <a:rect b="b" l="l" r="r" t="t"/>
              <a:pathLst>
                <a:path extrusionOk="0" h="26770" w="13917">
                  <a:moveTo>
                    <a:pt x="3508" y="0"/>
                  </a:moveTo>
                  <a:cubicBezTo>
                    <a:pt x="2482" y="0"/>
                    <a:pt x="1705" y="1781"/>
                    <a:pt x="4323" y="4442"/>
                  </a:cubicBezTo>
                  <a:cubicBezTo>
                    <a:pt x="4288" y="4698"/>
                    <a:pt x="4237" y="5116"/>
                    <a:pt x="4197" y="5674"/>
                  </a:cubicBezTo>
                  <a:cubicBezTo>
                    <a:pt x="3676" y="4661"/>
                    <a:pt x="2764" y="3248"/>
                    <a:pt x="1731" y="3248"/>
                  </a:cubicBezTo>
                  <a:cubicBezTo>
                    <a:pt x="1441" y="3248"/>
                    <a:pt x="1141" y="3359"/>
                    <a:pt x="838" y="3622"/>
                  </a:cubicBezTo>
                  <a:cubicBezTo>
                    <a:pt x="31" y="4324"/>
                    <a:pt x="546" y="6496"/>
                    <a:pt x="4147" y="6665"/>
                  </a:cubicBezTo>
                  <a:cubicBezTo>
                    <a:pt x="4124" y="7370"/>
                    <a:pt x="4126" y="8204"/>
                    <a:pt x="4179" y="9137"/>
                  </a:cubicBezTo>
                  <a:cubicBezTo>
                    <a:pt x="3658" y="8126"/>
                    <a:pt x="2744" y="6710"/>
                    <a:pt x="1709" y="6710"/>
                  </a:cubicBezTo>
                  <a:cubicBezTo>
                    <a:pt x="1419" y="6710"/>
                    <a:pt x="1119" y="6822"/>
                    <a:pt x="816" y="7085"/>
                  </a:cubicBezTo>
                  <a:cubicBezTo>
                    <a:pt x="1" y="7796"/>
                    <a:pt x="534" y="10007"/>
                    <a:pt x="4251" y="10133"/>
                  </a:cubicBezTo>
                  <a:cubicBezTo>
                    <a:pt x="4313" y="10806"/>
                    <a:pt x="4401" y="11522"/>
                    <a:pt x="4524" y="12270"/>
                  </a:cubicBezTo>
                  <a:cubicBezTo>
                    <a:pt x="3984" y="11320"/>
                    <a:pt x="3169" y="10231"/>
                    <a:pt x="2262" y="10231"/>
                  </a:cubicBezTo>
                  <a:cubicBezTo>
                    <a:pt x="1972" y="10231"/>
                    <a:pt x="1672" y="10342"/>
                    <a:pt x="1369" y="10606"/>
                  </a:cubicBezTo>
                  <a:cubicBezTo>
                    <a:pt x="553" y="11314"/>
                    <a:pt x="1086" y="13519"/>
                    <a:pt x="4784" y="13653"/>
                  </a:cubicBezTo>
                  <a:cubicBezTo>
                    <a:pt x="4934" y="14353"/>
                    <a:pt x="5115" y="15077"/>
                    <a:pt x="5332" y="15815"/>
                  </a:cubicBezTo>
                  <a:cubicBezTo>
                    <a:pt x="4697" y="15082"/>
                    <a:pt x="3818" y="14280"/>
                    <a:pt x="3014" y="14280"/>
                  </a:cubicBezTo>
                  <a:cubicBezTo>
                    <a:pt x="2634" y="14280"/>
                    <a:pt x="2270" y="14460"/>
                    <a:pt x="1957" y="14913"/>
                  </a:cubicBezTo>
                  <a:cubicBezTo>
                    <a:pt x="1424" y="15680"/>
                    <a:pt x="2030" y="17272"/>
                    <a:pt x="4365" y="17272"/>
                  </a:cubicBezTo>
                  <a:cubicBezTo>
                    <a:pt x="4772" y="17272"/>
                    <a:pt x="5232" y="17223"/>
                    <a:pt x="5748" y="17114"/>
                  </a:cubicBezTo>
                  <a:cubicBezTo>
                    <a:pt x="6006" y="17857"/>
                    <a:pt x="6302" y="18614"/>
                    <a:pt x="6643" y="19380"/>
                  </a:cubicBezTo>
                  <a:cubicBezTo>
                    <a:pt x="6003" y="18790"/>
                    <a:pt x="5186" y="18203"/>
                    <a:pt x="4470" y="18203"/>
                  </a:cubicBezTo>
                  <a:cubicBezTo>
                    <a:pt x="4038" y="18203"/>
                    <a:pt x="3644" y="18416"/>
                    <a:pt x="3346" y="18970"/>
                  </a:cubicBezTo>
                  <a:cubicBezTo>
                    <a:pt x="2935" y="19737"/>
                    <a:pt x="3537" y="21093"/>
                    <a:pt x="5428" y="21093"/>
                  </a:cubicBezTo>
                  <a:cubicBezTo>
                    <a:pt x="5950" y="21093"/>
                    <a:pt x="6571" y="20990"/>
                    <a:pt x="7296" y="20742"/>
                  </a:cubicBezTo>
                  <a:cubicBezTo>
                    <a:pt x="7639" y="21413"/>
                    <a:pt x="8018" y="22088"/>
                    <a:pt x="8438" y="22765"/>
                  </a:cubicBezTo>
                  <a:cubicBezTo>
                    <a:pt x="7831" y="22354"/>
                    <a:pt x="7113" y="21985"/>
                    <a:pt x="6494" y="21985"/>
                  </a:cubicBezTo>
                  <a:cubicBezTo>
                    <a:pt x="5976" y="21985"/>
                    <a:pt x="5527" y="22243"/>
                    <a:pt x="5271" y="22952"/>
                  </a:cubicBezTo>
                  <a:cubicBezTo>
                    <a:pt x="5002" y="23701"/>
                    <a:pt x="5591" y="24795"/>
                    <a:pt x="7045" y="24795"/>
                  </a:cubicBezTo>
                  <a:cubicBezTo>
                    <a:pt x="7654" y="24795"/>
                    <a:pt x="8415" y="24603"/>
                    <a:pt x="9329" y="24112"/>
                  </a:cubicBezTo>
                  <a:cubicBezTo>
                    <a:pt x="9956" y="25005"/>
                    <a:pt x="10654" y="25893"/>
                    <a:pt x="11435" y="26769"/>
                  </a:cubicBezTo>
                  <a:lnTo>
                    <a:pt x="12069" y="26205"/>
                  </a:lnTo>
                  <a:cubicBezTo>
                    <a:pt x="11742" y="25840"/>
                    <a:pt x="11434" y="25475"/>
                    <a:pt x="11138" y="25107"/>
                  </a:cubicBezTo>
                  <a:cubicBezTo>
                    <a:pt x="13917" y="22751"/>
                    <a:pt x="12907" y="20716"/>
                    <a:pt x="11817" y="20661"/>
                  </a:cubicBezTo>
                  <a:cubicBezTo>
                    <a:pt x="11783" y="20659"/>
                    <a:pt x="11749" y="20658"/>
                    <a:pt x="11716" y="20658"/>
                  </a:cubicBezTo>
                  <a:cubicBezTo>
                    <a:pt x="9974" y="20658"/>
                    <a:pt x="10215" y="22931"/>
                    <a:pt x="10526" y="24320"/>
                  </a:cubicBezTo>
                  <a:cubicBezTo>
                    <a:pt x="9837" y="23401"/>
                    <a:pt x="9233" y="22475"/>
                    <a:pt x="8701" y="21553"/>
                  </a:cubicBezTo>
                  <a:cubicBezTo>
                    <a:pt x="11981" y="20196"/>
                    <a:pt x="11500" y="18008"/>
                    <a:pt x="10446" y="17630"/>
                  </a:cubicBezTo>
                  <a:cubicBezTo>
                    <a:pt x="10226" y="17551"/>
                    <a:pt x="10027" y="17515"/>
                    <a:pt x="9848" y="17515"/>
                  </a:cubicBezTo>
                  <a:cubicBezTo>
                    <a:pt x="8533" y="17515"/>
                    <a:pt x="8271" y="19473"/>
                    <a:pt x="8239" y="20718"/>
                  </a:cubicBezTo>
                  <a:cubicBezTo>
                    <a:pt x="7835" y="19959"/>
                    <a:pt x="7480" y="19203"/>
                    <a:pt x="7168" y="18458"/>
                  </a:cubicBezTo>
                  <a:cubicBezTo>
                    <a:pt x="10393" y="16993"/>
                    <a:pt x="9855" y="14819"/>
                    <a:pt x="8792" y="14475"/>
                  </a:cubicBezTo>
                  <a:cubicBezTo>
                    <a:pt x="8588" y="14408"/>
                    <a:pt x="8404" y="14378"/>
                    <a:pt x="8237" y="14378"/>
                  </a:cubicBezTo>
                  <a:cubicBezTo>
                    <a:pt x="7029" y="14378"/>
                    <a:pt x="6733" y="15983"/>
                    <a:pt x="6684" y="17226"/>
                  </a:cubicBezTo>
                  <a:cubicBezTo>
                    <a:pt x="6348" y="16301"/>
                    <a:pt x="6075" y="15396"/>
                    <a:pt x="5853" y="14522"/>
                  </a:cubicBezTo>
                  <a:cubicBezTo>
                    <a:pt x="9279" y="13729"/>
                    <a:pt x="9093" y="11537"/>
                    <a:pt x="8087" y="10997"/>
                  </a:cubicBezTo>
                  <a:cubicBezTo>
                    <a:pt x="7795" y="10840"/>
                    <a:pt x="7533" y="10770"/>
                    <a:pt x="7298" y="10770"/>
                  </a:cubicBezTo>
                  <a:cubicBezTo>
                    <a:pt x="6285" y="10770"/>
                    <a:pt x="5785" y="12069"/>
                    <a:pt x="5543" y="13160"/>
                  </a:cubicBezTo>
                  <a:cubicBezTo>
                    <a:pt x="5402" y="12456"/>
                    <a:pt x="5293" y="11779"/>
                    <a:pt x="5209" y="11133"/>
                  </a:cubicBezTo>
                  <a:cubicBezTo>
                    <a:pt x="8701" y="10341"/>
                    <a:pt x="8511" y="8123"/>
                    <a:pt x="7501" y="7581"/>
                  </a:cubicBezTo>
                  <a:cubicBezTo>
                    <a:pt x="7210" y="7426"/>
                    <a:pt x="6950" y="7357"/>
                    <a:pt x="6716" y="7357"/>
                  </a:cubicBezTo>
                  <a:cubicBezTo>
                    <a:pt x="5799" y="7357"/>
                    <a:pt x="5306" y="8419"/>
                    <a:pt x="5042" y="9430"/>
                  </a:cubicBezTo>
                  <a:cubicBezTo>
                    <a:pt x="4980" y="8494"/>
                    <a:pt x="4969" y="7657"/>
                    <a:pt x="4985" y="6944"/>
                  </a:cubicBezTo>
                  <a:cubicBezTo>
                    <a:pt x="8342" y="6300"/>
                    <a:pt x="8238" y="4149"/>
                    <a:pt x="7263" y="3570"/>
                  </a:cubicBezTo>
                  <a:cubicBezTo>
                    <a:pt x="6953" y="3384"/>
                    <a:pt x="6674" y="3303"/>
                    <a:pt x="6425" y="3303"/>
                  </a:cubicBezTo>
                  <a:cubicBezTo>
                    <a:pt x="5850" y="3303"/>
                    <a:pt x="5427" y="3731"/>
                    <a:pt x="5118" y="4297"/>
                  </a:cubicBezTo>
                  <a:lnTo>
                    <a:pt x="4967" y="4269"/>
                  </a:lnTo>
                  <a:cubicBezTo>
                    <a:pt x="5261" y="3001"/>
                    <a:pt x="5654" y="247"/>
                    <a:pt x="3613" y="7"/>
                  </a:cubicBezTo>
                  <a:cubicBezTo>
                    <a:pt x="3578" y="2"/>
                    <a:pt x="3542" y="0"/>
                    <a:pt x="3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5743883" y="1604540"/>
              <a:ext cx="537850" cy="1202558"/>
            </a:xfrm>
            <a:custGeom>
              <a:rect b="b" l="l" r="r" t="t"/>
              <a:pathLst>
                <a:path extrusionOk="0" h="27320" w="12219">
                  <a:moveTo>
                    <a:pt x="9582" y="1"/>
                  </a:moveTo>
                  <a:lnTo>
                    <a:pt x="9582" y="1"/>
                  </a:lnTo>
                  <a:cubicBezTo>
                    <a:pt x="6449" y="1763"/>
                    <a:pt x="6644" y="4471"/>
                    <a:pt x="6868" y="5535"/>
                  </a:cubicBezTo>
                  <a:cubicBezTo>
                    <a:pt x="6302" y="6429"/>
                    <a:pt x="5834" y="7367"/>
                    <a:pt x="5459" y="8341"/>
                  </a:cubicBezTo>
                  <a:cubicBezTo>
                    <a:pt x="5252" y="2901"/>
                    <a:pt x="2991" y="1998"/>
                    <a:pt x="2991" y="1998"/>
                  </a:cubicBezTo>
                  <a:lnTo>
                    <a:pt x="2991" y="1998"/>
                  </a:lnTo>
                  <a:cubicBezTo>
                    <a:pt x="1168" y="6483"/>
                    <a:pt x="4145" y="8626"/>
                    <a:pt x="5157" y="9205"/>
                  </a:cubicBezTo>
                  <a:cubicBezTo>
                    <a:pt x="4806" y="10301"/>
                    <a:pt x="4569" y="11440"/>
                    <a:pt x="4451" y="12614"/>
                  </a:cubicBezTo>
                  <a:cubicBezTo>
                    <a:pt x="3617" y="7638"/>
                    <a:pt x="1389" y="7016"/>
                    <a:pt x="1389" y="7016"/>
                  </a:cubicBezTo>
                  <a:lnTo>
                    <a:pt x="1389" y="7016"/>
                  </a:lnTo>
                  <a:cubicBezTo>
                    <a:pt x="0" y="11737"/>
                    <a:pt x="3369" y="13529"/>
                    <a:pt x="4369" y="13948"/>
                  </a:cubicBezTo>
                  <a:cubicBezTo>
                    <a:pt x="4340" y="15034"/>
                    <a:pt x="4409" y="16146"/>
                    <a:pt x="4571" y="17282"/>
                  </a:cubicBezTo>
                  <a:cubicBezTo>
                    <a:pt x="2922" y="13229"/>
                    <a:pt x="824" y="13029"/>
                    <a:pt x="824" y="13029"/>
                  </a:cubicBezTo>
                  <a:lnTo>
                    <a:pt x="824" y="13029"/>
                  </a:lnTo>
                  <a:cubicBezTo>
                    <a:pt x="258" y="17831"/>
                    <a:pt x="3855" y="19025"/>
                    <a:pt x="4952" y="19276"/>
                  </a:cubicBezTo>
                  <a:cubicBezTo>
                    <a:pt x="5018" y="19556"/>
                    <a:pt x="5090" y="19836"/>
                    <a:pt x="5167" y="20118"/>
                  </a:cubicBezTo>
                  <a:cubicBezTo>
                    <a:pt x="5372" y="20866"/>
                    <a:pt x="5605" y="21572"/>
                    <a:pt x="5847" y="22229"/>
                  </a:cubicBezTo>
                  <a:cubicBezTo>
                    <a:pt x="3533" y="19127"/>
                    <a:pt x="1605" y="18869"/>
                    <a:pt x="1027" y="18869"/>
                  </a:cubicBezTo>
                  <a:cubicBezTo>
                    <a:pt x="912" y="18869"/>
                    <a:pt x="851" y="18879"/>
                    <a:pt x="851" y="18879"/>
                  </a:cubicBezTo>
                  <a:cubicBezTo>
                    <a:pt x="1508" y="23296"/>
                    <a:pt x="4911" y="23750"/>
                    <a:pt x="6278" y="23750"/>
                  </a:cubicBezTo>
                  <a:cubicBezTo>
                    <a:pt x="6343" y="23750"/>
                    <a:pt x="6403" y="23749"/>
                    <a:pt x="6457" y="23747"/>
                  </a:cubicBezTo>
                  <a:cubicBezTo>
                    <a:pt x="7393" y="25894"/>
                    <a:pt x="8296" y="27237"/>
                    <a:pt x="8352" y="27319"/>
                  </a:cubicBezTo>
                  <a:lnTo>
                    <a:pt x="8903" y="26931"/>
                  </a:lnTo>
                  <a:cubicBezTo>
                    <a:pt x="8878" y="26890"/>
                    <a:pt x="8016" y="25598"/>
                    <a:pt x="7114" y="23534"/>
                  </a:cubicBezTo>
                  <a:cubicBezTo>
                    <a:pt x="8306" y="22987"/>
                    <a:pt x="11483" y="21086"/>
                    <a:pt x="10566" y="16604"/>
                  </a:cubicBezTo>
                  <a:lnTo>
                    <a:pt x="10566" y="16604"/>
                  </a:lnTo>
                  <a:cubicBezTo>
                    <a:pt x="10565" y="16604"/>
                    <a:pt x="8085" y="17330"/>
                    <a:pt x="6845" y="22898"/>
                  </a:cubicBezTo>
                  <a:cubicBezTo>
                    <a:pt x="6405" y="21820"/>
                    <a:pt x="5973" y="20570"/>
                    <a:pt x="5640" y="19204"/>
                  </a:cubicBezTo>
                  <a:cubicBezTo>
                    <a:pt x="6977" y="18951"/>
                    <a:pt x="10362" y="17864"/>
                    <a:pt x="10657" y="13325"/>
                  </a:cubicBezTo>
                  <a:lnTo>
                    <a:pt x="10657" y="13325"/>
                  </a:lnTo>
                  <a:cubicBezTo>
                    <a:pt x="10657" y="13325"/>
                    <a:pt x="8115" y="13392"/>
                    <a:pt x="5481" y="18505"/>
                  </a:cubicBezTo>
                  <a:cubicBezTo>
                    <a:pt x="5183" y="17090"/>
                    <a:pt x="5002" y="15565"/>
                    <a:pt x="5033" y="13988"/>
                  </a:cubicBezTo>
                  <a:cubicBezTo>
                    <a:pt x="6383" y="13965"/>
                    <a:pt x="9866" y="13459"/>
                    <a:pt x="10928" y="8996"/>
                  </a:cubicBezTo>
                  <a:cubicBezTo>
                    <a:pt x="10928" y="8996"/>
                    <a:pt x="10882" y="8989"/>
                    <a:pt x="10792" y="8989"/>
                  </a:cubicBezTo>
                  <a:cubicBezTo>
                    <a:pt x="10234" y="8989"/>
                    <a:pt x="8006" y="9258"/>
                    <a:pt x="5069" y="13168"/>
                  </a:cubicBezTo>
                  <a:cubicBezTo>
                    <a:pt x="5151" y="11909"/>
                    <a:pt x="5377" y="10624"/>
                    <a:pt x="5790" y="9341"/>
                  </a:cubicBezTo>
                  <a:cubicBezTo>
                    <a:pt x="5962" y="9359"/>
                    <a:pt x="6178" y="9373"/>
                    <a:pt x="6425" y="9373"/>
                  </a:cubicBezTo>
                  <a:cubicBezTo>
                    <a:pt x="8002" y="9373"/>
                    <a:pt x="10882" y="8807"/>
                    <a:pt x="12218" y="4964"/>
                  </a:cubicBezTo>
                  <a:cubicBezTo>
                    <a:pt x="12218" y="4964"/>
                    <a:pt x="12094" y="4932"/>
                    <a:pt x="11858" y="4932"/>
                  </a:cubicBezTo>
                  <a:cubicBezTo>
                    <a:pt x="11069" y="4932"/>
                    <a:pt x="9025" y="5288"/>
                    <a:pt x="6137" y="8375"/>
                  </a:cubicBezTo>
                  <a:cubicBezTo>
                    <a:pt x="6519" y="7416"/>
                    <a:pt x="7011" y="6464"/>
                    <a:pt x="7634" y="5527"/>
                  </a:cubicBezTo>
                  <a:lnTo>
                    <a:pt x="7629" y="5524"/>
                  </a:lnTo>
                  <a:cubicBezTo>
                    <a:pt x="10124" y="3432"/>
                    <a:pt x="9582" y="1"/>
                    <a:pt x="95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040128" y="1869881"/>
              <a:ext cx="1271093" cy="1719236"/>
            </a:xfrm>
            <a:custGeom>
              <a:rect b="b" l="l" r="r" t="t"/>
              <a:pathLst>
                <a:path extrusionOk="0" h="39058" w="28877">
                  <a:moveTo>
                    <a:pt x="6053" y="1"/>
                  </a:moveTo>
                  <a:cubicBezTo>
                    <a:pt x="3878" y="1"/>
                    <a:pt x="2764" y="1613"/>
                    <a:pt x="2764" y="1613"/>
                  </a:cubicBezTo>
                  <a:cubicBezTo>
                    <a:pt x="1" y="4724"/>
                    <a:pt x="362" y="16367"/>
                    <a:pt x="546" y="25814"/>
                  </a:cubicBezTo>
                  <a:cubicBezTo>
                    <a:pt x="730" y="35260"/>
                    <a:pt x="9184" y="35833"/>
                    <a:pt x="13885" y="36523"/>
                  </a:cubicBezTo>
                  <a:cubicBezTo>
                    <a:pt x="18585" y="37215"/>
                    <a:pt x="18513" y="39057"/>
                    <a:pt x="21967" y="39057"/>
                  </a:cubicBezTo>
                  <a:cubicBezTo>
                    <a:pt x="25421" y="39057"/>
                    <a:pt x="25653" y="37329"/>
                    <a:pt x="25653" y="37329"/>
                  </a:cubicBezTo>
                  <a:cubicBezTo>
                    <a:pt x="28877" y="19248"/>
                    <a:pt x="14160" y="4654"/>
                    <a:pt x="10106" y="1613"/>
                  </a:cubicBezTo>
                  <a:cubicBezTo>
                    <a:pt x="8494" y="404"/>
                    <a:pt x="7141" y="1"/>
                    <a:pt x="6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7062270" y="2936132"/>
              <a:ext cx="1018389" cy="653000"/>
            </a:xfrm>
            <a:custGeom>
              <a:rect b="b" l="l" r="r" t="t"/>
              <a:pathLst>
                <a:path extrusionOk="0" h="14835" w="23136">
                  <a:moveTo>
                    <a:pt x="814" y="1"/>
                  </a:moveTo>
                  <a:cubicBezTo>
                    <a:pt x="534" y="1"/>
                    <a:pt x="262" y="10"/>
                    <a:pt x="1" y="25"/>
                  </a:cubicBezTo>
                  <a:cubicBezTo>
                    <a:pt x="17" y="552"/>
                    <a:pt x="32" y="1075"/>
                    <a:pt x="42" y="1591"/>
                  </a:cubicBezTo>
                  <a:cubicBezTo>
                    <a:pt x="227" y="11037"/>
                    <a:pt x="8679" y="11610"/>
                    <a:pt x="13382" y="12300"/>
                  </a:cubicBezTo>
                  <a:cubicBezTo>
                    <a:pt x="18082" y="12992"/>
                    <a:pt x="18010" y="14834"/>
                    <a:pt x="21464" y="14834"/>
                  </a:cubicBezTo>
                  <a:cubicBezTo>
                    <a:pt x="22137" y="14834"/>
                    <a:pt x="22684" y="14767"/>
                    <a:pt x="23135" y="14662"/>
                  </a:cubicBezTo>
                  <a:cubicBezTo>
                    <a:pt x="10340" y="11851"/>
                    <a:pt x="10343" y="6351"/>
                    <a:pt x="7185" y="2528"/>
                  </a:cubicBezTo>
                  <a:cubicBezTo>
                    <a:pt x="5510" y="498"/>
                    <a:pt x="2934" y="1"/>
                    <a:pt x="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5550908" y="1863675"/>
              <a:ext cx="1271137" cy="1719236"/>
            </a:xfrm>
            <a:custGeom>
              <a:rect b="b" l="l" r="r" t="t"/>
              <a:pathLst>
                <a:path extrusionOk="0" h="39058" w="28878">
                  <a:moveTo>
                    <a:pt x="22824" y="1"/>
                  </a:moveTo>
                  <a:cubicBezTo>
                    <a:pt x="21737" y="1"/>
                    <a:pt x="20384" y="404"/>
                    <a:pt x="18772" y="1613"/>
                  </a:cubicBezTo>
                  <a:cubicBezTo>
                    <a:pt x="14718" y="4654"/>
                    <a:pt x="0" y="19248"/>
                    <a:pt x="3225" y="37330"/>
                  </a:cubicBezTo>
                  <a:cubicBezTo>
                    <a:pt x="3225" y="37330"/>
                    <a:pt x="3456" y="39057"/>
                    <a:pt x="6910" y="39057"/>
                  </a:cubicBezTo>
                  <a:cubicBezTo>
                    <a:pt x="10366" y="39057"/>
                    <a:pt x="10292" y="37215"/>
                    <a:pt x="14993" y="36523"/>
                  </a:cubicBezTo>
                  <a:cubicBezTo>
                    <a:pt x="19693" y="35833"/>
                    <a:pt x="28147" y="35260"/>
                    <a:pt x="28332" y="25814"/>
                  </a:cubicBezTo>
                  <a:cubicBezTo>
                    <a:pt x="28516" y="16367"/>
                    <a:pt x="28877" y="4724"/>
                    <a:pt x="26114" y="1613"/>
                  </a:cubicBezTo>
                  <a:cubicBezTo>
                    <a:pt x="26114" y="1613"/>
                    <a:pt x="25000" y="1"/>
                    <a:pt x="22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5781474" y="2929881"/>
              <a:ext cx="1018345" cy="653044"/>
            </a:xfrm>
            <a:custGeom>
              <a:rect b="b" l="l" r="r" t="t"/>
              <a:pathLst>
                <a:path extrusionOk="0" h="14836" w="23135">
                  <a:moveTo>
                    <a:pt x="22327" y="0"/>
                  </a:moveTo>
                  <a:cubicBezTo>
                    <a:pt x="20206" y="0"/>
                    <a:pt x="17628" y="496"/>
                    <a:pt x="15952" y="2526"/>
                  </a:cubicBezTo>
                  <a:cubicBezTo>
                    <a:pt x="12793" y="6352"/>
                    <a:pt x="12796" y="11852"/>
                    <a:pt x="1" y="14663"/>
                  </a:cubicBezTo>
                  <a:cubicBezTo>
                    <a:pt x="452" y="14768"/>
                    <a:pt x="999" y="14835"/>
                    <a:pt x="1672" y="14835"/>
                  </a:cubicBezTo>
                  <a:cubicBezTo>
                    <a:pt x="5126" y="14835"/>
                    <a:pt x="5053" y="12993"/>
                    <a:pt x="9755" y="12301"/>
                  </a:cubicBezTo>
                  <a:cubicBezTo>
                    <a:pt x="14456" y="11611"/>
                    <a:pt x="22909" y="11038"/>
                    <a:pt x="23095" y="1590"/>
                  </a:cubicBezTo>
                  <a:cubicBezTo>
                    <a:pt x="23104" y="1075"/>
                    <a:pt x="23119" y="551"/>
                    <a:pt x="23134" y="23"/>
                  </a:cubicBezTo>
                  <a:cubicBezTo>
                    <a:pt x="22875" y="9"/>
                    <a:pt x="22605" y="0"/>
                    <a:pt x="223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5856848" y="1489213"/>
              <a:ext cx="2152060" cy="1954993"/>
            </a:xfrm>
            <a:custGeom>
              <a:rect b="b" l="l" r="r" t="t"/>
              <a:pathLst>
                <a:path extrusionOk="0" h="44414" w="48891">
                  <a:moveTo>
                    <a:pt x="22227" y="0"/>
                  </a:moveTo>
                  <a:lnTo>
                    <a:pt x="22227" y="141"/>
                  </a:lnTo>
                  <a:lnTo>
                    <a:pt x="21821" y="141"/>
                  </a:lnTo>
                  <a:lnTo>
                    <a:pt x="22227" y="3556"/>
                  </a:lnTo>
                  <a:lnTo>
                    <a:pt x="22227" y="16699"/>
                  </a:lnTo>
                  <a:cubicBezTo>
                    <a:pt x="22227" y="16699"/>
                    <a:pt x="21997" y="20962"/>
                    <a:pt x="18080" y="22228"/>
                  </a:cubicBezTo>
                  <a:cubicBezTo>
                    <a:pt x="17401" y="22447"/>
                    <a:pt x="16664" y="22630"/>
                    <a:pt x="15903" y="22814"/>
                  </a:cubicBezTo>
                  <a:cubicBezTo>
                    <a:pt x="16775" y="22002"/>
                    <a:pt x="17428" y="20863"/>
                    <a:pt x="16732" y="19480"/>
                  </a:cubicBezTo>
                  <a:cubicBezTo>
                    <a:pt x="16370" y="18761"/>
                    <a:pt x="16101" y="18055"/>
                    <a:pt x="15902" y="17380"/>
                  </a:cubicBezTo>
                  <a:cubicBezTo>
                    <a:pt x="17140" y="16454"/>
                    <a:pt x="17383" y="14824"/>
                    <a:pt x="17104" y="14077"/>
                  </a:cubicBezTo>
                  <a:cubicBezTo>
                    <a:pt x="16707" y="13018"/>
                    <a:pt x="16114" y="11758"/>
                    <a:pt x="16114" y="11758"/>
                  </a:cubicBezTo>
                  <a:lnTo>
                    <a:pt x="16114" y="11758"/>
                  </a:lnTo>
                  <a:cubicBezTo>
                    <a:pt x="16114" y="11758"/>
                    <a:pt x="16325" y="12508"/>
                    <a:pt x="16826" y="13900"/>
                  </a:cubicBezTo>
                  <a:cubicBezTo>
                    <a:pt x="17207" y="14963"/>
                    <a:pt x="16193" y="16078"/>
                    <a:pt x="15688" y="16548"/>
                  </a:cubicBezTo>
                  <a:cubicBezTo>
                    <a:pt x="15039" y="13615"/>
                    <a:pt x="15660" y="11417"/>
                    <a:pt x="15660" y="11417"/>
                  </a:cubicBezTo>
                  <a:lnTo>
                    <a:pt x="15660" y="11417"/>
                  </a:lnTo>
                  <a:cubicBezTo>
                    <a:pt x="15659" y="11418"/>
                    <a:pt x="14293" y="15584"/>
                    <a:pt x="15387" y="18002"/>
                  </a:cubicBezTo>
                  <a:cubicBezTo>
                    <a:pt x="15480" y="18206"/>
                    <a:pt x="15570" y="18400"/>
                    <a:pt x="15656" y="18588"/>
                  </a:cubicBezTo>
                  <a:cubicBezTo>
                    <a:pt x="15063" y="18417"/>
                    <a:pt x="13616" y="17880"/>
                    <a:pt x="13550" y="16707"/>
                  </a:cubicBezTo>
                  <a:cubicBezTo>
                    <a:pt x="13464" y="15229"/>
                    <a:pt x="13299" y="14304"/>
                    <a:pt x="13299" y="14304"/>
                  </a:cubicBezTo>
                  <a:cubicBezTo>
                    <a:pt x="13299" y="14304"/>
                    <a:pt x="13248" y="15695"/>
                    <a:pt x="13299" y="16825"/>
                  </a:cubicBezTo>
                  <a:cubicBezTo>
                    <a:pt x="13338" y="17676"/>
                    <a:pt x="14325" y="19224"/>
                    <a:pt x="16026" y="19452"/>
                  </a:cubicBezTo>
                  <a:cubicBezTo>
                    <a:pt x="16591" y="20975"/>
                    <a:pt x="16309" y="22032"/>
                    <a:pt x="12742" y="23679"/>
                  </a:cubicBezTo>
                  <a:cubicBezTo>
                    <a:pt x="11710" y="24034"/>
                    <a:pt x="10703" y="24491"/>
                    <a:pt x="9790" y="25145"/>
                  </a:cubicBezTo>
                  <a:cubicBezTo>
                    <a:pt x="9507" y="24922"/>
                    <a:pt x="8675" y="24341"/>
                    <a:pt x="7602" y="24213"/>
                  </a:cubicBezTo>
                  <a:cubicBezTo>
                    <a:pt x="7695" y="23766"/>
                    <a:pt x="7791" y="22778"/>
                    <a:pt x="6909" y="22471"/>
                  </a:cubicBezTo>
                  <a:cubicBezTo>
                    <a:pt x="6758" y="22417"/>
                    <a:pt x="6611" y="22371"/>
                    <a:pt x="6469" y="22325"/>
                  </a:cubicBezTo>
                  <a:cubicBezTo>
                    <a:pt x="6765" y="21549"/>
                    <a:pt x="6448" y="20729"/>
                    <a:pt x="6117" y="20446"/>
                  </a:cubicBezTo>
                  <a:cubicBezTo>
                    <a:pt x="5628" y="20030"/>
                    <a:pt x="4987" y="19570"/>
                    <a:pt x="4987" y="19570"/>
                  </a:cubicBezTo>
                  <a:lnTo>
                    <a:pt x="4987" y="19570"/>
                  </a:lnTo>
                  <a:cubicBezTo>
                    <a:pt x="4987" y="19570"/>
                    <a:pt x="5298" y="19884"/>
                    <a:pt x="5930" y="20435"/>
                  </a:cubicBezTo>
                  <a:cubicBezTo>
                    <a:pt x="6474" y="20912"/>
                    <a:pt x="6155" y="21911"/>
                    <a:pt x="6055" y="22182"/>
                  </a:cubicBezTo>
                  <a:cubicBezTo>
                    <a:pt x="5312" y="21905"/>
                    <a:pt x="4674" y="21494"/>
                    <a:pt x="3915" y="20053"/>
                  </a:cubicBezTo>
                  <a:lnTo>
                    <a:pt x="3915" y="20053"/>
                  </a:lnTo>
                  <a:cubicBezTo>
                    <a:pt x="3915" y="20053"/>
                    <a:pt x="4550" y="22069"/>
                    <a:pt x="5788" y="22761"/>
                  </a:cubicBezTo>
                  <a:cubicBezTo>
                    <a:pt x="7022" y="23450"/>
                    <a:pt x="7029" y="23341"/>
                    <a:pt x="6972" y="24196"/>
                  </a:cubicBezTo>
                  <a:cubicBezTo>
                    <a:pt x="6460" y="24228"/>
                    <a:pt x="5912" y="24378"/>
                    <a:pt x="5355" y="24718"/>
                  </a:cubicBezTo>
                  <a:cubicBezTo>
                    <a:pt x="2994" y="26157"/>
                    <a:pt x="2825" y="29430"/>
                    <a:pt x="1" y="29782"/>
                  </a:cubicBezTo>
                  <a:cubicBezTo>
                    <a:pt x="1" y="29782"/>
                    <a:pt x="108" y="29796"/>
                    <a:pt x="291" y="29796"/>
                  </a:cubicBezTo>
                  <a:cubicBezTo>
                    <a:pt x="878" y="29796"/>
                    <a:pt x="2241" y="29649"/>
                    <a:pt x="3339" y="28413"/>
                  </a:cubicBezTo>
                  <a:cubicBezTo>
                    <a:pt x="3610" y="28108"/>
                    <a:pt x="3863" y="27747"/>
                    <a:pt x="4119" y="27377"/>
                  </a:cubicBezTo>
                  <a:lnTo>
                    <a:pt x="4119" y="27377"/>
                  </a:lnTo>
                  <a:cubicBezTo>
                    <a:pt x="4384" y="27788"/>
                    <a:pt x="4287" y="27825"/>
                    <a:pt x="3723" y="28754"/>
                  </a:cubicBezTo>
                  <a:cubicBezTo>
                    <a:pt x="3093" y="29791"/>
                    <a:pt x="3441" y="31484"/>
                    <a:pt x="3441" y="31484"/>
                  </a:cubicBezTo>
                  <a:cubicBezTo>
                    <a:pt x="3416" y="30135"/>
                    <a:pt x="3718" y="29562"/>
                    <a:pt x="4152" y="29036"/>
                  </a:cubicBezTo>
                  <a:cubicBezTo>
                    <a:pt x="4332" y="29180"/>
                    <a:pt x="4972" y="29739"/>
                    <a:pt x="4763" y="30316"/>
                  </a:cubicBezTo>
                  <a:cubicBezTo>
                    <a:pt x="4523" y="30985"/>
                    <a:pt x="4420" y="31343"/>
                    <a:pt x="4420" y="31343"/>
                  </a:cubicBezTo>
                  <a:cubicBezTo>
                    <a:pt x="4420" y="31343"/>
                    <a:pt x="4706" y="30733"/>
                    <a:pt x="4896" y="30226"/>
                  </a:cubicBezTo>
                  <a:cubicBezTo>
                    <a:pt x="5025" y="29880"/>
                    <a:pt x="4927" y="29164"/>
                    <a:pt x="4399" y="28752"/>
                  </a:cubicBezTo>
                  <a:cubicBezTo>
                    <a:pt x="4483" y="28657"/>
                    <a:pt x="4572" y="28558"/>
                    <a:pt x="4663" y="28452"/>
                  </a:cubicBezTo>
                  <a:cubicBezTo>
                    <a:pt x="5199" y="27826"/>
                    <a:pt x="4691" y="27158"/>
                    <a:pt x="4448" y="26902"/>
                  </a:cubicBezTo>
                  <a:cubicBezTo>
                    <a:pt x="5132" y="25938"/>
                    <a:pt x="5896" y="25045"/>
                    <a:pt x="7117" y="25045"/>
                  </a:cubicBezTo>
                  <a:cubicBezTo>
                    <a:pt x="7676" y="25045"/>
                    <a:pt x="8330" y="25232"/>
                    <a:pt x="9115" y="25683"/>
                  </a:cubicBezTo>
                  <a:cubicBezTo>
                    <a:pt x="7984" y="26685"/>
                    <a:pt x="7043" y="28070"/>
                    <a:pt x="6451" y="30057"/>
                  </a:cubicBezTo>
                  <a:cubicBezTo>
                    <a:pt x="4492" y="36621"/>
                    <a:pt x="1960" y="40882"/>
                    <a:pt x="1" y="41689"/>
                  </a:cubicBezTo>
                  <a:cubicBezTo>
                    <a:pt x="1" y="41689"/>
                    <a:pt x="3856" y="40379"/>
                    <a:pt x="6900" y="32527"/>
                  </a:cubicBezTo>
                  <a:cubicBezTo>
                    <a:pt x="8685" y="34285"/>
                    <a:pt x="8607" y="35270"/>
                    <a:pt x="7905" y="36490"/>
                  </a:cubicBezTo>
                  <a:cubicBezTo>
                    <a:pt x="7858" y="36487"/>
                    <a:pt x="7811" y="36486"/>
                    <a:pt x="7765" y="36486"/>
                  </a:cubicBezTo>
                  <a:cubicBezTo>
                    <a:pt x="6361" y="36486"/>
                    <a:pt x="5271" y="37760"/>
                    <a:pt x="5064" y="38557"/>
                  </a:cubicBezTo>
                  <a:cubicBezTo>
                    <a:pt x="4781" y="39651"/>
                    <a:pt x="4528" y="41019"/>
                    <a:pt x="4528" y="41019"/>
                  </a:cubicBezTo>
                  <a:cubicBezTo>
                    <a:pt x="4528" y="41019"/>
                    <a:pt x="4863" y="40147"/>
                    <a:pt x="5250" y="38720"/>
                  </a:cubicBezTo>
                  <a:cubicBezTo>
                    <a:pt x="5558" y="37587"/>
                    <a:pt x="6880" y="37326"/>
                    <a:pt x="7413" y="37266"/>
                  </a:cubicBezTo>
                  <a:lnTo>
                    <a:pt x="7413" y="37266"/>
                  </a:lnTo>
                  <a:cubicBezTo>
                    <a:pt x="7301" y="37433"/>
                    <a:pt x="7184" y="37607"/>
                    <a:pt x="7063" y="37790"/>
                  </a:cubicBezTo>
                  <a:cubicBezTo>
                    <a:pt x="5631" y="39953"/>
                    <a:pt x="5887" y="44274"/>
                    <a:pt x="5887" y="44274"/>
                  </a:cubicBezTo>
                  <a:cubicBezTo>
                    <a:pt x="5887" y="44274"/>
                    <a:pt x="5836" y="42012"/>
                    <a:pt x="7004" y="39267"/>
                  </a:cubicBezTo>
                  <a:cubicBezTo>
                    <a:pt x="7325" y="39818"/>
                    <a:pt x="7936" y="41093"/>
                    <a:pt x="7392" y="42061"/>
                  </a:cubicBezTo>
                  <a:cubicBezTo>
                    <a:pt x="6677" y="43331"/>
                    <a:pt x="6339" y="44023"/>
                    <a:pt x="6339" y="44023"/>
                  </a:cubicBezTo>
                  <a:cubicBezTo>
                    <a:pt x="6339" y="44023"/>
                    <a:pt x="7103" y="42902"/>
                    <a:pt x="7662" y="41939"/>
                  </a:cubicBezTo>
                  <a:cubicBezTo>
                    <a:pt x="8054" y="41262"/>
                    <a:pt x="8198" y="39624"/>
                    <a:pt x="7359" y="38494"/>
                  </a:cubicBezTo>
                  <a:cubicBezTo>
                    <a:pt x="7669" y="37869"/>
                    <a:pt x="8045" y="37230"/>
                    <a:pt x="8502" y="36594"/>
                  </a:cubicBezTo>
                  <a:cubicBezTo>
                    <a:pt x="10038" y="34449"/>
                    <a:pt x="7953" y="32278"/>
                    <a:pt x="7232" y="31629"/>
                  </a:cubicBezTo>
                  <a:cubicBezTo>
                    <a:pt x="7478" y="30945"/>
                    <a:pt x="7716" y="30216"/>
                    <a:pt x="7943" y="29438"/>
                  </a:cubicBezTo>
                  <a:cubicBezTo>
                    <a:pt x="8341" y="28082"/>
                    <a:pt x="9280" y="26599"/>
                    <a:pt x="11414" y="25827"/>
                  </a:cubicBezTo>
                  <a:lnTo>
                    <a:pt x="11414" y="25827"/>
                  </a:lnTo>
                  <a:cubicBezTo>
                    <a:pt x="11091" y="26230"/>
                    <a:pt x="10785" y="26689"/>
                    <a:pt x="10633" y="27123"/>
                  </a:cubicBezTo>
                  <a:cubicBezTo>
                    <a:pt x="9451" y="28146"/>
                    <a:pt x="9340" y="29810"/>
                    <a:pt x="9680" y="30537"/>
                  </a:cubicBezTo>
                  <a:cubicBezTo>
                    <a:pt x="10163" y="31561"/>
                    <a:pt x="10858" y="32766"/>
                    <a:pt x="10858" y="32766"/>
                  </a:cubicBezTo>
                  <a:cubicBezTo>
                    <a:pt x="10858" y="32766"/>
                    <a:pt x="10587" y="32035"/>
                    <a:pt x="9972" y="30690"/>
                  </a:cubicBezTo>
                  <a:cubicBezTo>
                    <a:pt x="9563" y="29791"/>
                    <a:pt x="10219" y="28763"/>
                    <a:pt x="10699" y="28178"/>
                  </a:cubicBezTo>
                  <a:cubicBezTo>
                    <a:pt x="10808" y="28327"/>
                    <a:pt x="10977" y="28455"/>
                    <a:pt x="11216" y="28556"/>
                  </a:cubicBezTo>
                  <a:cubicBezTo>
                    <a:pt x="14315" y="29850"/>
                    <a:pt x="14434" y="32384"/>
                    <a:pt x="14434" y="32384"/>
                  </a:cubicBezTo>
                  <a:cubicBezTo>
                    <a:pt x="14434" y="32384"/>
                    <a:pt x="14472" y="29514"/>
                    <a:pt x="12823" y="28723"/>
                  </a:cubicBezTo>
                  <a:cubicBezTo>
                    <a:pt x="11495" y="28086"/>
                    <a:pt x="10537" y="27823"/>
                    <a:pt x="12038" y="26027"/>
                  </a:cubicBezTo>
                  <a:lnTo>
                    <a:pt x="12038" y="26027"/>
                  </a:lnTo>
                  <a:cubicBezTo>
                    <a:pt x="12209" y="26050"/>
                    <a:pt x="14337" y="26364"/>
                    <a:pt x="14536" y="27770"/>
                  </a:cubicBezTo>
                  <a:cubicBezTo>
                    <a:pt x="14745" y="29235"/>
                    <a:pt x="14984" y="30143"/>
                    <a:pt x="14984" y="30143"/>
                  </a:cubicBezTo>
                  <a:cubicBezTo>
                    <a:pt x="14984" y="30143"/>
                    <a:pt x="14920" y="28752"/>
                    <a:pt x="14777" y="27630"/>
                  </a:cubicBezTo>
                  <a:cubicBezTo>
                    <a:pt x="14691" y="26964"/>
                    <a:pt x="13980" y="25912"/>
                    <a:pt x="12841" y="25455"/>
                  </a:cubicBezTo>
                  <a:cubicBezTo>
                    <a:pt x="13460" y="25348"/>
                    <a:pt x="14152" y="25289"/>
                    <a:pt x="14926" y="25289"/>
                  </a:cubicBezTo>
                  <a:cubicBezTo>
                    <a:pt x="15855" y="25289"/>
                    <a:pt x="16903" y="25374"/>
                    <a:pt x="18083" y="25563"/>
                  </a:cubicBezTo>
                  <a:cubicBezTo>
                    <a:pt x="18567" y="25641"/>
                    <a:pt x="19121" y="25720"/>
                    <a:pt x="19702" y="25720"/>
                  </a:cubicBezTo>
                  <a:cubicBezTo>
                    <a:pt x="21453" y="25720"/>
                    <a:pt x="23440" y="24998"/>
                    <a:pt x="24426" y="21334"/>
                  </a:cubicBezTo>
                  <a:cubicBezTo>
                    <a:pt x="25400" y="25121"/>
                    <a:pt x="27414" y="25861"/>
                    <a:pt x="29188" y="25861"/>
                  </a:cubicBezTo>
                  <a:cubicBezTo>
                    <a:pt x="29769" y="25861"/>
                    <a:pt x="30324" y="25782"/>
                    <a:pt x="30808" y="25704"/>
                  </a:cubicBezTo>
                  <a:cubicBezTo>
                    <a:pt x="31989" y="25515"/>
                    <a:pt x="33036" y="25429"/>
                    <a:pt x="33966" y="25429"/>
                  </a:cubicBezTo>
                  <a:cubicBezTo>
                    <a:pt x="34739" y="25429"/>
                    <a:pt x="35430" y="25488"/>
                    <a:pt x="36048" y="25595"/>
                  </a:cubicBezTo>
                  <a:cubicBezTo>
                    <a:pt x="34910" y="26052"/>
                    <a:pt x="34200" y="27104"/>
                    <a:pt x="34114" y="27770"/>
                  </a:cubicBezTo>
                  <a:cubicBezTo>
                    <a:pt x="33969" y="28892"/>
                    <a:pt x="33908" y="30283"/>
                    <a:pt x="33908" y="30283"/>
                  </a:cubicBezTo>
                  <a:cubicBezTo>
                    <a:pt x="33908" y="30283"/>
                    <a:pt x="34147" y="29375"/>
                    <a:pt x="34355" y="27910"/>
                  </a:cubicBezTo>
                  <a:cubicBezTo>
                    <a:pt x="34554" y="26502"/>
                    <a:pt x="36682" y="26188"/>
                    <a:pt x="36852" y="26167"/>
                  </a:cubicBezTo>
                  <a:lnTo>
                    <a:pt x="36852" y="26167"/>
                  </a:lnTo>
                  <a:cubicBezTo>
                    <a:pt x="38352" y="27960"/>
                    <a:pt x="37397" y="28226"/>
                    <a:pt x="36068" y="28863"/>
                  </a:cubicBezTo>
                  <a:cubicBezTo>
                    <a:pt x="34416" y="29654"/>
                    <a:pt x="34457" y="32524"/>
                    <a:pt x="34457" y="32524"/>
                  </a:cubicBezTo>
                  <a:cubicBezTo>
                    <a:pt x="34457" y="32524"/>
                    <a:pt x="34575" y="29990"/>
                    <a:pt x="37674" y="28697"/>
                  </a:cubicBezTo>
                  <a:cubicBezTo>
                    <a:pt x="37915" y="28596"/>
                    <a:pt x="38082" y="28469"/>
                    <a:pt x="38191" y="28319"/>
                  </a:cubicBezTo>
                  <a:cubicBezTo>
                    <a:pt x="38672" y="28905"/>
                    <a:pt x="39325" y="29931"/>
                    <a:pt x="38916" y="30830"/>
                  </a:cubicBezTo>
                  <a:cubicBezTo>
                    <a:pt x="38303" y="32177"/>
                    <a:pt x="38031" y="32907"/>
                    <a:pt x="38031" y="32907"/>
                  </a:cubicBezTo>
                  <a:cubicBezTo>
                    <a:pt x="38031" y="32907"/>
                    <a:pt x="38726" y="31702"/>
                    <a:pt x="39208" y="30678"/>
                  </a:cubicBezTo>
                  <a:cubicBezTo>
                    <a:pt x="39550" y="29952"/>
                    <a:pt x="39437" y="28289"/>
                    <a:pt x="38257" y="27266"/>
                  </a:cubicBezTo>
                  <a:cubicBezTo>
                    <a:pt x="38104" y="26832"/>
                    <a:pt x="37800" y="26375"/>
                    <a:pt x="37477" y="25969"/>
                  </a:cubicBezTo>
                  <a:lnTo>
                    <a:pt x="37477" y="25969"/>
                  </a:lnTo>
                  <a:cubicBezTo>
                    <a:pt x="39611" y="26742"/>
                    <a:pt x="40548" y="28223"/>
                    <a:pt x="40947" y="29579"/>
                  </a:cubicBezTo>
                  <a:cubicBezTo>
                    <a:pt x="41176" y="30356"/>
                    <a:pt x="41414" y="31086"/>
                    <a:pt x="41657" y="31769"/>
                  </a:cubicBezTo>
                  <a:cubicBezTo>
                    <a:pt x="40939" y="32418"/>
                    <a:pt x="38852" y="34589"/>
                    <a:pt x="40389" y="36734"/>
                  </a:cubicBezTo>
                  <a:cubicBezTo>
                    <a:pt x="40844" y="37370"/>
                    <a:pt x="41220" y="38009"/>
                    <a:pt x="41531" y="38634"/>
                  </a:cubicBezTo>
                  <a:cubicBezTo>
                    <a:pt x="40693" y="39764"/>
                    <a:pt x="40837" y="41402"/>
                    <a:pt x="41229" y="42080"/>
                  </a:cubicBezTo>
                  <a:cubicBezTo>
                    <a:pt x="41785" y="43042"/>
                    <a:pt x="42551" y="44165"/>
                    <a:pt x="42551" y="44165"/>
                  </a:cubicBezTo>
                  <a:cubicBezTo>
                    <a:pt x="42551" y="44165"/>
                    <a:pt x="42215" y="43471"/>
                    <a:pt x="41499" y="42202"/>
                  </a:cubicBezTo>
                  <a:cubicBezTo>
                    <a:pt x="40954" y="41233"/>
                    <a:pt x="41565" y="39958"/>
                    <a:pt x="41886" y="39407"/>
                  </a:cubicBezTo>
                  <a:cubicBezTo>
                    <a:pt x="43055" y="42152"/>
                    <a:pt x="43005" y="44414"/>
                    <a:pt x="43005" y="44414"/>
                  </a:cubicBezTo>
                  <a:cubicBezTo>
                    <a:pt x="43005" y="44414"/>
                    <a:pt x="43259" y="40091"/>
                    <a:pt x="41828" y="37929"/>
                  </a:cubicBezTo>
                  <a:cubicBezTo>
                    <a:pt x="41708" y="37747"/>
                    <a:pt x="41590" y="37572"/>
                    <a:pt x="41478" y="37405"/>
                  </a:cubicBezTo>
                  <a:lnTo>
                    <a:pt x="41478" y="37405"/>
                  </a:lnTo>
                  <a:cubicBezTo>
                    <a:pt x="42011" y="37465"/>
                    <a:pt x="43334" y="37725"/>
                    <a:pt x="43641" y="38859"/>
                  </a:cubicBezTo>
                  <a:cubicBezTo>
                    <a:pt x="44029" y="40286"/>
                    <a:pt x="44363" y="41158"/>
                    <a:pt x="44363" y="41158"/>
                  </a:cubicBezTo>
                  <a:cubicBezTo>
                    <a:pt x="44363" y="41158"/>
                    <a:pt x="44110" y="39790"/>
                    <a:pt x="43825" y="38696"/>
                  </a:cubicBezTo>
                  <a:cubicBezTo>
                    <a:pt x="43620" y="37899"/>
                    <a:pt x="42531" y="36625"/>
                    <a:pt x="41127" y="36625"/>
                  </a:cubicBezTo>
                  <a:cubicBezTo>
                    <a:pt x="41081" y="36625"/>
                    <a:pt x="41034" y="36626"/>
                    <a:pt x="40986" y="36629"/>
                  </a:cubicBezTo>
                  <a:cubicBezTo>
                    <a:pt x="40283" y="35410"/>
                    <a:pt x="40207" y="34424"/>
                    <a:pt x="41991" y="32665"/>
                  </a:cubicBezTo>
                  <a:cubicBezTo>
                    <a:pt x="45035" y="40517"/>
                    <a:pt x="48891" y="41827"/>
                    <a:pt x="48891" y="41827"/>
                  </a:cubicBezTo>
                  <a:cubicBezTo>
                    <a:pt x="46929" y="41025"/>
                    <a:pt x="44396" y="36765"/>
                    <a:pt x="42439" y="30200"/>
                  </a:cubicBezTo>
                  <a:cubicBezTo>
                    <a:pt x="41847" y="28213"/>
                    <a:pt x="40906" y="26829"/>
                    <a:pt x="39772" y="25828"/>
                  </a:cubicBezTo>
                  <a:cubicBezTo>
                    <a:pt x="40558" y="25376"/>
                    <a:pt x="41213" y="25189"/>
                    <a:pt x="41771" y="25189"/>
                  </a:cubicBezTo>
                  <a:cubicBezTo>
                    <a:pt x="42992" y="25189"/>
                    <a:pt x="43756" y="26081"/>
                    <a:pt x="44439" y="27045"/>
                  </a:cubicBezTo>
                  <a:cubicBezTo>
                    <a:pt x="44197" y="27303"/>
                    <a:pt x="43688" y="27970"/>
                    <a:pt x="44224" y="28596"/>
                  </a:cubicBezTo>
                  <a:cubicBezTo>
                    <a:pt x="44314" y="28701"/>
                    <a:pt x="44404" y="28800"/>
                    <a:pt x="44490" y="28896"/>
                  </a:cubicBezTo>
                  <a:cubicBezTo>
                    <a:pt x="43959" y="29306"/>
                    <a:pt x="43859" y="30022"/>
                    <a:pt x="43990" y="30369"/>
                  </a:cubicBezTo>
                  <a:cubicBezTo>
                    <a:pt x="44182" y="30876"/>
                    <a:pt x="44466" y="31486"/>
                    <a:pt x="44466" y="31486"/>
                  </a:cubicBezTo>
                  <a:cubicBezTo>
                    <a:pt x="44466" y="31486"/>
                    <a:pt x="44365" y="31128"/>
                    <a:pt x="44125" y="30458"/>
                  </a:cubicBezTo>
                  <a:cubicBezTo>
                    <a:pt x="43915" y="29881"/>
                    <a:pt x="44553" y="29322"/>
                    <a:pt x="44735" y="29179"/>
                  </a:cubicBezTo>
                  <a:cubicBezTo>
                    <a:pt x="45169" y="29703"/>
                    <a:pt x="45472" y="30277"/>
                    <a:pt x="45447" y="31626"/>
                  </a:cubicBezTo>
                  <a:cubicBezTo>
                    <a:pt x="45447" y="31626"/>
                    <a:pt x="45794" y="29933"/>
                    <a:pt x="45165" y="28895"/>
                  </a:cubicBezTo>
                  <a:cubicBezTo>
                    <a:pt x="44602" y="27966"/>
                    <a:pt x="44505" y="27930"/>
                    <a:pt x="44771" y="27518"/>
                  </a:cubicBezTo>
                  <a:lnTo>
                    <a:pt x="44771" y="27518"/>
                  </a:lnTo>
                  <a:cubicBezTo>
                    <a:pt x="45026" y="27888"/>
                    <a:pt x="45279" y="28249"/>
                    <a:pt x="45549" y="28555"/>
                  </a:cubicBezTo>
                  <a:cubicBezTo>
                    <a:pt x="46647" y="29791"/>
                    <a:pt x="48013" y="29937"/>
                    <a:pt x="48599" y="29937"/>
                  </a:cubicBezTo>
                  <a:cubicBezTo>
                    <a:pt x="48782" y="29937"/>
                    <a:pt x="48889" y="29923"/>
                    <a:pt x="48889" y="29923"/>
                  </a:cubicBezTo>
                  <a:cubicBezTo>
                    <a:pt x="46064" y="29573"/>
                    <a:pt x="45896" y="26300"/>
                    <a:pt x="43535" y="24860"/>
                  </a:cubicBezTo>
                  <a:cubicBezTo>
                    <a:pt x="42976" y="24520"/>
                    <a:pt x="42429" y="24369"/>
                    <a:pt x="41918" y="24338"/>
                  </a:cubicBezTo>
                  <a:cubicBezTo>
                    <a:pt x="41861" y="23484"/>
                    <a:pt x="41867" y="23593"/>
                    <a:pt x="43102" y="22904"/>
                  </a:cubicBezTo>
                  <a:cubicBezTo>
                    <a:pt x="44340" y="22212"/>
                    <a:pt x="44973" y="20197"/>
                    <a:pt x="44973" y="20196"/>
                  </a:cubicBezTo>
                  <a:lnTo>
                    <a:pt x="44973" y="20196"/>
                  </a:lnTo>
                  <a:cubicBezTo>
                    <a:pt x="44214" y="21639"/>
                    <a:pt x="43576" y="22049"/>
                    <a:pt x="42833" y="22327"/>
                  </a:cubicBezTo>
                  <a:cubicBezTo>
                    <a:pt x="42733" y="22055"/>
                    <a:pt x="42413" y="21056"/>
                    <a:pt x="42959" y="20580"/>
                  </a:cubicBezTo>
                  <a:cubicBezTo>
                    <a:pt x="43590" y="20028"/>
                    <a:pt x="43902" y="19714"/>
                    <a:pt x="43902" y="19714"/>
                  </a:cubicBezTo>
                  <a:lnTo>
                    <a:pt x="43902" y="19714"/>
                  </a:lnTo>
                  <a:cubicBezTo>
                    <a:pt x="43902" y="19714"/>
                    <a:pt x="43260" y="20175"/>
                    <a:pt x="42771" y="20590"/>
                  </a:cubicBezTo>
                  <a:cubicBezTo>
                    <a:pt x="42441" y="20873"/>
                    <a:pt x="42123" y="21694"/>
                    <a:pt x="42418" y="22469"/>
                  </a:cubicBezTo>
                  <a:cubicBezTo>
                    <a:pt x="42276" y="22515"/>
                    <a:pt x="42130" y="22564"/>
                    <a:pt x="41978" y="22615"/>
                  </a:cubicBezTo>
                  <a:cubicBezTo>
                    <a:pt x="41096" y="22924"/>
                    <a:pt x="41193" y="23911"/>
                    <a:pt x="41288" y="24358"/>
                  </a:cubicBezTo>
                  <a:cubicBezTo>
                    <a:pt x="40212" y="24486"/>
                    <a:pt x="39382" y="25069"/>
                    <a:pt x="39098" y="25291"/>
                  </a:cubicBezTo>
                  <a:cubicBezTo>
                    <a:pt x="38185" y="24637"/>
                    <a:pt x="37181" y="24179"/>
                    <a:pt x="36150" y="23825"/>
                  </a:cubicBezTo>
                  <a:cubicBezTo>
                    <a:pt x="32578" y="22177"/>
                    <a:pt x="32298" y="21119"/>
                    <a:pt x="32864" y="19595"/>
                  </a:cubicBezTo>
                  <a:cubicBezTo>
                    <a:pt x="34565" y="19368"/>
                    <a:pt x="35550" y="17821"/>
                    <a:pt x="35590" y="16969"/>
                  </a:cubicBezTo>
                  <a:cubicBezTo>
                    <a:pt x="35641" y="15838"/>
                    <a:pt x="35590" y="14448"/>
                    <a:pt x="35590" y="14448"/>
                  </a:cubicBezTo>
                  <a:cubicBezTo>
                    <a:pt x="35590" y="14448"/>
                    <a:pt x="35426" y="15372"/>
                    <a:pt x="35338" y="16850"/>
                  </a:cubicBezTo>
                  <a:cubicBezTo>
                    <a:pt x="35271" y="18024"/>
                    <a:pt x="33825" y="18560"/>
                    <a:pt x="33233" y="18731"/>
                  </a:cubicBezTo>
                  <a:cubicBezTo>
                    <a:pt x="33319" y="18544"/>
                    <a:pt x="33409" y="18349"/>
                    <a:pt x="33501" y="18145"/>
                  </a:cubicBezTo>
                  <a:cubicBezTo>
                    <a:pt x="34595" y="15728"/>
                    <a:pt x="33228" y="11560"/>
                    <a:pt x="33228" y="11559"/>
                  </a:cubicBezTo>
                  <a:lnTo>
                    <a:pt x="33228" y="11559"/>
                  </a:lnTo>
                  <a:cubicBezTo>
                    <a:pt x="33228" y="11560"/>
                    <a:pt x="33849" y="13759"/>
                    <a:pt x="33200" y="16689"/>
                  </a:cubicBezTo>
                  <a:cubicBezTo>
                    <a:pt x="32695" y="16218"/>
                    <a:pt x="31680" y="15104"/>
                    <a:pt x="32062" y="14041"/>
                  </a:cubicBezTo>
                  <a:cubicBezTo>
                    <a:pt x="32562" y="12649"/>
                    <a:pt x="32772" y="11900"/>
                    <a:pt x="32772" y="11900"/>
                  </a:cubicBezTo>
                  <a:lnTo>
                    <a:pt x="32772" y="11900"/>
                  </a:lnTo>
                  <a:cubicBezTo>
                    <a:pt x="32772" y="11900"/>
                    <a:pt x="32178" y="13160"/>
                    <a:pt x="31783" y="14218"/>
                  </a:cubicBezTo>
                  <a:cubicBezTo>
                    <a:pt x="31504" y="14965"/>
                    <a:pt x="31746" y="16595"/>
                    <a:pt x="32984" y="17521"/>
                  </a:cubicBezTo>
                  <a:cubicBezTo>
                    <a:pt x="32785" y="18198"/>
                    <a:pt x="32515" y="18903"/>
                    <a:pt x="32154" y="19621"/>
                  </a:cubicBezTo>
                  <a:cubicBezTo>
                    <a:pt x="31459" y="21005"/>
                    <a:pt x="32112" y="22144"/>
                    <a:pt x="32984" y="22956"/>
                  </a:cubicBezTo>
                  <a:cubicBezTo>
                    <a:pt x="32223" y="22771"/>
                    <a:pt x="31487" y="22590"/>
                    <a:pt x="30805" y="22370"/>
                  </a:cubicBezTo>
                  <a:cubicBezTo>
                    <a:pt x="26890" y="21103"/>
                    <a:pt x="26659" y="16843"/>
                    <a:pt x="26659" y="16843"/>
                  </a:cubicBezTo>
                  <a:lnTo>
                    <a:pt x="26659" y="3407"/>
                  </a:lnTo>
                  <a:lnTo>
                    <a:pt x="270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6803443" y="1572099"/>
              <a:ext cx="258867" cy="53305"/>
            </a:xfrm>
            <a:custGeom>
              <a:rect b="b" l="l" r="r" t="t"/>
              <a:pathLst>
                <a:path extrusionOk="0" h="1211" w="5881">
                  <a:moveTo>
                    <a:pt x="605" y="0"/>
                  </a:moveTo>
                  <a:cubicBezTo>
                    <a:pt x="272" y="0"/>
                    <a:pt x="0" y="271"/>
                    <a:pt x="0" y="605"/>
                  </a:cubicBezTo>
                  <a:cubicBezTo>
                    <a:pt x="0" y="939"/>
                    <a:pt x="272" y="1210"/>
                    <a:pt x="605" y="1210"/>
                  </a:cubicBezTo>
                  <a:lnTo>
                    <a:pt x="5277" y="1210"/>
                  </a:lnTo>
                  <a:cubicBezTo>
                    <a:pt x="5610" y="1210"/>
                    <a:pt x="5881" y="939"/>
                    <a:pt x="5881" y="605"/>
                  </a:cubicBezTo>
                  <a:cubicBezTo>
                    <a:pt x="5881" y="271"/>
                    <a:pt x="5610" y="0"/>
                    <a:pt x="5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6803443" y="1715069"/>
              <a:ext cx="258867" cy="53261"/>
            </a:xfrm>
            <a:custGeom>
              <a:rect b="b" l="l" r="r" t="t"/>
              <a:pathLst>
                <a:path extrusionOk="0" h="1210" w="5881">
                  <a:moveTo>
                    <a:pt x="605" y="0"/>
                  </a:moveTo>
                  <a:cubicBezTo>
                    <a:pt x="272" y="0"/>
                    <a:pt x="0" y="270"/>
                    <a:pt x="0" y="605"/>
                  </a:cubicBezTo>
                  <a:cubicBezTo>
                    <a:pt x="0" y="939"/>
                    <a:pt x="272" y="1209"/>
                    <a:pt x="605" y="1209"/>
                  </a:cubicBezTo>
                  <a:lnTo>
                    <a:pt x="5277" y="1209"/>
                  </a:lnTo>
                  <a:cubicBezTo>
                    <a:pt x="5610" y="1209"/>
                    <a:pt x="5881" y="939"/>
                    <a:pt x="5881" y="605"/>
                  </a:cubicBezTo>
                  <a:cubicBezTo>
                    <a:pt x="5881" y="272"/>
                    <a:pt x="5610" y="0"/>
                    <a:pt x="5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6803443" y="1876176"/>
              <a:ext cx="258867" cy="53393"/>
            </a:xfrm>
            <a:custGeom>
              <a:rect b="b" l="l" r="r" t="t"/>
              <a:pathLst>
                <a:path extrusionOk="0" h="1213" w="5881">
                  <a:moveTo>
                    <a:pt x="605" y="1"/>
                  </a:moveTo>
                  <a:cubicBezTo>
                    <a:pt x="272" y="1"/>
                    <a:pt x="0" y="273"/>
                    <a:pt x="0" y="607"/>
                  </a:cubicBezTo>
                  <a:cubicBezTo>
                    <a:pt x="0" y="941"/>
                    <a:pt x="272" y="1212"/>
                    <a:pt x="605" y="1212"/>
                  </a:cubicBezTo>
                  <a:lnTo>
                    <a:pt x="5277" y="1212"/>
                  </a:lnTo>
                  <a:cubicBezTo>
                    <a:pt x="5610" y="1212"/>
                    <a:pt x="5881" y="941"/>
                    <a:pt x="5881" y="607"/>
                  </a:cubicBezTo>
                  <a:cubicBezTo>
                    <a:pt x="5881" y="273"/>
                    <a:pt x="5610" y="2"/>
                    <a:pt x="5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6803443" y="2028390"/>
              <a:ext cx="258867" cy="53217"/>
            </a:xfrm>
            <a:custGeom>
              <a:rect b="b" l="l" r="r" t="t"/>
              <a:pathLst>
                <a:path extrusionOk="0" h="1209" w="5881">
                  <a:moveTo>
                    <a:pt x="605" y="1"/>
                  </a:moveTo>
                  <a:cubicBezTo>
                    <a:pt x="272" y="1"/>
                    <a:pt x="0" y="270"/>
                    <a:pt x="0" y="605"/>
                  </a:cubicBezTo>
                  <a:cubicBezTo>
                    <a:pt x="0" y="939"/>
                    <a:pt x="272" y="1209"/>
                    <a:pt x="605" y="1209"/>
                  </a:cubicBezTo>
                  <a:lnTo>
                    <a:pt x="5277" y="1209"/>
                  </a:lnTo>
                  <a:cubicBezTo>
                    <a:pt x="5610" y="1209"/>
                    <a:pt x="5881" y="939"/>
                    <a:pt x="5881" y="605"/>
                  </a:cubicBezTo>
                  <a:cubicBezTo>
                    <a:pt x="5881" y="270"/>
                    <a:pt x="5610" y="1"/>
                    <a:pt x="5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7386419" y="2521966"/>
              <a:ext cx="254465" cy="279819"/>
            </a:xfrm>
            <a:custGeom>
              <a:rect b="b" l="l" r="r" t="t"/>
              <a:pathLst>
                <a:path extrusionOk="0" h="6357" w="5781">
                  <a:moveTo>
                    <a:pt x="2780" y="0"/>
                  </a:moveTo>
                  <a:cubicBezTo>
                    <a:pt x="2532" y="0"/>
                    <a:pt x="2280" y="60"/>
                    <a:pt x="2093" y="178"/>
                  </a:cubicBezTo>
                  <a:cubicBezTo>
                    <a:pt x="1762" y="388"/>
                    <a:pt x="1496" y="453"/>
                    <a:pt x="1278" y="453"/>
                  </a:cubicBezTo>
                  <a:cubicBezTo>
                    <a:pt x="918" y="453"/>
                    <a:pt x="690" y="275"/>
                    <a:pt x="524" y="275"/>
                  </a:cubicBezTo>
                  <a:cubicBezTo>
                    <a:pt x="436" y="275"/>
                    <a:pt x="365" y="324"/>
                    <a:pt x="301" y="476"/>
                  </a:cubicBezTo>
                  <a:cubicBezTo>
                    <a:pt x="0" y="1183"/>
                    <a:pt x="796" y="1521"/>
                    <a:pt x="796" y="1521"/>
                  </a:cubicBezTo>
                  <a:cubicBezTo>
                    <a:pt x="796" y="1521"/>
                    <a:pt x="938" y="1465"/>
                    <a:pt x="1074" y="1465"/>
                  </a:cubicBezTo>
                  <a:cubicBezTo>
                    <a:pt x="1315" y="1465"/>
                    <a:pt x="1537" y="1641"/>
                    <a:pt x="910" y="2617"/>
                  </a:cubicBezTo>
                  <a:cubicBezTo>
                    <a:pt x="107" y="3861"/>
                    <a:pt x="1793" y="5030"/>
                    <a:pt x="2432" y="5801"/>
                  </a:cubicBezTo>
                  <a:cubicBezTo>
                    <a:pt x="2738" y="6170"/>
                    <a:pt x="3266" y="6357"/>
                    <a:pt x="3794" y="6357"/>
                  </a:cubicBezTo>
                  <a:cubicBezTo>
                    <a:pt x="4372" y="6357"/>
                    <a:pt x="4949" y="6133"/>
                    <a:pt x="5232" y="5677"/>
                  </a:cubicBezTo>
                  <a:cubicBezTo>
                    <a:pt x="5781" y="4793"/>
                    <a:pt x="5180" y="4094"/>
                    <a:pt x="4263" y="3861"/>
                  </a:cubicBezTo>
                  <a:cubicBezTo>
                    <a:pt x="3342" y="3626"/>
                    <a:pt x="4926" y="3219"/>
                    <a:pt x="4791" y="2440"/>
                  </a:cubicBezTo>
                  <a:cubicBezTo>
                    <a:pt x="4581" y="1231"/>
                    <a:pt x="2921" y="2111"/>
                    <a:pt x="3547" y="1062"/>
                  </a:cubicBezTo>
                  <a:cubicBezTo>
                    <a:pt x="3970" y="352"/>
                    <a:pt x="3385" y="0"/>
                    <a:pt x="2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7164436" y="2698478"/>
              <a:ext cx="307462" cy="239411"/>
            </a:xfrm>
            <a:custGeom>
              <a:rect b="b" l="l" r="r" t="t"/>
              <a:pathLst>
                <a:path extrusionOk="0" h="5439" w="6985">
                  <a:moveTo>
                    <a:pt x="5731" y="0"/>
                  </a:moveTo>
                  <a:cubicBezTo>
                    <a:pt x="5568" y="0"/>
                    <a:pt x="5322" y="74"/>
                    <a:pt x="5070" y="422"/>
                  </a:cubicBezTo>
                  <a:cubicBezTo>
                    <a:pt x="4569" y="1123"/>
                    <a:pt x="4660" y="3201"/>
                    <a:pt x="3686" y="3926"/>
                  </a:cubicBezTo>
                  <a:cubicBezTo>
                    <a:pt x="3211" y="4279"/>
                    <a:pt x="2780" y="4385"/>
                    <a:pt x="2400" y="4385"/>
                  </a:cubicBezTo>
                  <a:cubicBezTo>
                    <a:pt x="2000" y="4385"/>
                    <a:pt x="1656" y="4268"/>
                    <a:pt x="1372" y="4195"/>
                  </a:cubicBezTo>
                  <a:cubicBezTo>
                    <a:pt x="820" y="4051"/>
                    <a:pt x="661" y="3748"/>
                    <a:pt x="330" y="3700"/>
                  </a:cubicBezTo>
                  <a:cubicBezTo>
                    <a:pt x="310" y="3697"/>
                    <a:pt x="291" y="3695"/>
                    <a:pt x="273" y="3695"/>
                  </a:cubicBezTo>
                  <a:cubicBezTo>
                    <a:pt x="1" y="3695"/>
                    <a:pt x="18" y="4052"/>
                    <a:pt x="801" y="4456"/>
                  </a:cubicBezTo>
                  <a:cubicBezTo>
                    <a:pt x="1118" y="4621"/>
                    <a:pt x="2355" y="5438"/>
                    <a:pt x="3518" y="5438"/>
                  </a:cubicBezTo>
                  <a:cubicBezTo>
                    <a:pt x="3818" y="5438"/>
                    <a:pt x="4113" y="5384"/>
                    <a:pt x="4386" y="5250"/>
                  </a:cubicBezTo>
                  <a:cubicBezTo>
                    <a:pt x="6130" y="4394"/>
                    <a:pt x="6985" y="474"/>
                    <a:pt x="5924" y="40"/>
                  </a:cubicBezTo>
                  <a:cubicBezTo>
                    <a:pt x="5924" y="40"/>
                    <a:pt x="5850" y="0"/>
                    <a:pt x="5731" y="0"/>
                  </a:cubicBezTo>
                  <a:close/>
                </a:path>
              </a:pathLst>
            </a:custGeom>
            <a:solidFill>
              <a:srgbClr val="F27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7294025" y="3091912"/>
              <a:ext cx="322648" cy="472616"/>
            </a:xfrm>
            <a:custGeom>
              <a:rect b="b" l="l" r="r" t="t"/>
              <a:pathLst>
                <a:path extrusionOk="0" h="10737" w="7330">
                  <a:moveTo>
                    <a:pt x="3001" y="92"/>
                  </a:moveTo>
                  <a:cubicBezTo>
                    <a:pt x="2956" y="357"/>
                    <a:pt x="2923" y="624"/>
                    <a:pt x="2899" y="888"/>
                  </a:cubicBezTo>
                  <a:lnTo>
                    <a:pt x="2899" y="888"/>
                  </a:lnTo>
                  <a:cubicBezTo>
                    <a:pt x="2951" y="923"/>
                    <a:pt x="3003" y="957"/>
                    <a:pt x="3056" y="993"/>
                  </a:cubicBezTo>
                  <a:lnTo>
                    <a:pt x="3056" y="993"/>
                  </a:lnTo>
                  <a:cubicBezTo>
                    <a:pt x="3034" y="677"/>
                    <a:pt x="3016" y="376"/>
                    <a:pt x="3001" y="92"/>
                  </a:cubicBezTo>
                  <a:close/>
                  <a:moveTo>
                    <a:pt x="768" y="0"/>
                  </a:moveTo>
                  <a:cubicBezTo>
                    <a:pt x="290" y="0"/>
                    <a:pt x="0" y="283"/>
                    <a:pt x="45" y="980"/>
                  </a:cubicBezTo>
                  <a:cubicBezTo>
                    <a:pt x="218" y="3627"/>
                    <a:pt x="1111" y="7742"/>
                    <a:pt x="1236" y="9969"/>
                  </a:cubicBezTo>
                  <a:cubicBezTo>
                    <a:pt x="1246" y="10123"/>
                    <a:pt x="1267" y="10152"/>
                    <a:pt x="753" y="10283"/>
                  </a:cubicBezTo>
                  <a:cubicBezTo>
                    <a:pt x="163" y="10431"/>
                    <a:pt x="605" y="10736"/>
                    <a:pt x="1512" y="10736"/>
                  </a:cubicBezTo>
                  <a:cubicBezTo>
                    <a:pt x="1523" y="10736"/>
                    <a:pt x="1534" y="10736"/>
                    <a:pt x="1545" y="10736"/>
                  </a:cubicBezTo>
                  <a:cubicBezTo>
                    <a:pt x="2420" y="10728"/>
                    <a:pt x="2810" y="6561"/>
                    <a:pt x="2895" y="4355"/>
                  </a:cubicBezTo>
                  <a:cubicBezTo>
                    <a:pt x="2918" y="3826"/>
                    <a:pt x="2762" y="2393"/>
                    <a:pt x="2899" y="888"/>
                  </a:cubicBezTo>
                  <a:lnTo>
                    <a:pt x="2899" y="888"/>
                  </a:lnTo>
                  <a:cubicBezTo>
                    <a:pt x="2089" y="360"/>
                    <a:pt x="1308" y="0"/>
                    <a:pt x="768" y="0"/>
                  </a:cubicBezTo>
                  <a:close/>
                  <a:moveTo>
                    <a:pt x="3056" y="993"/>
                  </a:moveTo>
                  <a:cubicBezTo>
                    <a:pt x="3085" y="1413"/>
                    <a:pt x="3120" y="1859"/>
                    <a:pt x="3163" y="2330"/>
                  </a:cubicBezTo>
                  <a:cubicBezTo>
                    <a:pt x="3386" y="4743"/>
                    <a:pt x="6012" y="7907"/>
                    <a:pt x="6210" y="9936"/>
                  </a:cubicBezTo>
                  <a:cubicBezTo>
                    <a:pt x="6225" y="10094"/>
                    <a:pt x="6206" y="10153"/>
                    <a:pt x="5744" y="10310"/>
                  </a:cubicBezTo>
                  <a:cubicBezTo>
                    <a:pt x="5301" y="10460"/>
                    <a:pt x="5700" y="10736"/>
                    <a:pt x="6443" y="10736"/>
                  </a:cubicBezTo>
                  <a:cubicBezTo>
                    <a:pt x="6471" y="10736"/>
                    <a:pt x="6500" y="10736"/>
                    <a:pt x="6530" y="10735"/>
                  </a:cubicBezTo>
                  <a:cubicBezTo>
                    <a:pt x="7330" y="10713"/>
                    <a:pt x="6841" y="6512"/>
                    <a:pt x="6425" y="4543"/>
                  </a:cubicBezTo>
                  <a:cubicBezTo>
                    <a:pt x="6244" y="3688"/>
                    <a:pt x="4621" y="2051"/>
                    <a:pt x="3056" y="993"/>
                  </a:cubicBezTo>
                  <a:close/>
                </a:path>
              </a:pathLst>
            </a:custGeom>
            <a:solidFill>
              <a:srgbClr val="F27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7279279" y="2919229"/>
              <a:ext cx="330395" cy="585785"/>
            </a:xfrm>
            <a:custGeom>
              <a:rect b="b" l="l" r="r" t="t"/>
              <a:pathLst>
                <a:path extrusionOk="0" h="13308" w="7506">
                  <a:moveTo>
                    <a:pt x="1233" y="1"/>
                  </a:moveTo>
                  <a:cubicBezTo>
                    <a:pt x="867" y="851"/>
                    <a:pt x="409" y="2665"/>
                    <a:pt x="207" y="4904"/>
                  </a:cubicBezTo>
                  <a:cubicBezTo>
                    <a:pt x="0" y="7232"/>
                    <a:pt x="1364" y="12828"/>
                    <a:pt x="1391" y="13064"/>
                  </a:cubicBezTo>
                  <a:cubicBezTo>
                    <a:pt x="1609" y="13243"/>
                    <a:pt x="1862" y="13307"/>
                    <a:pt x="2102" y="13307"/>
                  </a:cubicBezTo>
                  <a:cubicBezTo>
                    <a:pt x="2446" y="13307"/>
                    <a:pt x="2762" y="13175"/>
                    <a:pt x="2906" y="13064"/>
                  </a:cubicBezTo>
                  <a:cubicBezTo>
                    <a:pt x="3636" y="9393"/>
                    <a:pt x="3219" y="5649"/>
                    <a:pt x="3345" y="4886"/>
                  </a:cubicBezTo>
                  <a:lnTo>
                    <a:pt x="3345" y="4886"/>
                  </a:lnTo>
                  <a:cubicBezTo>
                    <a:pt x="3381" y="5547"/>
                    <a:pt x="2993" y="7803"/>
                    <a:pt x="6370" y="13064"/>
                  </a:cubicBezTo>
                  <a:cubicBezTo>
                    <a:pt x="6573" y="13064"/>
                    <a:pt x="6805" y="13004"/>
                    <a:pt x="7505" y="12724"/>
                  </a:cubicBezTo>
                  <a:cubicBezTo>
                    <a:pt x="7344" y="11546"/>
                    <a:pt x="5974" y="2971"/>
                    <a:pt x="5740" y="683"/>
                  </a:cubicBezTo>
                  <a:cubicBezTo>
                    <a:pt x="5350" y="774"/>
                    <a:pt x="4722" y="905"/>
                    <a:pt x="4005" y="905"/>
                  </a:cubicBezTo>
                  <a:cubicBezTo>
                    <a:pt x="3125" y="905"/>
                    <a:pt x="2110" y="708"/>
                    <a:pt x="12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7299659" y="3542349"/>
              <a:ext cx="84734" cy="24738"/>
            </a:xfrm>
            <a:custGeom>
              <a:rect b="b" l="l" r="r" t="t"/>
              <a:pathLst>
                <a:path extrusionOk="0" h="562" w="1925">
                  <a:moveTo>
                    <a:pt x="785" y="1"/>
                  </a:moveTo>
                  <a:cubicBezTo>
                    <a:pt x="785" y="1"/>
                    <a:pt x="0" y="129"/>
                    <a:pt x="491" y="359"/>
                  </a:cubicBezTo>
                  <a:cubicBezTo>
                    <a:pt x="717" y="465"/>
                    <a:pt x="1039" y="562"/>
                    <a:pt x="1318" y="562"/>
                  </a:cubicBezTo>
                  <a:cubicBezTo>
                    <a:pt x="1651" y="562"/>
                    <a:pt x="1924" y="425"/>
                    <a:pt x="1909" y="1"/>
                  </a:cubicBezTo>
                  <a:lnTo>
                    <a:pt x="1909" y="1"/>
                  </a:lnTo>
                  <a:cubicBezTo>
                    <a:pt x="1909" y="1"/>
                    <a:pt x="1599" y="149"/>
                    <a:pt x="1266" y="149"/>
                  </a:cubicBezTo>
                  <a:cubicBezTo>
                    <a:pt x="1100" y="149"/>
                    <a:pt x="928" y="112"/>
                    <a:pt x="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7512311" y="3545695"/>
              <a:ext cx="84778" cy="24738"/>
            </a:xfrm>
            <a:custGeom>
              <a:rect b="b" l="l" r="r" t="t"/>
              <a:pathLst>
                <a:path extrusionOk="0" h="562" w="1926">
                  <a:moveTo>
                    <a:pt x="784" y="1"/>
                  </a:moveTo>
                  <a:cubicBezTo>
                    <a:pt x="784" y="1"/>
                    <a:pt x="1" y="130"/>
                    <a:pt x="496" y="359"/>
                  </a:cubicBezTo>
                  <a:cubicBezTo>
                    <a:pt x="721" y="465"/>
                    <a:pt x="1041" y="562"/>
                    <a:pt x="1320" y="562"/>
                  </a:cubicBezTo>
                  <a:cubicBezTo>
                    <a:pt x="1652" y="562"/>
                    <a:pt x="1926" y="424"/>
                    <a:pt x="1910" y="1"/>
                  </a:cubicBezTo>
                  <a:lnTo>
                    <a:pt x="1910" y="1"/>
                  </a:lnTo>
                  <a:cubicBezTo>
                    <a:pt x="1910" y="1"/>
                    <a:pt x="1601" y="149"/>
                    <a:pt x="1267" y="149"/>
                  </a:cubicBezTo>
                  <a:cubicBezTo>
                    <a:pt x="1100" y="149"/>
                    <a:pt x="927" y="112"/>
                    <a:pt x="7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7328315" y="2691919"/>
              <a:ext cx="195702" cy="252484"/>
            </a:xfrm>
            <a:custGeom>
              <a:rect b="b" l="l" r="r" t="t"/>
              <a:pathLst>
                <a:path extrusionOk="0" h="5736" w="4446">
                  <a:moveTo>
                    <a:pt x="2828" y="0"/>
                  </a:moveTo>
                  <a:cubicBezTo>
                    <a:pt x="2187" y="0"/>
                    <a:pt x="1340" y="439"/>
                    <a:pt x="791" y="1164"/>
                  </a:cubicBezTo>
                  <a:cubicBezTo>
                    <a:pt x="1" y="2209"/>
                    <a:pt x="362" y="2274"/>
                    <a:pt x="470" y="3232"/>
                  </a:cubicBezTo>
                  <a:cubicBezTo>
                    <a:pt x="695" y="5238"/>
                    <a:pt x="194" y="5449"/>
                    <a:pt x="194" y="5449"/>
                  </a:cubicBezTo>
                  <a:lnTo>
                    <a:pt x="4241" y="5735"/>
                  </a:lnTo>
                  <a:cubicBezTo>
                    <a:pt x="3521" y="4387"/>
                    <a:pt x="3976" y="3751"/>
                    <a:pt x="4026" y="3220"/>
                  </a:cubicBezTo>
                  <a:cubicBezTo>
                    <a:pt x="4109" y="2304"/>
                    <a:pt x="4446" y="1653"/>
                    <a:pt x="3563" y="336"/>
                  </a:cubicBezTo>
                  <a:cubicBezTo>
                    <a:pt x="3408" y="106"/>
                    <a:pt x="3142" y="0"/>
                    <a:pt x="2828" y="0"/>
                  </a:cubicBezTo>
                  <a:close/>
                </a:path>
              </a:pathLst>
            </a:custGeom>
            <a:solidFill>
              <a:srgbClr val="F27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7307230" y="2701691"/>
              <a:ext cx="222773" cy="265337"/>
            </a:xfrm>
            <a:custGeom>
              <a:rect b="b" l="l" r="r" t="t"/>
              <a:pathLst>
                <a:path extrusionOk="0" h="6028" w="5061">
                  <a:moveTo>
                    <a:pt x="3723" y="1"/>
                  </a:moveTo>
                  <a:cubicBezTo>
                    <a:pt x="3723" y="1"/>
                    <a:pt x="3105" y="51"/>
                    <a:pt x="2552" y="833"/>
                  </a:cubicBezTo>
                  <a:cubicBezTo>
                    <a:pt x="2218" y="1305"/>
                    <a:pt x="1847" y="1426"/>
                    <a:pt x="1553" y="1426"/>
                  </a:cubicBezTo>
                  <a:cubicBezTo>
                    <a:pt x="1244" y="1426"/>
                    <a:pt x="1022" y="1292"/>
                    <a:pt x="1022" y="1292"/>
                  </a:cubicBezTo>
                  <a:cubicBezTo>
                    <a:pt x="1" y="2258"/>
                    <a:pt x="456" y="5292"/>
                    <a:pt x="456" y="5292"/>
                  </a:cubicBezTo>
                  <a:cubicBezTo>
                    <a:pt x="1246" y="5864"/>
                    <a:pt x="2208" y="6027"/>
                    <a:pt x="3048" y="6027"/>
                  </a:cubicBezTo>
                  <a:cubicBezTo>
                    <a:pt x="4161" y="6027"/>
                    <a:pt x="5060" y="5741"/>
                    <a:pt x="5060" y="5741"/>
                  </a:cubicBezTo>
                  <a:lnTo>
                    <a:pt x="4725" y="796"/>
                  </a:lnTo>
                  <a:cubicBezTo>
                    <a:pt x="4725" y="796"/>
                    <a:pt x="4614" y="460"/>
                    <a:pt x="4280" y="195"/>
                  </a:cubicBezTo>
                  <a:cubicBezTo>
                    <a:pt x="4081" y="34"/>
                    <a:pt x="3723" y="1"/>
                    <a:pt x="3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7362517" y="2717230"/>
              <a:ext cx="171580" cy="250636"/>
            </a:xfrm>
            <a:custGeom>
              <a:rect b="b" l="l" r="r" t="t"/>
              <a:pathLst>
                <a:path extrusionOk="0" h="5694" w="3898">
                  <a:moveTo>
                    <a:pt x="2532" y="0"/>
                  </a:moveTo>
                  <a:cubicBezTo>
                    <a:pt x="2532" y="0"/>
                    <a:pt x="1565" y="1260"/>
                    <a:pt x="1762" y="1938"/>
                  </a:cubicBezTo>
                  <a:cubicBezTo>
                    <a:pt x="1945" y="2570"/>
                    <a:pt x="1496" y="3205"/>
                    <a:pt x="829" y="3205"/>
                  </a:cubicBezTo>
                  <a:cubicBezTo>
                    <a:pt x="783" y="3205"/>
                    <a:pt x="736" y="3202"/>
                    <a:pt x="688" y="3195"/>
                  </a:cubicBezTo>
                  <a:cubicBezTo>
                    <a:pt x="629" y="3188"/>
                    <a:pt x="578" y="3185"/>
                    <a:pt x="533" y="3185"/>
                  </a:cubicBezTo>
                  <a:cubicBezTo>
                    <a:pt x="1" y="3185"/>
                    <a:pt x="351" y="3653"/>
                    <a:pt x="1071" y="3673"/>
                  </a:cubicBezTo>
                  <a:cubicBezTo>
                    <a:pt x="1852" y="3695"/>
                    <a:pt x="2433" y="4443"/>
                    <a:pt x="1763" y="4486"/>
                  </a:cubicBezTo>
                  <a:cubicBezTo>
                    <a:pt x="1178" y="4525"/>
                    <a:pt x="242" y="5399"/>
                    <a:pt x="730" y="5485"/>
                  </a:cubicBezTo>
                  <a:cubicBezTo>
                    <a:pt x="1586" y="5638"/>
                    <a:pt x="2208" y="5693"/>
                    <a:pt x="2659" y="5693"/>
                  </a:cubicBezTo>
                  <a:cubicBezTo>
                    <a:pt x="3898" y="5693"/>
                    <a:pt x="3849" y="5272"/>
                    <a:pt x="3849" y="5272"/>
                  </a:cubicBezTo>
                  <a:lnTo>
                    <a:pt x="3469" y="444"/>
                  </a:lnTo>
                  <a:cubicBezTo>
                    <a:pt x="3469" y="444"/>
                    <a:pt x="3463" y="431"/>
                    <a:pt x="3456" y="410"/>
                  </a:cubicBezTo>
                  <a:lnTo>
                    <a:pt x="2532" y="0"/>
                  </a:lnTo>
                  <a:close/>
                </a:path>
              </a:pathLst>
            </a:custGeom>
            <a:solidFill>
              <a:srgbClr val="787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7310400" y="2697818"/>
              <a:ext cx="289943" cy="629142"/>
            </a:xfrm>
            <a:custGeom>
              <a:rect b="b" l="l" r="r" t="t"/>
              <a:pathLst>
                <a:path extrusionOk="0" h="14293" w="6587">
                  <a:moveTo>
                    <a:pt x="3753" y="1"/>
                  </a:moveTo>
                  <a:cubicBezTo>
                    <a:pt x="3496" y="1"/>
                    <a:pt x="3142" y="158"/>
                    <a:pt x="2635" y="722"/>
                  </a:cubicBezTo>
                  <a:cubicBezTo>
                    <a:pt x="2412" y="972"/>
                    <a:pt x="2004" y="1513"/>
                    <a:pt x="1547" y="1513"/>
                  </a:cubicBezTo>
                  <a:cubicBezTo>
                    <a:pt x="1539" y="1513"/>
                    <a:pt x="1531" y="1513"/>
                    <a:pt x="1523" y="1512"/>
                  </a:cubicBezTo>
                  <a:cubicBezTo>
                    <a:pt x="1523" y="1512"/>
                    <a:pt x="1" y="10498"/>
                    <a:pt x="1458" y="14174"/>
                  </a:cubicBezTo>
                  <a:cubicBezTo>
                    <a:pt x="1458" y="14174"/>
                    <a:pt x="2268" y="14292"/>
                    <a:pt x="3277" y="14292"/>
                  </a:cubicBezTo>
                  <a:cubicBezTo>
                    <a:pt x="4420" y="14292"/>
                    <a:pt x="5819" y="14140"/>
                    <a:pt x="6586" y="13492"/>
                  </a:cubicBezTo>
                  <a:cubicBezTo>
                    <a:pt x="6586" y="13492"/>
                    <a:pt x="5742" y="1236"/>
                    <a:pt x="4213" y="179"/>
                  </a:cubicBezTo>
                  <a:cubicBezTo>
                    <a:pt x="4105" y="105"/>
                    <a:pt x="3961" y="1"/>
                    <a:pt x="3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7279807" y="2696057"/>
              <a:ext cx="146534" cy="594676"/>
            </a:xfrm>
            <a:custGeom>
              <a:rect b="b" l="l" r="r" t="t"/>
              <a:pathLst>
                <a:path extrusionOk="0" h="13510" w="3329">
                  <a:moveTo>
                    <a:pt x="3242" y="0"/>
                  </a:moveTo>
                  <a:cubicBezTo>
                    <a:pt x="3085" y="0"/>
                    <a:pt x="2709" y="93"/>
                    <a:pt x="2050" y="770"/>
                  </a:cubicBezTo>
                  <a:cubicBezTo>
                    <a:pt x="1775" y="1052"/>
                    <a:pt x="1733" y="1150"/>
                    <a:pt x="1479" y="1509"/>
                  </a:cubicBezTo>
                  <a:cubicBezTo>
                    <a:pt x="176" y="3777"/>
                    <a:pt x="2" y="13192"/>
                    <a:pt x="0" y="13192"/>
                  </a:cubicBezTo>
                  <a:cubicBezTo>
                    <a:pt x="0" y="13192"/>
                    <a:pt x="0" y="13192"/>
                    <a:pt x="0" y="13192"/>
                  </a:cubicBezTo>
                  <a:lnTo>
                    <a:pt x="0" y="13192"/>
                  </a:lnTo>
                  <a:lnTo>
                    <a:pt x="810" y="13510"/>
                  </a:lnTo>
                  <a:cubicBezTo>
                    <a:pt x="810" y="13510"/>
                    <a:pt x="1158" y="4429"/>
                    <a:pt x="1978" y="1534"/>
                  </a:cubicBezTo>
                  <a:cubicBezTo>
                    <a:pt x="2102" y="1095"/>
                    <a:pt x="2606" y="506"/>
                    <a:pt x="3329" y="14"/>
                  </a:cubicBezTo>
                  <a:cubicBezTo>
                    <a:pt x="3329" y="14"/>
                    <a:pt x="3301" y="0"/>
                    <a:pt x="32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7411025" y="2612247"/>
              <a:ext cx="74214" cy="105598"/>
            </a:xfrm>
            <a:custGeom>
              <a:rect b="b" l="l" r="r" t="t"/>
              <a:pathLst>
                <a:path extrusionOk="0" h="2399" w="1686">
                  <a:moveTo>
                    <a:pt x="1685" y="0"/>
                  </a:moveTo>
                  <a:lnTo>
                    <a:pt x="0" y="998"/>
                  </a:lnTo>
                  <a:cubicBezTo>
                    <a:pt x="294" y="1498"/>
                    <a:pt x="342" y="1744"/>
                    <a:pt x="37" y="2316"/>
                  </a:cubicBezTo>
                  <a:cubicBezTo>
                    <a:pt x="6" y="2374"/>
                    <a:pt x="30" y="2398"/>
                    <a:pt x="90" y="2398"/>
                  </a:cubicBezTo>
                  <a:cubicBezTo>
                    <a:pt x="349" y="2398"/>
                    <a:pt x="1272" y="1942"/>
                    <a:pt x="1214" y="1811"/>
                  </a:cubicBezTo>
                  <a:cubicBezTo>
                    <a:pt x="984" y="1306"/>
                    <a:pt x="1685" y="1"/>
                    <a:pt x="1685" y="0"/>
                  </a:cubicBezTo>
                  <a:close/>
                </a:path>
              </a:pathLst>
            </a:custGeom>
            <a:solidFill>
              <a:srgbClr val="F27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7387035" y="2563871"/>
              <a:ext cx="114490" cy="130996"/>
            </a:xfrm>
            <a:custGeom>
              <a:rect b="b" l="l" r="r" t="t"/>
              <a:pathLst>
                <a:path extrusionOk="0" h="2976" w="2601">
                  <a:moveTo>
                    <a:pt x="1540" y="1"/>
                  </a:moveTo>
                  <a:cubicBezTo>
                    <a:pt x="1388" y="1"/>
                    <a:pt x="1225" y="54"/>
                    <a:pt x="1063" y="191"/>
                  </a:cubicBezTo>
                  <a:cubicBezTo>
                    <a:pt x="597" y="589"/>
                    <a:pt x="0" y="2413"/>
                    <a:pt x="440" y="2843"/>
                  </a:cubicBezTo>
                  <a:cubicBezTo>
                    <a:pt x="510" y="2912"/>
                    <a:pt x="668" y="2976"/>
                    <a:pt x="869" y="2976"/>
                  </a:cubicBezTo>
                  <a:cubicBezTo>
                    <a:pt x="1218" y="2976"/>
                    <a:pt x="1696" y="2783"/>
                    <a:pt x="2057" y="2090"/>
                  </a:cubicBezTo>
                  <a:cubicBezTo>
                    <a:pt x="2240" y="1735"/>
                    <a:pt x="2600" y="1155"/>
                    <a:pt x="2305" y="509"/>
                  </a:cubicBezTo>
                  <a:cubicBezTo>
                    <a:pt x="2210" y="303"/>
                    <a:pt x="1904" y="1"/>
                    <a:pt x="1540" y="1"/>
                  </a:cubicBezTo>
                  <a:close/>
                </a:path>
              </a:pathLst>
            </a:custGeom>
            <a:solidFill>
              <a:srgbClr val="F27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7415603" y="2550401"/>
              <a:ext cx="100888" cy="104938"/>
            </a:xfrm>
            <a:custGeom>
              <a:rect b="b" l="l" r="r" t="t"/>
              <a:pathLst>
                <a:path extrusionOk="0" h="2384" w="2292">
                  <a:moveTo>
                    <a:pt x="916" y="1"/>
                  </a:moveTo>
                  <a:cubicBezTo>
                    <a:pt x="526" y="1"/>
                    <a:pt x="163" y="191"/>
                    <a:pt x="75" y="557"/>
                  </a:cubicBezTo>
                  <a:cubicBezTo>
                    <a:pt x="20" y="788"/>
                    <a:pt x="1" y="928"/>
                    <a:pt x="463" y="928"/>
                  </a:cubicBezTo>
                  <a:cubicBezTo>
                    <a:pt x="496" y="928"/>
                    <a:pt x="531" y="928"/>
                    <a:pt x="569" y="926"/>
                  </a:cubicBezTo>
                  <a:cubicBezTo>
                    <a:pt x="588" y="926"/>
                    <a:pt x="606" y="925"/>
                    <a:pt x="624" y="925"/>
                  </a:cubicBezTo>
                  <a:cubicBezTo>
                    <a:pt x="1262" y="925"/>
                    <a:pt x="1121" y="1385"/>
                    <a:pt x="1042" y="1545"/>
                  </a:cubicBezTo>
                  <a:cubicBezTo>
                    <a:pt x="805" y="2021"/>
                    <a:pt x="1660" y="1583"/>
                    <a:pt x="1370" y="2154"/>
                  </a:cubicBezTo>
                  <a:cubicBezTo>
                    <a:pt x="1284" y="2323"/>
                    <a:pt x="1295" y="2384"/>
                    <a:pt x="1355" y="2384"/>
                  </a:cubicBezTo>
                  <a:cubicBezTo>
                    <a:pt x="1497" y="2384"/>
                    <a:pt x="1915" y="2039"/>
                    <a:pt x="1963" y="1979"/>
                  </a:cubicBezTo>
                  <a:cubicBezTo>
                    <a:pt x="2036" y="1897"/>
                    <a:pt x="2292" y="1527"/>
                    <a:pt x="1950" y="660"/>
                  </a:cubicBezTo>
                  <a:cubicBezTo>
                    <a:pt x="1774" y="215"/>
                    <a:pt x="1330" y="1"/>
                    <a:pt x="916" y="1"/>
                  </a:cubicBezTo>
                  <a:close/>
                </a:path>
              </a:pathLst>
            </a:custGeom>
            <a:solidFill>
              <a:srgbClr val="353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6430786" y="2185887"/>
              <a:ext cx="1098501" cy="852619"/>
            </a:xfrm>
            <a:custGeom>
              <a:rect b="b" l="l" r="r" t="t"/>
              <a:pathLst>
                <a:path extrusionOk="0" h="19370" w="24956">
                  <a:moveTo>
                    <a:pt x="8758" y="1898"/>
                  </a:moveTo>
                  <a:cubicBezTo>
                    <a:pt x="9175" y="1898"/>
                    <a:pt x="9598" y="1941"/>
                    <a:pt x="10023" y="2030"/>
                  </a:cubicBezTo>
                  <a:cubicBezTo>
                    <a:pt x="13335" y="2724"/>
                    <a:pt x="15456" y="5974"/>
                    <a:pt x="14760" y="9285"/>
                  </a:cubicBezTo>
                  <a:cubicBezTo>
                    <a:pt x="14154" y="12172"/>
                    <a:pt x="11607" y="14154"/>
                    <a:pt x="8770" y="14154"/>
                  </a:cubicBezTo>
                  <a:cubicBezTo>
                    <a:pt x="8353" y="14154"/>
                    <a:pt x="7929" y="14111"/>
                    <a:pt x="7505" y="14022"/>
                  </a:cubicBezTo>
                  <a:cubicBezTo>
                    <a:pt x="4194" y="13326"/>
                    <a:pt x="2074" y="10077"/>
                    <a:pt x="2770" y="6766"/>
                  </a:cubicBezTo>
                  <a:cubicBezTo>
                    <a:pt x="3375" y="3879"/>
                    <a:pt x="5921" y="1898"/>
                    <a:pt x="8758" y="1898"/>
                  </a:cubicBezTo>
                  <a:close/>
                  <a:moveTo>
                    <a:pt x="8758" y="1"/>
                  </a:moveTo>
                  <a:cubicBezTo>
                    <a:pt x="5043" y="1"/>
                    <a:pt x="1706" y="2595"/>
                    <a:pt x="911" y="6376"/>
                  </a:cubicBezTo>
                  <a:cubicBezTo>
                    <a:pt x="0" y="10711"/>
                    <a:pt x="2778" y="14965"/>
                    <a:pt x="7112" y="15877"/>
                  </a:cubicBezTo>
                  <a:cubicBezTo>
                    <a:pt x="7668" y="15994"/>
                    <a:pt x="8223" y="16050"/>
                    <a:pt x="8770" y="16050"/>
                  </a:cubicBezTo>
                  <a:cubicBezTo>
                    <a:pt x="10918" y="16050"/>
                    <a:pt x="12938" y="15182"/>
                    <a:pt x="14414" y="13719"/>
                  </a:cubicBezTo>
                  <a:cubicBezTo>
                    <a:pt x="14451" y="13751"/>
                    <a:pt x="14489" y="13780"/>
                    <a:pt x="14529" y="13808"/>
                  </a:cubicBezTo>
                  <a:lnTo>
                    <a:pt x="16632" y="15264"/>
                  </a:lnTo>
                  <a:cubicBezTo>
                    <a:pt x="16899" y="15448"/>
                    <a:pt x="17204" y="15537"/>
                    <a:pt x="17506" y="15537"/>
                  </a:cubicBezTo>
                  <a:cubicBezTo>
                    <a:pt x="17647" y="15537"/>
                    <a:pt x="17788" y="15518"/>
                    <a:pt x="17923" y="15479"/>
                  </a:cubicBezTo>
                  <a:lnTo>
                    <a:pt x="23287" y="19195"/>
                  </a:lnTo>
                  <a:cubicBezTo>
                    <a:pt x="23456" y="19313"/>
                    <a:pt x="23650" y="19370"/>
                    <a:pt x="23843" y="19370"/>
                  </a:cubicBezTo>
                  <a:cubicBezTo>
                    <a:pt x="24152" y="19370"/>
                    <a:pt x="24456" y="19223"/>
                    <a:pt x="24646" y="18950"/>
                  </a:cubicBezTo>
                  <a:cubicBezTo>
                    <a:pt x="24955" y="18505"/>
                    <a:pt x="24846" y="17898"/>
                    <a:pt x="24402" y="17590"/>
                  </a:cubicBezTo>
                  <a:lnTo>
                    <a:pt x="19038" y="13874"/>
                  </a:lnTo>
                  <a:cubicBezTo>
                    <a:pt x="19001" y="13434"/>
                    <a:pt x="18775" y="13013"/>
                    <a:pt x="18383" y="12742"/>
                  </a:cubicBezTo>
                  <a:lnTo>
                    <a:pt x="16278" y="11286"/>
                  </a:lnTo>
                  <a:cubicBezTo>
                    <a:pt x="16231" y="11254"/>
                    <a:pt x="16184" y="11224"/>
                    <a:pt x="16134" y="11199"/>
                  </a:cubicBezTo>
                  <a:cubicBezTo>
                    <a:pt x="16342" y="10717"/>
                    <a:pt x="16503" y="10209"/>
                    <a:pt x="16615" y="9676"/>
                  </a:cubicBezTo>
                  <a:cubicBezTo>
                    <a:pt x="17526" y="5339"/>
                    <a:pt x="14748" y="1086"/>
                    <a:pt x="10411" y="173"/>
                  </a:cubicBezTo>
                  <a:cubicBezTo>
                    <a:pt x="9856" y="56"/>
                    <a:pt x="9303" y="1"/>
                    <a:pt x="8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7257754" y="2709571"/>
              <a:ext cx="265866" cy="219471"/>
            </a:xfrm>
            <a:custGeom>
              <a:rect b="b" l="l" r="r" t="t"/>
              <a:pathLst>
                <a:path extrusionOk="0" h="4986" w="6040">
                  <a:moveTo>
                    <a:pt x="4928" y="0"/>
                  </a:moveTo>
                  <a:cubicBezTo>
                    <a:pt x="4784" y="0"/>
                    <a:pt x="4552" y="66"/>
                    <a:pt x="4334" y="416"/>
                  </a:cubicBezTo>
                  <a:cubicBezTo>
                    <a:pt x="3928" y="1071"/>
                    <a:pt x="4128" y="2919"/>
                    <a:pt x="3304" y="3621"/>
                  </a:cubicBezTo>
                  <a:cubicBezTo>
                    <a:pt x="2850" y="4007"/>
                    <a:pt x="2429" y="4111"/>
                    <a:pt x="2058" y="4111"/>
                  </a:cubicBezTo>
                  <a:cubicBezTo>
                    <a:pt x="1754" y="4111"/>
                    <a:pt x="1483" y="4040"/>
                    <a:pt x="1256" y="3998"/>
                  </a:cubicBezTo>
                  <a:cubicBezTo>
                    <a:pt x="754" y="3901"/>
                    <a:pt x="596" y="3640"/>
                    <a:pt x="298" y="3617"/>
                  </a:cubicBezTo>
                  <a:cubicBezTo>
                    <a:pt x="288" y="3616"/>
                    <a:pt x="278" y="3616"/>
                    <a:pt x="269" y="3616"/>
                  </a:cubicBezTo>
                  <a:cubicBezTo>
                    <a:pt x="1" y="3616"/>
                    <a:pt x="17" y="3941"/>
                    <a:pt x="760" y="4264"/>
                  </a:cubicBezTo>
                  <a:cubicBezTo>
                    <a:pt x="1040" y="4386"/>
                    <a:pt x="2094" y="4985"/>
                    <a:pt x="3088" y="4985"/>
                  </a:cubicBezTo>
                  <a:cubicBezTo>
                    <a:pt x="3409" y="4985"/>
                    <a:pt x="3723" y="4923"/>
                    <a:pt x="4003" y="4762"/>
                  </a:cubicBezTo>
                  <a:cubicBezTo>
                    <a:pt x="5507" y="3896"/>
                    <a:pt x="6039" y="352"/>
                    <a:pt x="5070" y="24"/>
                  </a:cubicBezTo>
                  <a:cubicBezTo>
                    <a:pt x="5070" y="24"/>
                    <a:pt x="5015" y="0"/>
                    <a:pt x="4928" y="0"/>
                  </a:cubicBezTo>
                  <a:close/>
                </a:path>
              </a:pathLst>
            </a:custGeom>
            <a:solidFill>
              <a:srgbClr val="F27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7426167" y="2707326"/>
              <a:ext cx="94241" cy="106654"/>
            </a:xfrm>
            <a:custGeom>
              <a:rect b="b" l="l" r="r" t="t"/>
              <a:pathLst>
                <a:path extrusionOk="0" h="2423" w="2141">
                  <a:moveTo>
                    <a:pt x="1087" y="0"/>
                  </a:moveTo>
                  <a:cubicBezTo>
                    <a:pt x="1" y="56"/>
                    <a:pt x="108" y="2277"/>
                    <a:pt x="108" y="2277"/>
                  </a:cubicBezTo>
                  <a:cubicBezTo>
                    <a:pt x="432" y="2392"/>
                    <a:pt x="789" y="2423"/>
                    <a:pt x="1079" y="2423"/>
                  </a:cubicBezTo>
                  <a:cubicBezTo>
                    <a:pt x="1415" y="2423"/>
                    <a:pt x="1660" y="2381"/>
                    <a:pt x="1660" y="2381"/>
                  </a:cubicBezTo>
                  <a:cubicBezTo>
                    <a:pt x="2141" y="38"/>
                    <a:pt x="1087" y="0"/>
                    <a:pt x="10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4"/>
          <p:cNvSpPr txBox="1"/>
          <p:nvPr/>
        </p:nvSpPr>
        <p:spPr>
          <a:xfrm>
            <a:off x="494925" y="2515550"/>
            <a:ext cx="3493200" cy="19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tamaran"/>
                <a:ea typeface="Catamaran"/>
                <a:cs typeface="Catamaran"/>
                <a:sym typeface="Catamaran"/>
              </a:rPr>
              <a:t>Team 8</a:t>
            </a:r>
            <a:endParaRPr b="1" sz="12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2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200">
              <a:solidFill>
                <a:schemeClr val="dk1"/>
              </a:solidFill>
              <a:latin typeface="Catamaran"/>
              <a:ea typeface="Catamaran"/>
              <a:cs typeface="Catamaran"/>
              <a:sym typeface="Catamaran"/>
            </a:endParaRPr>
          </a:p>
          <a:p>
            <a:pPr indent="0" lvl="0" marL="0" rtl="0" algn="l">
              <a:spcBef>
                <a:spcPts val="0"/>
              </a:spcBef>
              <a:spcAft>
                <a:spcPts val="0"/>
              </a:spcAft>
              <a:buNone/>
            </a:pPr>
            <a:r>
              <a:rPr lang="en" sz="1200">
                <a:solidFill>
                  <a:schemeClr val="dk1"/>
                </a:solidFill>
                <a:latin typeface="Catamaran"/>
                <a:ea typeface="Catamaran"/>
                <a:cs typeface="Catamaran"/>
                <a:sym typeface="Catamaran"/>
              </a:rPr>
              <a:t>Minjun Kim (mkim925@gatech.edu)</a:t>
            </a:r>
            <a:endParaRPr sz="1200">
              <a:solidFill>
                <a:schemeClr val="dk1"/>
              </a:solidFill>
              <a:latin typeface="Catamaran"/>
              <a:ea typeface="Catamaran"/>
              <a:cs typeface="Catamaran"/>
              <a:sym typeface="Catamaran"/>
            </a:endParaRPr>
          </a:p>
          <a:p>
            <a:pPr indent="0" lvl="0" marL="0" rtl="0" algn="l">
              <a:spcBef>
                <a:spcPts val="0"/>
              </a:spcBef>
              <a:spcAft>
                <a:spcPts val="0"/>
              </a:spcAft>
              <a:buNone/>
            </a:pPr>
            <a:r>
              <a:rPr lang="en" sz="1200">
                <a:solidFill>
                  <a:schemeClr val="dk1"/>
                </a:solidFill>
                <a:latin typeface="Catamaran"/>
                <a:ea typeface="Catamaran"/>
                <a:cs typeface="Catamaran"/>
                <a:sym typeface="Catamaran"/>
              </a:rPr>
              <a:t>Nabin Kim (nabin@gatech.edu)</a:t>
            </a:r>
            <a:endParaRPr sz="1200">
              <a:solidFill>
                <a:schemeClr val="dk1"/>
              </a:solidFill>
              <a:latin typeface="Catamaran"/>
              <a:ea typeface="Catamaran"/>
              <a:cs typeface="Catamaran"/>
              <a:sym typeface="Catamaran"/>
            </a:endParaRPr>
          </a:p>
          <a:p>
            <a:pPr indent="0" lvl="0" marL="0" rtl="0" algn="l">
              <a:spcBef>
                <a:spcPts val="0"/>
              </a:spcBef>
              <a:spcAft>
                <a:spcPts val="0"/>
              </a:spcAft>
              <a:buNone/>
            </a:pPr>
            <a:r>
              <a:rPr lang="en" sz="1200">
                <a:solidFill>
                  <a:schemeClr val="dk1"/>
                </a:solidFill>
                <a:latin typeface="Catamaran"/>
                <a:ea typeface="Catamaran"/>
                <a:cs typeface="Catamaran"/>
                <a:sym typeface="Catamaran"/>
              </a:rPr>
              <a:t>Sandra Kurian (skurian32@gatech.edu)</a:t>
            </a:r>
            <a:endParaRPr sz="1200">
              <a:solidFill>
                <a:schemeClr val="dk1"/>
              </a:solidFill>
              <a:latin typeface="Catamaran"/>
              <a:ea typeface="Catamaran"/>
              <a:cs typeface="Catamaran"/>
              <a:sym typeface="Catamaran"/>
            </a:endParaRPr>
          </a:p>
          <a:p>
            <a:pPr indent="0" lvl="0" marL="0" rtl="0" algn="l">
              <a:spcBef>
                <a:spcPts val="0"/>
              </a:spcBef>
              <a:spcAft>
                <a:spcPts val="0"/>
              </a:spcAft>
              <a:buNone/>
            </a:pPr>
            <a:r>
              <a:rPr lang="en" sz="1200">
                <a:solidFill>
                  <a:schemeClr val="dk1"/>
                </a:solidFill>
                <a:latin typeface="Catamaran"/>
                <a:ea typeface="Catamaran"/>
                <a:cs typeface="Catamaran"/>
                <a:sym typeface="Catamaran"/>
              </a:rPr>
              <a:t>Seohee Yoon (syoon333@gatech.edu)</a:t>
            </a:r>
            <a:endParaRPr sz="1200">
              <a:solidFill>
                <a:schemeClr val="dk1"/>
              </a:solidFill>
              <a:latin typeface="Catamaran"/>
              <a:ea typeface="Catamaran"/>
              <a:cs typeface="Catamaran"/>
              <a:sym typeface="Catamar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t>
            </a:r>
            <a:r>
              <a:rPr lang="en"/>
              <a:t>Function</a:t>
            </a:r>
            <a:endParaRPr/>
          </a:p>
        </p:txBody>
      </p:sp>
      <p:grpSp>
        <p:nvGrpSpPr>
          <p:cNvPr id="284" name="Google Shape;284;p33"/>
          <p:cNvGrpSpPr/>
          <p:nvPr/>
        </p:nvGrpSpPr>
        <p:grpSpPr>
          <a:xfrm>
            <a:off x="543371" y="1278223"/>
            <a:ext cx="320030" cy="311377"/>
            <a:chOff x="2650597" y="3381777"/>
            <a:chExt cx="341511" cy="324994"/>
          </a:xfrm>
        </p:grpSpPr>
        <p:sp>
          <p:nvSpPr>
            <p:cNvPr id="285" name="Google Shape;285;p33"/>
            <p:cNvSpPr/>
            <p:nvPr/>
          </p:nvSpPr>
          <p:spPr>
            <a:xfrm>
              <a:off x="2672970" y="3644928"/>
              <a:ext cx="51811" cy="56800"/>
            </a:xfrm>
            <a:custGeom>
              <a:rect b="b" l="l" r="r" t="t"/>
              <a:pathLst>
                <a:path extrusionOk="0" h="2163" w="1973">
                  <a:moveTo>
                    <a:pt x="1" y="0"/>
                  </a:moveTo>
                  <a:lnTo>
                    <a:pt x="1" y="2163"/>
                  </a:lnTo>
                  <a:lnTo>
                    <a:pt x="1972" y="2163"/>
                  </a:lnTo>
                  <a:lnTo>
                    <a:pt x="19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2672970" y="3644928"/>
              <a:ext cx="51811" cy="15336"/>
            </a:xfrm>
            <a:custGeom>
              <a:rect b="b" l="l" r="r" t="t"/>
              <a:pathLst>
                <a:path extrusionOk="0" h="584" w="1973">
                  <a:moveTo>
                    <a:pt x="1" y="0"/>
                  </a:moveTo>
                  <a:lnTo>
                    <a:pt x="1" y="584"/>
                  </a:lnTo>
                  <a:lnTo>
                    <a:pt x="1972" y="584"/>
                  </a:lnTo>
                  <a:lnTo>
                    <a:pt x="1972" y="0"/>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2667955" y="3629330"/>
              <a:ext cx="56564" cy="20640"/>
            </a:xfrm>
            <a:custGeom>
              <a:rect b="b" l="l" r="r" t="t"/>
              <a:pathLst>
                <a:path extrusionOk="0" h="786" w="2154">
                  <a:moveTo>
                    <a:pt x="393" y="1"/>
                  </a:moveTo>
                  <a:cubicBezTo>
                    <a:pt x="172" y="1"/>
                    <a:pt x="0" y="173"/>
                    <a:pt x="0" y="393"/>
                  </a:cubicBezTo>
                  <a:cubicBezTo>
                    <a:pt x="0" y="613"/>
                    <a:pt x="172" y="786"/>
                    <a:pt x="393" y="786"/>
                  </a:cubicBezTo>
                  <a:lnTo>
                    <a:pt x="2153" y="786"/>
                  </a:lnTo>
                  <a:lnTo>
                    <a:pt x="21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2672970" y="3639650"/>
              <a:ext cx="51548" cy="10320"/>
            </a:xfrm>
            <a:custGeom>
              <a:rect b="b" l="l" r="r" t="t"/>
              <a:pathLst>
                <a:path extrusionOk="0" h="393" w="1963">
                  <a:moveTo>
                    <a:pt x="202" y="0"/>
                  </a:moveTo>
                  <a:cubicBezTo>
                    <a:pt x="87" y="0"/>
                    <a:pt x="1" y="86"/>
                    <a:pt x="1" y="201"/>
                  </a:cubicBezTo>
                  <a:cubicBezTo>
                    <a:pt x="1" y="306"/>
                    <a:pt x="87" y="393"/>
                    <a:pt x="202" y="393"/>
                  </a:cubicBezTo>
                  <a:lnTo>
                    <a:pt x="1962" y="393"/>
                  </a:lnTo>
                  <a:lnTo>
                    <a:pt x="1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2719477" y="3469249"/>
              <a:ext cx="41228" cy="232243"/>
            </a:xfrm>
            <a:custGeom>
              <a:rect b="b" l="l" r="r" t="t"/>
              <a:pathLst>
                <a:path extrusionOk="0" h="8844" w="1570">
                  <a:moveTo>
                    <a:pt x="392" y="1"/>
                  </a:moveTo>
                  <a:cubicBezTo>
                    <a:pt x="287" y="1"/>
                    <a:pt x="191" y="87"/>
                    <a:pt x="191" y="201"/>
                  </a:cubicBezTo>
                  <a:lnTo>
                    <a:pt x="0" y="8843"/>
                  </a:lnTo>
                  <a:lnTo>
                    <a:pt x="1570" y="8843"/>
                  </a:lnTo>
                  <a:lnTo>
                    <a:pt x="1378" y="201"/>
                  </a:lnTo>
                  <a:cubicBezTo>
                    <a:pt x="1378" y="87"/>
                    <a:pt x="1292" y="1"/>
                    <a:pt x="1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a:off x="2781293" y="3526286"/>
              <a:ext cx="31197" cy="82456"/>
            </a:xfrm>
            <a:custGeom>
              <a:rect b="b" l="l" r="r" t="t"/>
              <a:pathLst>
                <a:path extrusionOk="0" h="3140" w="1188">
                  <a:moveTo>
                    <a:pt x="367" y="0"/>
                  </a:moveTo>
                  <a:cubicBezTo>
                    <a:pt x="269" y="0"/>
                    <a:pt x="192" y="83"/>
                    <a:pt x="192" y="183"/>
                  </a:cubicBezTo>
                  <a:lnTo>
                    <a:pt x="0" y="3140"/>
                  </a:lnTo>
                  <a:lnTo>
                    <a:pt x="1187" y="3140"/>
                  </a:lnTo>
                  <a:lnTo>
                    <a:pt x="996" y="183"/>
                  </a:lnTo>
                  <a:cubicBezTo>
                    <a:pt x="996" y="78"/>
                    <a:pt x="910" y="1"/>
                    <a:pt x="804" y="1"/>
                  </a:cubicBezTo>
                  <a:lnTo>
                    <a:pt x="383" y="1"/>
                  </a:lnTo>
                  <a:cubicBezTo>
                    <a:pt x="378" y="0"/>
                    <a:pt x="372" y="0"/>
                    <a:pt x="3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2724230" y="3469249"/>
              <a:ext cx="31696" cy="15598"/>
            </a:xfrm>
            <a:custGeom>
              <a:rect b="b" l="l" r="r" t="t"/>
              <a:pathLst>
                <a:path extrusionOk="0" h="594" w="1207">
                  <a:moveTo>
                    <a:pt x="211" y="1"/>
                  </a:moveTo>
                  <a:cubicBezTo>
                    <a:pt x="97" y="1"/>
                    <a:pt x="10" y="87"/>
                    <a:pt x="10" y="201"/>
                  </a:cubicBezTo>
                  <a:lnTo>
                    <a:pt x="1" y="594"/>
                  </a:lnTo>
                  <a:lnTo>
                    <a:pt x="1207" y="594"/>
                  </a:lnTo>
                  <a:lnTo>
                    <a:pt x="1197" y="201"/>
                  </a:lnTo>
                  <a:cubicBezTo>
                    <a:pt x="1197" y="87"/>
                    <a:pt x="1111" y="1"/>
                    <a:pt x="10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2785573" y="3526286"/>
              <a:ext cx="22636" cy="15362"/>
            </a:xfrm>
            <a:custGeom>
              <a:rect b="b" l="l" r="r" t="t"/>
              <a:pathLst>
                <a:path extrusionOk="0" h="585" w="862">
                  <a:moveTo>
                    <a:pt x="204" y="0"/>
                  </a:moveTo>
                  <a:cubicBezTo>
                    <a:pt x="106" y="0"/>
                    <a:pt x="29" y="83"/>
                    <a:pt x="29" y="183"/>
                  </a:cubicBezTo>
                  <a:lnTo>
                    <a:pt x="0" y="585"/>
                  </a:lnTo>
                  <a:lnTo>
                    <a:pt x="861" y="585"/>
                  </a:lnTo>
                  <a:lnTo>
                    <a:pt x="833" y="183"/>
                  </a:lnTo>
                  <a:cubicBezTo>
                    <a:pt x="833" y="83"/>
                    <a:pt x="755" y="0"/>
                    <a:pt x="657" y="0"/>
                  </a:cubicBezTo>
                  <a:cubicBezTo>
                    <a:pt x="652" y="0"/>
                    <a:pt x="647" y="0"/>
                    <a:pt x="641" y="1"/>
                  </a:cubicBezTo>
                  <a:lnTo>
                    <a:pt x="220" y="1"/>
                  </a:lnTo>
                  <a:cubicBezTo>
                    <a:pt x="215" y="0"/>
                    <a:pt x="2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2833051" y="3526286"/>
              <a:ext cx="30934" cy="82456"/>
            </a:xfrm>
            <a:custGeom>
              <a:rect b="b" l="l" r="r" t="t"/>
              <a:pathLst>
                <a:path extrusionOk="0" h="3140" w="1178">
                  <a:moveTo>
                    <a:pt x="368" y="0"/>
                  </a:moveTo>
                  <a:cubicBezTo>
                    <a:pt x="270" y="0"/>
                    <a:pt x="192" y="83"/>
                    <a:pt x="183" y="183"/>
                  </a:cubicBezTo>
                  <a:lnTo>
                    <a:pt x="1" y="3140"/>
                  </a:lnTo>
                  <a:lnTo>
                    <a:pt x="1178" y="3140"/>
                  </a:lnTo>
                  <a:lnTo>
                    <a:pt x="996" y="183"/>
                  </a:lnTo>
                  <a:cubicBezTo>
                    <a:pt x="987" y="83"/>
                    <a:pt x="909" y="0"/>
                    <a:pt x="811" y="0"/>
                  </a:cubicBezTo>
                  <a:cubicBezTo>
                    <a:pt x="806" y="0"/>
                    <a:pt x="801" y="0"/>
                    <a:pt x="795" y="1"/>
                  </a:cubicBezTo>
                  <a:lnTo>
                    <a:pt x="384" y="1"/>
                  </a:lnTo>
                  <a:cubicBezTo>
                    <a:pt x="378" y="0"/>
                    <a:pt x="373"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2837069" y="3526286"/>
              <a:ext cx="22662" cy="15362"/>
            </a:xfrm>
            <a:custGeom>
              <a:rect b="b" l="l" r="r" t="t"/>
              <a:pathLst>
                <a:path extrusionOk="0" h="585" w="863">
                  <a:moveTo>
                    <a:pt x="215" y="0"/>
                  </a:moveTo>
                  <a:cubicBezTo>
                    <a:pt x="117" y="0"/>
                    <a:pt x="39" y="83"/>
                    <a:pt x="30" y="183"/>
                  </a:cubicBezTo>
                  <a:lnTo>
                    <a:pt x="1" y="585"/>
                  </a:lnTo>
                  <a:lnTo>
                    <a:pt x="862" y="585"/>
                  </a:lnTo>
                  <a:lnTo>
                    <a:pt x="843" y="183"/>
                  </a:lnTo>
                  <a:cubicBezTo>
                    <a:pt x="834" y="83"/>
                    <a:pt x="756" y="0"/>
                    <a:pt x="658" y="0"/>
                  </a:cubicBezTo>
                  <a:cubicBezTo>
                    <a:pt x="653" y="0"/>
                    <a:pt x="648" y="0"/>
                    <a:pt x="642" y="1"/>
                  </a:cubicBezTo>
                  <a:lnTo>
                    <a:pt x="231" y="1"/>
                  </a:lnTo>
                  <a:cubicBezTo>
                    <a:pt x="225" y="0"/>
                    <a:pt x="220"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2884836" y="3526286"/>
              <a:ext cx="30934" cy="82456"/>
            </a:xfrm>
            <a:custGeom>
              <a:rect b="b" l="l" r="r" t="t"/>
              <a:pathLst>
                <a:path extrusionOk="0" h="3140" w="1178">
                  <a:moveTo>
                    <a:pt x="367" y="0"/>
                  </a:moveTo>
                  <a:cubicBezTo>
                    <a:pt x="269" y="0"/>
                    <a:pt x="191" y="83"/>
                    <a:pt x="182" y="183"/>
                  </a:cubicBezTo>
                  <a:lnTo>
                    <a:pt x="0" y="3140"/>
                  </a:lnTo>
                  <a:lnTo>
                    <a:pt x="1177" y="3140"/>
                  </a:lnTo>
                  <a:lnTo>
                    <a:pt x="996" y="183"/>
                  </a:lnTo>
                  <a:cubicBezTo>
                    <a:pt x="987" y="83"/>
                    <a:pt x="908" y="0"/>
                    <a:pt x="811" y="0"/>
                  </a:cubicBezTo>
                  <a:cubicBezTo>
                    <a:pt x="805" y="0"/>
                    <a:pt x="800" y="0"/>
                    <a:pt x="795" y="1"/>
                  </a:cubicBezTo>
                  <a:lnTo>
                    <a:pt x="383" y="1"/>
                  </a:lnTo>
                  <a:cubicBezTo>
                    <a:pt x="378" y="0"/>
                    <a:pt x="372" y="0"/>
                    <a:pt x="3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a:off x="2888854" y="3526286"/>
              <a:ext cx="22636" cy="15362"/>
            </a:xfrm>
            <a:custGeom>
              <a:rect b="b" l="l" r="r" t="t"/>
              <a:pathLst>
                <a:path extrusionOk="0" h="585" w="862">
                  <a:moveTo>
                    <a:pt x="214" y="0"/>
                  </a:moveTo>
                  <a:cubicBezTo>
                    <a:pt x="116" y="0"/>
                    <a:pt x="38" y="83"/>
                    <a:pt x="29" y="183"/>
                  </a:cubicBezTo>
                  <a:lnTo>
                    <a:pt x="0" y="585"/>
                  </a:lnTo>
                  <a:lnTo>
                    <a:pt x="862" y="585"/>
                  </a:lnTo>
                  <a:lnTo>
                    <a:pt x="843" y="183"/>
                  </a:lnTo>
                  <a:cubicBezTo>
                    <a:pt x="834" y="83"/>
                    <a:pt x="755" y="0"/>
                    <a:pt x="658" y="0"/>
                  </a:cubicBezTo>
                  <a:cubicBezTo>
                    <a:pt x="652" y="0"/>
                    <a:pt x="647" y="0"/>
                    <a:pt x="642" y="1"/>
                  </a:cubicBezTo>
                  <a:lnTo>
                    <a:pt x="230" y="1"/>
                  </a:lnTo>
                  <a:cubicBezTo>
                    <a:pt x="225" y="0"/>
                    <a:pt x="219"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2740065" y="3624052"/>
              <a:ext cx="216908" cy="77441"/>
            </a:xfrm>
            <a:custGeom>
              <a:rect b="b" l="l" r="r" t="t"/>
              <a:pathLst>
                <a:path extrusionOk="0" h="2949" w="8260">
                  <a:moveTo>
                    <a:pt x="1" y="1"/>
                  </a:moveTo>
                  <a:lnTo>
                    <a:pt x="1" y="2948"/>
                  </a:lnTo>
                  <a:lnTo>
                    <a:pt x="8260" y="2948"/>
                  </a:lnTo>
                  <a:lnTo>
                    <a:pt x="82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2740065" y="3624052"/>
              <a:ext cx="216908" cy="15625"/>
            </a:xfrm>
            <a:custGeom>
              <a:rect b="b" l="l" r="r" t="t"/>
              <a:pathLst>
                <a:path extrusionOk="0" h="595" w="8260">
                  <a:moveTo>
                    <a:pt x="1" y="1"/>
                  </a:moveTo>
                  <a:lnTo>
                    <a:pt x="1" y="594"/>
                  </a:lnTo>
                  <a:lnTo>
                    <a:pt x="8260" y="594"/>
                  </a:lnTo>
                  <a:lnTo>
                    <a:pt x="8260"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2770973" y="3644850"/>
              <a:ext cx="10583" cy="20693"/>
            </a:xfrm>
            <a:custGeom>
              <a:rect b="b" l="l" r="r" t="t"/>
              <a:pathLst>
                <a:path extrusionOk="0" h="788" w="403">
                  <a:moveTo>
                    <a:pt x="197" y="1"/>
                  </a:moveTo>
                  <a:cubicBezTo>
                    <a:pt x="99" y="1"/>
                    <a:pt x="1" y="65"/>
                    <a:pt x="1" y="195"/>
                  </a:cubicBezTo>
                  <a:lnTo>
                    <a:pt x="1" y="587"/>
                  </a:lnTo>
                  <a:cubicBezTo>
                    <a:pt x="1" y="702"/>
                    <a:pt x="97" y="788"/>
                    <a:pt x="202" y="788"/>
                  </a:cubicBezTo>
                  <a:cubicBezTo>
                    <a:pt x="307" y="788"/>
                    <a:pt x="40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2791849" y="3644850"/>
              <a:ext cx="10320" cy="20693"/>
            </a:xfrm>
            <a:custGeom>
              <a:rect b="b" l="l" r="r" t="t"/>
              <a:pathLst>
                <a:path extrusionOk="0" h="788" w="393">
                  <a:moveTo>
                    <a:pt x="196" y="1"/>
                  </a:moveTo>
                  <a:cubicBezTo>
                    <a:pt x="98" y="1"/>
                    <a:pt x="0" y="65"/>
                    <a:pt x="0" y="195"/>
                  </a:cubicBezTo>
                  <a:lnTo>
                    <a:pt x="0" y="587"/>
                  </a:lnTo>
                  <a:cubicBezTo>
                    <a:pt x="0" y="702"/>
                    <a:pt x="86" y="788"/>
                    <a:pt x="192" y="788"/>
                  </a:cubicBezTo>
                  <a:cubicBezTo>
                    <a:pt x="297" y="788"/>
                    <a:pt x="393" y="702"/>
                    <a:pt x="393" y="587"/>
                  </a:cubicBezTo>
                  <a:lnTo>
                    <a:pt x="393" y="195"/>
                  </a:lnTo>
                  <a:cubicBezTo>
                    <a:pt x="393" y="65"/>
                    <a:pt x="295"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2812463" y="3644850"/>
              <a:ext cx="10320" cy="20693"/>
            </a:xfrm>
            <a:custGeom>
              <a:rect b="b" l="l" r="r" t="t"/>
              <a:pathLst>
                <a:path extrusionOk="0" h="788" w="393">
                  <a:moveTo>
                    <a:pt x="196" y="1"/>
                  </a:moveTo>
                  <a:cubicBezTo>
                    <a:pt x="98" y="1"/>
                    <a:pt x="0" y="65"/>
                    <a:pt x="0" y="195"/>
                  </a:cubicBezTo>
                  <a:lnTo>
                    <a:pt x="0" y="587"/>
                  </a:lnTo>
                  <a:cubicBezTo>
                    <a:pt x="0" y="702"/>
                    <a:pt x="86" y="788"/>
                    <a:pt x="191" y="788"/>
                  </a:cubicBezTo>
                  <a:cubicBezTo>
                    <a:pt x="306" y="788"/>
                    <a:pt x="392" y="702"/>
                    <a:pt x="392" y="587"/>
                  </a:cubicBezTo>
                  <a:lnTo>
                    <a:pt x="392" y="195"/>
                  </a:lnTo>
                  <a:cubicBezTo>
                    <a:pt x="392" y="65"/>
                    <a:pt x="294"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2833051" y="3644850"/>
              <a:ext cx="10346" cy="20693"/>
            </a:xfrm>
            <a:custGeom>
              <a:rect b="b" l="l" r="r" t="t"/>
              <a:pathLst>
                <a:path extrusionOk="0" h="788" w="394">
                  <a:moveTo>
                    <a:pt x="197" y="1"/>
                  </a:moveTo>
                  <a:cubicBezTo>
                    <a:pt x="99" y="1"/>
                    <a:pt x="1" y="65"/>
                    <a:pt x="1" y="195"/>
                  </a:cubicBezTo>
                  <a:lnTo>
                    <a:pt x="1" y="587"/>
                  </a:lnTo>
                  <a:cubicBezTo>
                    <a:pt x="1" y="702"/>
                    <a:pt x="87" y="788"/>
                    <a:pt x="202"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2853665" y="3644850"/>
              <a:ext cx="10320" cy="20693"/>
            </a:xfrm>
            <a:custGeom>
              <a:rect b="b" l="l" r="r" t="t"/>
              <a:pathLst>
                <a:path extrusionOk="0" h="788" w="393">
                  <a:moveTo>
                    <a:pt x="197" y="1"/>
                  </a:moveTo>
                  <a:cubicBezTo>
                    <a:pt x="99" y="1"/>
                    <a:pt x="1" y="65"/>
                    <a:pt x="1" y="195"/>
                  </a:cubicBezTo>
                  <a:lnTo>
                    <a:pt x="1" y="587"/>
                  </a:lnTo>
                  <a:cubicBezTo>
                    <a:pt x="1" y="702"/>
                    <a:pt x="87" y="788"/>
                    <a:pt x="192"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2874279" y="3644850"/>
              <a:ext cx="10320" cy="20693"/>
            </a:xfrm>
            <a:custGeom>
              <a:rect b="b" l="l" r="r" t="t"/>
              <a:pathLst>
                <a:path extrusionOk="0" h="788" w="393">
                  <a:moveTo>
                    <a:pt x="197" y="1"/>
                  </a:moveTo>
                  <a:cubicBezTo>
                    <a:pt x="98" y="1"/>
                    <a:pt x="0" y="65"/>
                    <a:pt x="0" y="195"/>
                  </a:cubicBezTo>
                  <a:lnTo>
                    <a:pt x="0" y="587"/>
                  </a:lnTo>
                  <a:cubicBezTo>
                    <a:pt x="0" y="702"/>
                    <a:pt x="86" y="788"/>
                    <a:pt x="201"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2894893" y="3644850"/>
              <a:ext cx="10320" cy="20693"/>
            </a:xfrm>
            <a:custGeom>
              <a:rect b="b" l="l" r="r" t="t"/>
              <a:pathLst>
                <a:path extrusionOk="0" h="788" w="393">
                  <a:moveTo>
                    <a:pt x="196" y="1"/>
                  </a:moveTo>
                  <a:cubicBezTo>
                    <a:pt x="98" y="1"/>
                    <a:pt x="0" y="65"/>
                    <a:pt x="0" y="195"/>
                  </a:cubicBezTo>
                  <a:lnTo>
                    <a:pt x="0" y="587"/>
                  </a:lnTo>
                  <a:cubicBezTo>
                    <a:pt x="0" y="702"/>
                    <a:pt x="86" y="788"/>
                    <a:pt x="201" y="788"/>
                  </a:cubicBezTo>
                  <a:cubicBezTo>
                    <a:pt x="306" y="788"/>
                    <a:pt x="392" y="702"/>
                    <a:pt x="392" y="587"/>
                  </a:cubicBezTo>
                  <a:lnTo>
                    <a:pt x="392" y="195"/>
                  </a:lnTo>
                  <a:cubicBezTo>
                    <a:pt x="392" y="65"/>
                    <a:pt x="294"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2915481" y="3644850"/>
              <a:ext cx="10583" cy="20693"/>
            </a:xfrm>
            <a:custGeom>
              <a:rect b="b" l="l" r="r" t="t"/>
              <a:pathLst>
                <a:path extrusionOk="0" h="788" w="403">
                  <a:moveTo>
                    <a:pt x="202" y="1"/>
                  </a:moveTo>
                  <a:cubicBezTo>
                    <a:pt x="101" y="1"/>
                    <a:pt x="1" y="65"/>
                    <a:pt x="1" y="195"/>
                  </a:cubicBezTo>
                  <a:lnTo>
                    <a:pt x="1" y="587"/>
                  </a:lnTo>
                  <a:cubicBezTo>
                    <a:pt x="1" y="702"/>
                    <a:pt x="97" y="788"/>
                    <a:pt x="202" y="788"/>
                  </a:cubicBezTo>
                  <a:cubicBezTo>
                    <a:pt x="307" y="788"/>
                    <a:pt x="403" y="702"/>
                    <a:pt x="403" y="587"/>
                  </a:cubicBezTo>
                  <a:lnTo>
                    <a:pt x="403" y="195"/>
                  </a:lnTo>
                  <a:cubicBezTo>
                    <a:pt x="403" y="65"/>
                    <a:pt x="302"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a:off x="2650597" y="3696451"/>
              <a:ext cx="333791" cy="10320"/>
            </a:xfrm>
            <a:custGeom>
              <a:rect b="b" l="l" r="r" t="t"/>
              <a:pathLst>
                <a:path extrusionOk="0" h="393" w="12711">
                  <a:moveTo>
                    <a:pt x="269" y="0"/>
                  </a:moveTo>
                  <a:cubicBezTo>
                    <a:pt x="1" y="0"/>
                    <a:pt x="1" y="392"/>
                    <a:pt x="269" y="392"/>
                  </a:cubicBezTo>
                  <a:lnTo>
                    <a:pt x="12452" y="392"/>
                  </a:lnTo>
                  <a:cubicBezTo>
                    <a:pt x="12710" y="392"/>
                    <a:pt x="12710" y="0"/>
                    <a:pt x="12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a:off x="2735049" y="3608742"/>
              <a:ext cx="226965" cy="20614"/>
            </a:xfrm>
            <a:custGeom>
              <a:rect b="b" l="l" r="r" t="t"/>
              <a:pathLst>
                <a:path extrusionOk="0" h="785" w="8643">
                  <a:moveTo>
                    <a:pt x="393" y="0"/>
                  </a:moveTo>
                  <a:cubicBezTo>
                    <a:pt x="173" y="0"/>
                    <a:pt x="0" y="172"/>
                    <a:pt x="0" y="392"/>
                  </a:cubicBezTo>
                  <a:cubicBezTo>
                    <a:pt x="0" y="612"/>
                    <a:pt x="173" y="785"/>
                    <a:pt x="393" y="785"/>
                  </a:cubicBezTo>
                  <a:lnTo>
                    <a:pt x="8250" y="785"/>
                  </a:lnTo>
                  <a:cubicBezTo>
                    <a:pt x="8470" y="785"/>
                    <a:pt x="8642" y="612"/>
                    <a:pt x="8642" y="392"/>
                  </a:cubicBezTo>
                  <a:cubicBezTo>
                    <a:pt x="8642" y="172"/>
                    <a:pt x="8470" y="0"/>
                    <a:pt x="82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2740065" y="3619036"/>
              <a:ext cx="216908" cy="10320"/>
            </a:xfrm>
            <a:custGeom>
              <a:rect b="b" l="l" r="r" t="t"/>
              <a:pathLst>
                <a:path extrusionOk="0" h="393" w="8260">
                  <a:moveTo>
                    <a:pt x="202" y="0"/>
                  </a:moveTo>
                  <a:cubicBezTo>
                    <a:pt x="87" y="0"/>
                    <a:pt x="1" y="87"/>
                    <a:pt x="1" y="201"/>
                  </a:cubicBezTo>
                  <a:cubicBezTo>
                    <a:pt x="1" y="307"/>
                    <a:pt x="87" y="393"/>
                    <a:pt x="202" y="393"/>
                  </a:cubicBezTo>
                  <a:lnTo>
                    <a:pt x="8059" y="393"/>
                  </a:lnTo>
                  <a:cubicBezTo>
                    <a:pt x="8164" y="393"/>
                    <a:pt x="8260" y="307"/>
                    <a:pt x="8260" y="201"/>
                  </a:cubicBezTo>
                  <a:cubicBezTo>
                    <a:pt x="8260" y="87"/>
                    <a:pt x="8164" y="0"/>
                    <a:pt x="8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a:off x="2770973" y="3644928"/>
              <a:ext cx="10583" cy="10320"/>
            </a:xfrm>
            <a:custGeom>
              <a:rect b="b" l="l" r="r" t="t"/>
              <a:pathLst>
                <a:path extrusionOk="0" h="393" w="403">
                  <a:moveTo>
                    <a:pt x="202" y="0"/>
                  </a:moveTo>
                  <a:cubicBezTo>
                    <a:pt x="97" y="0"/>
                    <a:pt x="1" y="86"/>
                    <a:pt x="1" y="192"/>
                  </a:cubicBezTo>
                  <a:lnTo>
                    <a:pt x="1" y="392"/>
                  </a:lnTo>
                  <a:lnTo>
                    <a:pt x="393" y="392"/>
                  </a:lnTo>
                  <a:lnTo>
                    <a:pt x="393" y="192"/>
                  </a:lnTo>
                  <a:cubicBezTo>
                    <a:pt x="40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a:off x="2791849" y="3644928"/>
              <a:ext cx="10320" cy="10320"/>
            </a:xfrm>
            <a:custGeom>
              <a:rect b="b" l="l" r="r" t="t"/>
              <a:pathLst>
                <a:path extrusionOk="0" h="393" w="393">
                  <a:moveTo>
                    <a:pt x="192" y="0"/>
                  </a:moveTo>
                  <a:cubicBezTo>
                    <a:pt x="86" y="0"/>
                    <a:pt x="0" y="86"/>
                    <a:pt x="0" y="192"/>
                  </a:cubicBezTo>
                  <a:lnTo>
                    <a:pt x="0" y="392"/>
                  </a:lnTo>
                  <a:lnTo>
                    <a:pt x="393" y="392"/>
                  </a:lnTo>
                  <a:lnTo>
                    <a:pt x="393" y="192"/>
                  </a:lnTo>
                  <a:cubicBezTo>
                    <a:pt x="393" y="86"/>
                    <a:pt x="297" y="0"/>
                    <a:pt x="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a:off x="2812463" y="3644928"/>
              <a:ext cx="10320" cy="10320"/>
            </a:xfrm>
            <a:custGeom>
              <a:rect b="b" l="l" r="r" t="t"/>
              <a:pathLst>
                <a:path extrusionOk="0" h="393" w="393">
                  <a:moveTo>
                    <a:pt x="191" y="0"/>
                  </a:moveTo>
                  <a:cubicBezTo>
                    <a:pt x="86" y="0"/>
                    <a:pt x="0" y="86"/>
                    <a:pt x="0" y="192"/>
                  </a:cubicBezTo>
                  <a:lnTo>
                    <a:pt x="0" y="392"/>
                  </a:lnTo>
                  <a:lnTo>
                    <a:pt x="392" y="392"/>
                  </a:lnTo>
                  <a:lnTo>
                    <a:pt x="392" y="192"/>
                  </a:lnTo>
                  <a:cubicBezTo>
                    <a:pt x="392" y="86"/>
                    <a:pt x="306"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2833051" y="3644928"/>
              <a:ext cx="10346" cy="10320"/>
            </a:xfrm>
            <a:custGeom>
              <a:rect b="b" l="l" r="r" t="t"/>
              <a:pathLst>
                <a:path extrusionOk="0" h="393" w="394">
                  <a:moveTo>
                    <a:pt x="202" y="0"/>
                  </a:moveTo>
                  <a:cubicBezTo>
                    <a:pt x="87" y="0"/>
                    <a:pt x="1" y="86"/>
                    <a:pt x="1" y="192"/>
                  </a:cubicBezTo>
                  <a:lnTo>
                    <a:pt x="1" y="392"/>
                  </a:lnTo>
                  <a:lnTo>
                    <a:pt x="393" y="392"/>
                  </a:lnTo>
                  <a:lnTo>
                    <a:pt x="393" y="192"/>
                  </a:lnTo>
                  <a:cubicBezTo>
                    <a:pt x="39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2853665" y="3644928"/>
              <a:ext cx="10320" cy="10320"/>
            </a:xfrm>
            <a:custGeom>
              <a:rect b="b" l="l" r="r" t="t"/>
              <a:pathLst>
                <a:path extrusionOk="0" h="393" w="393">
                  <a:moveTo>
                    <a:pt x="192" y="0"/>
                  </a:moveTo>
                  <a:cubicBezTo>
                    <a:pt x="87" y="0"/>
                    <a:pt x="1" y="86"/>
                    <a:pt x="1" y="192"/>
                  </a:cubicBezTo>
                  <a:lnTo>
                    <a:pt x="1" y="392"/>
                  </a:lnTo>
                  <a:lnTo>
                    <a:pt x="393" y="392"/>
                  </a:lnTo>
                  <a:lnTo>
                    <a:pt x="393" y="192"/>
                  </a:lnTo>
                  <a:cubicBezTo>
                    <a:pt x="393" y="86"/>
                    <a:pt x="307" y="0"/>
                    <a:pt x="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2874279" y="3644928"/>
              <a:ext cx="10320" cy="10320"/>
            </a:xfrm>
            <a:custGeom>
              <a:rect b="b" l="l" r="r" t="t"/>
              <a:pathLst>
                <a:path extrusionOk="0" h="393" w="393">
                  <a:moveTo>
                    <a:pt x="201" y="0"/>
                  </a:moveTo>
                  <a:cubicBezTo>
                    <a:pt x="86" y="0"/>
                    <a:pt x="0" y="86"/>
                    <a:pt x="0" y="192"/>
                  </a:cubicBezTo>
                  <a:lnTo>
                    <a:pt x="0" y="392"/>
                  </a:lnTo>
                  <a:lnTo>
                    <a:pt x="393" y="392"/>
                  </a:lnTo>
                  <a:lnTo>
                    <a:pt x="393" y="192"/>
                  </a:lnTo>
                  <a:cubicBezTo>
                    <a:pt x="393" y="86"/>
                    <a:pt x="307" y="0"/>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2894893" y="3644928"/>
              <a:ext cx="10320" cy="10320"/>
            </a:xfrm>
            <a:custGeom>
              <a:rect b="b" l="l" r="r" t="t"/>
              <a:pathLst>
                <a:path extrusionOk="0" h="393" w="393">
                  <a:moveTo>
                    <a:pt x="201" y="0"/>
                  </a:moveTo>
                  <a:cubicBezTo>
                    <a:pt x="86" y="0"/>
                    <a:pt x="0" y="86"/>
                    <a:pt x="0" y="192"/>
                  </a:cubicBezTo>
                  <a:lnTo>
                    <a:pt x="0" y="392"/>
                  </a:lnTo>
                  <a:lnTo>
                    <a:pt x="392" y="392"/>
                  </a:lnTo>
                  <a:lnTo>
                    <a:pt x="392" y="192"/>
                  </a:lnTo>
                  <a:cubicBezTo>
                    <a:pt x="392" y="86"/>
                    <a:pt x="306" y="0"/>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2915481" y="3644928"/>
              <a:ext cx="10583" cy="10320"/>
            </a:xfrm>
            <a:custGeom>
              <a:rect b="b" l="l" r="r" t="t"/>
              <a:pathLst>
                <a:path extrusionOk="0" h="393" w="403">
                  <a:moveTo>
                    <a:pt x="202" y="0"/>
                  </a:moveTo>
                  <a:cubicBezTo>
                    <a:pt x="97" y="0"/>
                    <a:pt x="1" y="86"/>
                    <a:pt x="1" y="192"/>
                  </a:cubicBezTo>
                  <a:lnTo>
                    <a:pt x="1" y="392"/>
                  </a:lnTo>
                  <a:lnTo>
                    <a:pt x="403" y="392"/>
                  </a:lnTo>
                  <a:lnTo>
                    <a:pt x="403" y="192"/>
                  </a:lnTo>
                  <a:cubicBezTo>
                    <a:pt x="40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2732081" y="3381777"/>
              <a:ext cx="260027" cy="113391"/>
            </a:xfrm>
            <a:custGeom>
              <a:rect b="b" l="l" r="r" t="t"/>
              <a:pathLst>
                <a:path extrusionOk="0" h="4318" w="9902">
                  <a:moveTo>
                    <a:pt x="7150" y="1"/>
                  </a:moveTo>
                  <a:cubicBezTo>
                    <a:pt x="6599" y="1"/>
                    <a:pt x="6077" y="220"/>
                    <a:pt x="5683" y="604"/>
                  </a:cubicBezTo>
                  <a:cubicBezTo>
                    <a:pt x="5383" y="330"/>
                    <a:pt x="5004" y="195"/>
                    <a:pt x="4627" y="195"/>
                  </a:cubicBezTo>
                  <a:cubicBezTo>
                    <a:pt x="4189" y="195"/>
                    <a:pt x="3753" y="378"/>
                    <a:pt x="3444" y="738"/>
                  </a:cubicBezTo>
                  <a:cubicBezTo>
                    <a:pt x="3260" y="633"/>
                    <a:pt x="3062" y="584"/>
                    <a:pt x="2868" y="584"/>
                  </a:cubicBezTo>
                  <a:cubicBezTo>
                    <a:pt x="2356" y="584"/>
                    <a:pt x="1870" y="924"/>
                    <a:pt x="1731" y="1465"/>
                  </a:cubicBezTo>
                  <a:cubicBezTo>
                    <a:pt x="1617" y="1400"/>
                    <a:pt x="1498" y="1370"/>
                    <a:pt x="1382" y="1370"/>
                  </a:cubicBezTo>
                  <a:cubicBezTo>
                    <a:pt x="1039" y="1370"/>
                    <a:pt x="728" y="1634"/>
                    <a:pt x="707" y="2020"/>
                  </a:cubicBezTo>
                  <a:cubicBezTo>
                    <a:pt x="649" y="1982"/>
                    <a:pt x="573" y="1963"/>
                    <a:pt x="506" y="1963"/>
                  </a:cubicBezTo>
                  <a:cubicBezTo>
                    <a:pt x="502" y="1963"/>
                    <a:pt x="497" y="1963"/>
                    <a:pt x="493" y="1963"/>
                  </a:cubicBezTo>
                  <a:cubicBezTo>
                    <a:pt x="185" y="1963"/>
                    <a:pt x="1" y="2311"/>
                    <a:pt x="171" y="2566"/>
                  </a:cubicBezTo>
                  <a:cubicBezTo>
                    <a:pt x="249" y="2687"/>
                    <a:pt x="374" y="2746"/>
                    <a:pt x="500" y="2746"/>
                  </a:cubicBezTo>
                  <a:cubicBezTo>
                    <a:pt x="651" y="2746"/>
                    <a:pt x="801" y="2661"/>
                    <a:pt x="869" y="2499"/>
                  </a:cubicBezTo>
                  <a:cubicBezTo>
                    <a:pt x="1005" y="2663"/>
                    <a:pt x="1198" y="2744"/>
                    <a:pt x="1391" y="2744"/>
                  </a:cubicBezTo>
                  <a:cubicBezTo>
                    <a:pt x="1591" y="2744"/>
                    <a:pt x="1790" y="2656"/>
                    <a:pt x="1922" y="2480"/>
                  </a:cubicBezTo>
                  <a:cubicBezTo>
                    <a:pt x="2155" y="2780"/>
                    <a:pt x="2503" y="2943"/>
                    <a:pt x="2858" y="2943"/>
                  </a:cubicBezTo>
                  <a:cubicBezTo>
                    <a:pt x="3057" y="2943"/>
                    <a:pt x="3258" y="2892"/>
                    <a:pt x="3444" y="2786"/>
                  </a:cubicBezTo>
                  <a:cubicBezTo>
                    <a:pt x="3750" y="3143"/>
                    <a:pt x="4184" y="3335"/>
                    <a:pt x="4629" y="3335"/>
                  </a:cubicBezTo>
                  <a:cubicBezTo>
                    <a:pt x="4852" y="3335"/>
                    <a:pt x="5077" y="3287"/>
                    <a:pt x="5291" y="3188"/>
                  </a:cubicBezTo>
                  <a:cubicBezTo>
                    <a:pt x="5701" y="3939"/>
                    <a:pt x="6447" y="4318"/>
                    <a:pt x="7193" y="4318"/>
                  </a:cubicBezTo>
                  <a:cubicBezTo>
                    <a:pt x="7911" y="4318"/>
                    <a:pt x="8630" y="3968"/>
                    <a:pt x="9052" y="3265"/>
                  </a:cubicBezTo>
                  <a:cubicBezTo>
                    <a:pt x="9902" y="1823"/>
                    <a:pt x="8866" y="1"/>
                    <a:pt x="7199" y="1"/>
                  </a:cubicBezTo>
                  <a:cubicBezTo>
                    <a:pt x="7195" y="1"/>
                    <a:pt x="7190" y="1"/>
                    <a:pt x="7186" y="1"/>
                  </a:cubicBezTo>
                  <a:cubicBezTo>
                    <a:pt x="7174" y="1"/>
                    <a:pt x="7162" y="1"/>
                    <a:pt x="7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2731845" y="3397612"/>
              <a:ext cx="241487" cy="97320"/>
            </a:xfrm>
            <a:custGeom>
              <a:rect b="b" l="l" r="r" t="t"/>
              <a:pathLst>
                <a:path extrusionOk="0" h="3706" w="9196">
                  <a:moveTo>
                    <a:pt x="2668" y="1"/>
                  </a:moveTo>
                  <a:cubicBezTo>
                    <a:pt x="2209" y="78"/>
                    <a:pt x="1845" y="413"/>
                    <a:pt x="1721" y="853"/>
                  </a:cubicBezTo>
                  <a:cubicBezTo>
                    <a:pt x="1612" y="791"/>
                    <a:pt x="1497" y="763"/>
                    <a:pt x="1385" y="763"/>
                  </a:cubicBezTo>
                  <a:cubicBezTo>
                    <a:pt x="1043" y="763"/>
                    <a:pt x="728" y="1026"/>
                    <a:pt x="706" y="1408"/>
                  </a:cubicBezTo>
                  <a:cubicBezTo>
                    <a:pt x="649" y="1379"/>
                    <a:pt x="572" y="1360"/>
                    <a:pt x="505" y="1360"/>
                  </a:cubicBezTo>
                  <a:cubicBezTo>
                    <a:pt x="501" y="1360"/>
                    <a:pt x="497" y="1360"/>
                    <a:pt x="493" y="1360"/>
                  </a:cubicBezTo>
                  <a:cubicBezTo>
                    <a:pt x="184" y="1360"/>
                    <a:pt x="0" y="1708"/>
                    <a:pt x="170" y="1963"/>
                  </a:cubicBezTo>
                  <a:cubicBezTo>
                    <a:pt x="248" y="2084"/>
                    <a:pt x="374" y="2143"/>
                    <a:pt x="499" y="2143"/>
                  </a:cubicBezTo>
                  <a:cubicBezTo>
                    <a:pt x="650" y="2143"/>
                    <a:pt x="801" y="2058"/>
                    <a:pt x="869" y="1896"/>
                  </a:cubicBezTo>
                  <a:cubicBezTo>
                    <a:pt x="1005" y="2060"/>
                    <a:pt x="1198" y="2141"/>
                    <a:pt x="1390" y="2141"/>
                  </a:cubicBezTo>
                  <a:cubicBezTo>
                    <a:pt x="1590" y="2141"/>
                    <a:pt x="1790" y="2053"/>
                    <a:pt x="1922" y="1877"/>
                  </a:cubicBezTo>
                  <a:cubicBezTo>
                    <a:pt x="2154" y="2182"/>
                    <a:pt x="2502" y="2347"/>
                    <a:pt x="2859" y="2347"/>
                  </a:cubicBezTo>
                  <a:cubicBezTo>
                    <a:pt x="3061" y="2347"/>
                    <a:pt x="3266" y="2294"/>
                    <a:pt x="3453" y="2183"/>
                  </a:cubicBezTo>
                  <a:cubicBezTo>
                    <a:pt x="3759" y="2540"/>
                    <a:pt x="4193" y="2732"/>
                    <a:pt x="4638" y="2732"/>
                  </a:cubicBezTo>
                  <a:cubicBezTo>
                    <a:pt x="4861" y="2732"/>
                    <a:pt x="5086" y="2684"/>
                    <a:pt x="5300" y="2585"/>
                  </a:cubicBezTo>
                  <a:cubicBezTo>
                    <a:pt x="5715" y="3339"/>
                    <a:pt x="6454" y="3705"/>
                    <a:pt x="7190" y="3705"/>
                  </a:cubicBezTo>
                  <a:cubicBezTo>
                    <a:pt x="8015" y="3705"/>
                    <a:pt x="8836" y="3245"/>
                    <a:pt x="9195" y="2355"/>
                  </a:cubicBezTo>
                  <a:lnTo>
                    <a:pt x="9195" y="2355"/>
                  </a:lnTo>
                  <a:cubicBezTo>
                    <a:pt x="8841" y="2604"/>
                    <a:pt x="8410" y="2729"/>
                    <a:pt x="7980" y="2729"/>
                  </a:cubicBezTo>
                  <a:cubicBezTo>
                    <a:pt x="7214" y="2729"/>
                    <a:pt x="6506" y="2327"/>
                    <a:pt x="6113" y="1666"/>
                  </a:cubicBezTo>
                  <a:cubicBezTo>
                    <a:pt x="6101" y="1641"/>
                    <a:pt x="6079" y="1628"/>
                    <a:pt x="6055" y="1628"/>
                  </a:cubicBezTo>
                  <a:cubicBezTo>
                    <a:pt x="6043" y="1628"/>
                    <a:pt x="6030" y="1631"/>
                    <a:pt x="6018" y="1637"/>
                  </a:cubicBezTo>
                  <a:cubicBezTo>
                    <a:pt x="5823" y="1716"/>
                    <a:pt x="5621" y="1754"/>
                    <a:pt x="5422" y="1754"/>
                  </a:cubicBezTo>
                  <a:cubicBezTo>
                    <a:pt x="4868" y="1754"/>
                    <a:pt x="4337" y="1462"/>
                    <a:pt x="4056" y="948"/>
                  </a:cubicBezTo>
                  <a:cubicBezTo>
                    <a:pt x="4040" y="925"/>
                    <a:pt x="4005" y="908"/>
                    <a:pt x="3977" y="908"/>
                  </a:cubicBezTo>
                  <a:cubicBezTo>
                    <a:pt x="3971" y="908"/>
                    <a:pt x="3965" y="908"/>
                    <a:pt x="3960" y="910"/>
                  </a:cubicBezTo>
                  <a:cubicBezTo>
                    <a:pt x="3855" y="948"/>
                    <a:pt x="3759" y="958"/>
                    <a:pt x="3654" y="968"/>
                  </a:cubicBezTo>
                  <a:cubicBezTo>
                    <a:pt x="3118" y="958"/>
                    <a:pt x="2678" y="527"/>
                    <a:pt x="2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3"/>
          <p:cNvSpPr txBox="1"/>
          <p:nvPr>
            <p:ph idx="15" type="subTitle"/>
          </p:nvPr>
        </p:nvSpPr>
        <p:spPr>
          <a:xfrm>
            <a:off x="972801" y="1175755"/>
            <a:ext cx="4797300" cy="51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Audio Classification</a:t>
            </a:r>
            <a:endParaRPr/>
          </a:p>
        </p:txBody>
      </p:sp>
      <p:sp>
        <p:nvSpPr>
          <p:cNvPr id="321" name="Google Shape;321;p33"/>
          <p:cNvSpPr txBox="1"/>
          <p:nvPr>
            <p:ph idx="2" type="subTitle"/>
          </p:nvPr>
        </p:nvSpPr>
        <p:spPr>
          <a:xfrm>
            <a:off x="543375" y="1618950"/>
            <a:ext cx="7112100" cy="1092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t>Input</a:t>
            </a:r>
            <a:r>
              <a:rPr lang="en" sz="1400"/>
              <a:t>: valid Audio file (extension, file length, actual lung disease sound) </a:t>
            </a:r>
            <a:endParaRPr sz="1400"/>
          </a:p>
          <a:p>
            <a:pPr indent="-317500" lvl="0" marL="457200" rtl="0" algn="l">
              <a:lnSpc>
                <a:spcPct val="115000"/>
              </a:lnSpc>
              <a:spcBef>
                <a:spcPts val="0"/>
              </a:spcBef>
              <a:spcAft>
                <a:spcPts val="0"/>
              </a:spcAft>
              <a:buSzPts val="1400"/>
              <a:buChar char="●"/>
            </a:pPr>
            <a:r>
              <a:rPr b="1" lang="en" sz="1400"/>
              <a:t>Process</a:t>
            </a:r>
            <a:r>
              <a:rPr lang="en" sz="1400"/>
              <a:t>:</a:t>
            </a:r>
            <a:r>
              <a:rPr lang="en" sz="1400"/>
              <a:t> audio files using Mel Frequency Cepstral Coefficients (MFCC) to extract features</a:t>
            </a:r>
            <a:endParaRPr sz="1400"/>
          </a:p>
          <a:p>
            <a:pPr indent="-317500" lvl="0" marL="457200" rtl="0" algn="l">
              <a:lnSpc>
                <a:spcPct val="115000"/>
              </a:lnSpc>
              <a:spcBef>
                <a:spcPts val="0"/>
              </a:spcBef>
              <a:spcAft>
                <a:spcPts val="0"/>
              </a:spcAft>
              <a:buSzPts val="1400"/>
              <a:buChar char="●"/>
            </a:pPr>
            <a:r>
              <a:rPr b="1" lang="en" sz="1400"/>
              <a:t>Output</a:t>
            </a:r>
            <a:r>
              <a:rPr lang="en" sz="1400"/>
              <a:t>: </a:t>
            </a:r>
            <a:r>
              <a:rPr lang="en" sz="1400"/>
              <a:t>Disease</a:t>
            </a:r>
            <a:r>
              <a:rPr lang="en" sz="1400"/>
              <a:t> name with </a:t>
            </a:r>
            <a:r>
              <a:rPr lang="en" sz="1400"/>
              <a:t>similarity</a:t>
            </a:r>
            <a:r>
              <a:rPr lang="en" sz="1400"/>
              <a:t> score  &amp; original audio file and demographics</a:t>
            </a:r>
            <a:endParaRPr sz="1400"/>
          </a:p>
          <a:p>
            <a:pPr indent="-317500" lvl="0" marL="457200" rtl="0" algn="l">
              <a:lnSpc>
                <a:spcPct val="115000"/>
              </a:lnSpc>
              <a:spcBef>
                <a:spcPts val="0"/>
              </a:spcBef>
              <a:spcAft>
                <a:spcPts val="0"/>
              </a:spcAft>
              <a:buSzPts val="1400"/>
              <a:buChar char="●"/>
            </a:pPr>
            <a:r>
              <a:rPr lang="en" sz="1400"/>
              <a:t>Trained model using these features instead of raw audio files</a:t>
            </a:r>
            <a:endParaRPr sz="1400"/>
          </a:p>
        </p:txBody>
      </p:sp>
      <p:sp>
        <p:nvSpPr>
          <p:cNvPr id="322" name="Google Shape;322;p33"/>
          <p:cNvSpPr txBox="1"/>
          <p:nvPr>
            <p:ph idx="4" type="subTitle"/>
          </p:nvPr>
        </p:nvSpPr>
        <p:spPr>
          <a:xfrm>
            <a:off x="543375" y="3525025"/>
            <a:ext cx="7296300" cy="137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Lower performance</a:t>
            </a:r>
            <a:r>
              <a:rPr lang="en" sz="1400"/>
              <a:t> with metadata (chest location, bmi, age, etc) when trained together </a:t>
            </a:r>
            <a:endParaRPr sz="1400"/>
          </a:p>
          <a:p>
            <a:pPr indent="-317500" lvl="0" marL="457200" rtl="0" algn="l">
              <a:lnSpc>
                <a:spcPct val="115000"/>
              </a:lnSpc>
              <a:spcBef>
                <a:spcPts val="0"/>
              </a:spcBef>
              <a:spcAft>
                <a:spcPts val="0"/>
              </a:spcAft>
              <a:buSzPts val="1400"/>
              <a:buChar char="●"/>
            </a:pPr>
            <a:r>
              <a:rPr lang="en" sz="1400"/>
              <a:t>Limited number of classes </a:t>
            </a:r>
            <a:endParaRPr sz="1400"/>
          </a:p>
          <a:p>
            <a:pPr indent="-317500" lvl="1" marL="914400" rtl="0" algn="l">
              <a:lnSpc>
                <a:spcPct val="115000"/>
              </a:lnSpc>
              <a:spcBef>
                <a:spcPts val="0"/>
              </a:spcBef>
              <a:spcAft>
                <a:spcPts val="0"/>
              </a:spcAft>
              <a:buSzPts val="1400"/>
              <a:buChar char="○"/>
            </a:pPr>
            <a:r>
              <a:rPr lang="en" sz="1400"/>
              <a:t>Currently, our model can classify 6 respiratory diseases for now</a:t>
            </a:r>
            <a:endParaRPr sz="1400"/>
          </a:p>
        </p:txBody>
      </p:sp>
      <p:sp>
        <p:nvSpPr>
          <p:cNvPr id="323" name="Google Shape;323;p33"/>
          <p:cNvSpPr txBox="1"/>
          <p:nvPr>
            <p:ph idx="14" type="subTitle"/>
          </p:nvPr>
        </p:nvSpPr>
        <p:spPr>
          <a:xfrm>
            <a:off x="990749" y="3147931"/>
            <a:ext cx="19203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grpSp>
        <p:nvGrpSpPr>
          <p:cNvPr id="324" name="Google Shape;324;p33"/>
          <p:cNvGrpSpPr/>
          <p:nvPr/>
        </p:nvGrpSpPr>
        <p:grpSpPr>
          <a:xfrm>
            <a:off x="594025" y="3121910"/>
            <a:ext cx="320035" cy="350049"/>
            <a:chOff x="3082217" y="2788586"/>
            <a:chExt cx="288866" cy="320236"/>
          </a:xfrm>
        </p:grpSpPr>
        <p:sp>
          <p:nvSpPr>
            <p:cNvPr id="325" name="Google Shape;325;p33"/>
            <p:cNvSpPr/>
            <p:nvPr/>
          </p:nvSpPr>
          <p:spPr>
            <a:xfrm>
              <a:off x="3082401" y="2867508"/>
              <a:ext cx="275178" cy="241313"/>
            </a:xfrm>
            <a:custGeom>
              <a:rect b="b" l="l" r="r" t="t"/>
              <a:pathLst>
                <a:path extrusionOk="0" h="9185" w="10474">
                  <a:moveTo>
                    <a:pt x="3096" y="0"/>
                  </a:moveTo>
                  <a:cubicBezTo>
                    <a:pt x="2877" y="0"/>
                    <a:pt x="2660" y="23"/>
                    <a:pt x="2456" y="78"/>
                  </a:cubicBezTo>
                  <a:cubicBezTo>
                    <a:pt x="1263" y="383"/>
                    <a:pt x="0" y="1666"/>
                    <a:pt x="0" y="3782"/>
                  </a:cubicBezTo>
                  <a:cubicBezTo>
                    <a:pt x="0" y="5217"/>
                    <a:pt x="909" y="7194"/>
                    <a:pt x="2033" y="8311"/>
                  </a:cubicBezTo>
                  <a:cubicBezTo>
                    <a:pt x="2567" y="8845"/>
                    <a:pt x="3142" y="9185"/>
                    <a:pt x="3690" y="9185"/>
                  </a:cubicBezTo>
                  <a:cubicBezTo>
                    <a:pt x="4016" y="9185"/>
                    <a:pt x="4335" y="9136"/>
                    <a:pt x="4641" y="9046"/>
                  </a:cubicBezTo>
                  <a:cubicBezTo>
                    <a:pt x="4835" y="8987"/>
                    <a:pt x="5036" y="8958"/>
                    <a:pt x="5237" y="8958"/>
                  </a:cubicBezTo>
                  <a:cubicBezTo>
                    <a:pt x="5438" y="8958"/>
                    <a:pt x="5639" y="8987"/>
                    <a:pt x="5834" y="9046"/>
                  </a:cubicBezTo>
                  <a:cubicBezTo>
                    <a:pt x="6139" y="9136"/>
                    <a:pt x="6458" y="9185"/>
                    <a:pt x="6784" y="9185"/>
                  </a:cubicBezTo>
                  <a:cubicBezTo>
                    <a:pt x="7304" y="9185"/>
                    <a:pt x="7852" y="8873"/>
                    <a:pt x="8365" y="8387"/>
                  </a:cubicBezTo>
                  <a:cubicBezTo>
                    <a:pt x="9524" y="7277"/>
                    <a:pt x="10474" y="5252"/>
                    <a:pt x="10474" y="3782"/>
                  </a:cubicBezTo>
                  <a:cubicBezTo>
                    <a:pt x="10474" y="1666"/>
                    <a:pt x="9205" y="383"/>
                    <a:pt x="8018" y="78"/>
                  </a:cubicBezTo>
                  <a:cubicBezTo>
                    <a:pt x="7812" y="23"/>
                    <a:pt x="7594" y="0"/>
                    <a:pt x="7375" y="0"/>
                  </a:cubicBezTo>
                  <a:cubicBezTo>
                    <a:pt x="6985" y="0"/>
                    <a:pt x="6592" y="72"/>
                    <a:pt x="6250" y="161"/>
                  </a:cubicBezTo>
                  <a:cubicBezTo>
                    <a:pt x="6139" y="189"/>
                    <a:pt x="6028" y="216"/>
                    <a:pt x="5910" y="237"/>
                  </a:cubicBezTo>
                  <a:cubicBezTo>
                    <a:pt x="5687" y="273"/>
                    <a:pt x="5462" y="291"/>
                    <a:pt x="5238" y="291"/>
                  </a:cubicBezTo>
                  <a:cubicBezTo>
                    <a:pt x="4896" y="291"/>
                    <a:pt x="4555" y="249"/>
                    <a:pt x="4224" y="161"/>
                  </a:cubicBezTo>
                  <a:cubicBezTo>
                    <a:pt x="3882" y="72"/>
                    <a:pt x="3486" y="0"/>
                    <a:pt x="3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3082217" y="2867508"/>
              <a:ext cx="219980" cy="241313"/>
            </a:xfrm>
            <a:custGeom>
              <a:rect b="b" l="l" r="r" t="t"/>
              <a:pathLst>
                <a:path extrusionOk="0" h="9185" w="8373">
                  <a:moveTo>
                    <a:pt x="8372" y="8380"/>
                  </a:moveTo>
                  <a:cubicBezTo>
                    <a:pt x="8369" y="8383"/>
                    <a:pt x="8366" y="8386"/>
                    <a:pt x="8364" y="8389"/>
                  </a:cubicBezTo>
                  <a:lnTo>
                    <a:pt x="8364" y="8389"/>
                  </a:lnTo>
                  <a:cubicBezTo>
                    <a:pt x="8366" y="8388"/>
                    <a:pt x="8369" y="8388"/>
                    <a:pt x="8372" y="8387"/>
                  </a:cubicBezTo>
                  <a:lnTo>
                    <a:pt x="8372" y="8380"/>
                  </a:lnTo>
                  <a:close/>
                  <a:moveTo>
                    <a:pt x="3101" y="0"/>
                  </a:moveTo>
                  <a:cubicBezTo>
                    <a:pt x="2883" y="0"/>
                    <a:pt x="2667" y="23"/>
                    <a:pt x="2463" y="78"/>
                  </a:cubicBezTo>
                  <a:cubicBezTo>
                    <a:pt x="1270" y="383"/>
                    <a:pt x="0" y="1666"/>
                    <a:pt x="0" y="3782"/>
                  </a:cubicBezTo>
                  <a:cubicBezTo>
                    <a:pt x="0" y="5897"/>
                    <a:pt x="1991" y="9185"/>
                    <a:pt x="3697" y="9185"/>
                  </a:cubicBezTo>
                  <a:cubicBezTo>
                    <a:pt x="4023" y="9185"/>
                    <a:pt x="4342" y="9136"/>
                    <a:pt x="4648" y="9046"/>
                  </a:cubicBezTo>
                  <a:cubicBezTo>
                    <a:pt x="4842" y="8987"/>
                    <a:pt x="5043" y="8958"/>
                    <a:pt x="5244" y="8958"/>
                  </a:cubicBezTo>
                  <a:cubicBezTo>
                    <a:pt x="5445" y="8958"/>
                    <a:pt x="5646" y="8987"/>
                    <a:pt x="5841" y="9046"/>
                  </a:cubicBezTo>
                  <a:cubicBezTo>
                    <a:pt x="6146" y="9136"/>
                    <a:pt x="6465" y="9185"/>
                    <a:pt x="6791" y="9185"/>
                  </a:cubicBezTo>
                  <a:cubicBezTo>
                    <a:pt x="7308" y="9185"/>
                    <a:pt x="7860" y="8876"/>
                    <a:pt x="8364" y="8389"/>
                  </a:cubicBezTo>
                  <a:lnTo>
                    <a:pt x="8364" y="8389"/>
                  </a:lnTo>
                  <a:cubicBezTo>
                    <a:pt x="7729" y="8500"/>
                    <a:pt x="7160" y="8547"/>
                    <a:pt x="6651" y="8547"/>
                  </a:cubicBezTo>
                  <a:cubicBezTo>
                    <a:pt x="6029" y="8547"/>
                    <a:pt x="5496" y="8477"/>
                    <a:pt x="5043" y="8366"/>
                  </a:cubicBezTo>
                  <a:cubicBezTo>
                    <a:pt x="3704" y="8033"/>
                    <a:pt x="2705" y="6910"/>
                    <a:pt x="2539" y="5536"/>
                  </a:cubicBezTo>
                  <a:cubicBezTo>
                    <a:pt x="2123" y="2110"/>
                    <a:pt x="4363" y="1111"/>
                    <a:pt x="4363" y="1111"/>
                  </a:cubicBezTo>
                  <a:cubicBezTo>
                    <a:pt x="4682" y="1255"/>
                    <a:pt x="5018" y="1292"/>
                    <a:pt x="5280" y="1292"/>
                  </a:cubicBezTo>
                  <a:cubicBezTo>
                    <a:pt x="5561" y="1292"/>
                    <a:pt x="5757" y="1250"/>
                    <a:pt x="5757" y="1250"/>
                  </a:cubicBezTo>
                  <a:cubicBezTo>
                    <a:pt x="5286" y="778"/>
                    <a:pt x="5917" y="237"/>
                    <a:pt x="5917" y="237"/>
                  </a:cubicBezTo>
                  <a:lnTo>
                    <a:pt x="5917" y="237"/>
                  </a:lnTo>
                  <a:cubicBezTo>
                    <a:pt x="5694" y="273"/>
                    <a:pt x="5469" y="291"/>
                    <a:pt x="5245" y="291"/>
                  </a:cubicBezTo>
                  <a:cubicBezTo>
                    <a:pt x="4903" y="291"/>
                    <a:pt x="4562" y="249"/>
                    <a:pt x="4231" y="161"/>
                  </a:cubicBezTo>
                  <a:cubicBezTo>
                    <a:pt x="3885" y="72"/>
                    <a:pt x="3490" y="0"/>
                    <a:pt x="3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3233100" y="2788586"/>
              <a:ext cx="137983" cy="76269"/>
            </a:xfrm>
            <a:custGeom>
              <a:rect b="b" l="l" r="r" t="t"/>
              <a:pathLst>
                <a:path extrusionOk="0" h="2903" w="5252">
                  <a:moveTo>
                    <a:pt x="2510" y="1"/>
                  </a:moveTo>
                  <a:cubicBezTo>
                    <a:pt x="2390" y="1"/>
                    <a:pt x="2266" y="5"/>
                    <a:pt x="2137" y="16"/>
                  </a:cubicBezTo>
                  <a:cubicBezTo>
                    <a:pt x="611" y="134"/>
                    <a:pt x="14" y="1896"/>
                    <a:pt x="0" y="1951"/>
                  </a:cubicBezTo>
                  <a:cubicBezTo>
                    <a:pt x="21" y="1944"/>
                    <a:pt x="42" y="1930"/>
                    <a:pt x="63" y="1930"/>
                  </a:cubicBezTo>
                  <a:cubicBezTo>
                    <a:pt x="84" y="1925"/>
                    <a:pt x="107" y="1923"/>
                    <a:pt x="131" y="1923"/>
                  </a:cubicBezTo>
                  <a:cubicBezTo>
                    <a:pt x="619" y="1923"/>
                    <a:pt x="1590" y="2903"/>
                    <a:pt x="2725" y="2903"/>
                  </a:cubicBezTo>
                  <a:cubicBezTo>
                    <a:pt x="2946" y="2903"/>
                    <a:pt x="3174" y="2866"/>
                    <a:pt x="3406" y="2776"/>
                  </a:cubicBezTo>
                  <a:cubicBezTo>
                    <a:pt x="4960" y="2180"/>
                    <a:pt x="5251" y="127"/>
                    <a:pt x="5251" y="127"/>
                  </a:cubicBezTo>
                  <a:lnTo>
                    <a:pt x="5251" y="127"/>
                  </a:lnTo>
                  <a:cubicBezTo>
                    <a:pt x="5067" y="247"/>
                    <a:pt x="4874" y="291"/>
                    <a:pt x="4663" y="291"/>
                  </a:cubicBezTo>
                  <a:cubicBezTo>
                    <a:pt x="4120" y="291"/>
                    <a:pt x="3457" y="1"/>
                    <a:pt x="25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3232916" y="2788586"/>
              <a:ext cx="138167" cy="51258"/>
            </a:xfrm>
            <a:custGeom>
              <a:rect b="b" l="l" r="r" t="t"/>
              <a:pathLst>
                <a:path extrusionOk="0" h="1951" w="5259">
                  <a:moveTo>
                    <a:pt x="2517" y="1"/>
                  </a:moveTo>
                  <a:cubicBezTo>
                    <a:pt x="2397" y="1"/>
                    <a:pt x="2273" y="5"/>
                    <a:pt x="2144" y="16"/>
                  </a:cubicBezTo>
                  <a:cubicBezTo>
                    <a:pt x="618" y="134"/>
                    <a:pt x="21" y="1896"/>
                    <a:pt x="1" y="1951"/>
                  </a:cubicBezTo>
                  <a:lnTo>
                    <a:pt x="70" y="1923"/>
                  </a:lnTo>
                  <a:cubicBezTo>
                    <a:pt x="403" y="1798"/>
                    <a:pt x="1832" y="1278"/>
                    <a:pt x="2990" y="1278"/>
                  </a:cubicBezTo>
                  <a:cubicBezTo>
                    <a:pt x="4315" y="1278"/>
                    <a:pt x="5258" y="127"/>
                    <a:pt x="5258" y="127"/>
                  </a:cubicBezTo>
                  <a:lnTo>
                    <a:pt x="5258" y="127"/>
                  </a:lnTo>
                  <a:cubicBezTo>
                    <a:pt x="5074" y="247"/>
                    <a:pt x="4881" y="291"/>
                    <a:pt x="4670" y="291"/>
                  </a:cubicBezTo>
                  <a:cubicBezTo>
                    <a:pt x="4127" y="291"/>
                    <a:pt x="3464" y="1"/>
                    <a:pt x="25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3293605" y="2915403"/>
              <a:ext cx="38831" cy="55540"/>
            </a:xfrm>
            <a:custGeom>
              <a:rect b="b" l="l" r="r" t="t"/>
              <a:pathLst>
                <a:path extrusionOk="0" h="2114" w="1478">
                  <a:moveTo>
                    <a:pt x="674" y="1"/>
                  </a:moveTo>
                  <a:cubicBezTo>
                    <a:pt x="660" y="1"/>
                    <a:pt x="646" y="1"/>
                    <a:pt x="631" y="3"/>
                  </a:cubicBezTo>
                  <a:cubicBezTo>
                    <a:pt x="257" y="44"/>
                    <a:pt x="0" y="544"/>
                    <a:pt x="56" y="1126"/>
                  </a:cubicBezTo>
                  <a:cubicBezTo>
                    <a:pt x="116" y="1687"/>
                    <a:pt x="440" y="2113"/>
                    <a:pt x="804" y="2113"/>
                  </a:cubicBezTo>
                  <a:cubicBezTo>
                    <a:pt x="818" y="2113"/>
                    <a:pt x="832" y="2112"/>
                    <a:pt x="847" y="2111"/>
                  </a:cubicBezTo>
                  <a:cubicBezTo>
                    <a:pt x="1221" y="2076"/>
                    <a:pt x="1478" y="1570"/>
                    <a:pt x="1422" y="987"/>
                  </a:cubicBezTo>
                  <a:cubicBezTo>
                    <a:pt x="1362" y="427"/>
                    <a:pt x="1038" y="1"/>
                    <a:pt x="6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3191379" y="2892677"/>
              <a:ext cx="57405" cy="13136"/>
            </a:xfrm>
            <a:custGeom>
              <a:rect b="b" l="l" r="r" t="t"/>
              <a:pathLst>
                <a:path extrusionOk="0" h="500" w="2185">
                  <a:moveTo>
                    <a:pt x="0" y="0"/>
                  </a:moveTo>
                  <a:cubicBezTo>
                    <a:pt x="0" y="236"/>
                    <a:pt x="368" y="437"/>
                    <a:pt x="867" y="486"/>
                  </a:cubicBezTo>
                  <a:cubicBezTo>
                    <a:pt x="936" y="500"/>
                    <a:pt x="1013" y="500"/>
                    <a:pt x="1089" y="500"/>
                  </a:cubicBezTo>
                  <a:cubicBezTo>
                    <a:pt x="1165" y="500"/>
                    <a:pt x="1235" y="493"/>
                    <a:pt x="1304" y="486"/>
                  </a:cubicBezTo>
                  <a:cubicBezTo>
                    <a:pt x="1810" y="444"/>
                    <a:pt x="2185" y="243"/>
                    <a:pt x="2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3195320" y="2830070"/>
              <a:ext cx="49708" cy="75560"/>
            </a:xfrm>
            <a:custGeom>
              <a:rect b="b" l="l" r="r" t="t"/>
              <a:pathLst>
                <a:path extrusionOk="0" h="2876" w="1892">
                  <a:moveTo>
                    <a:pt x="1586" y="1"/>
                  </a:moveTo>
                  <a:cubicBezTo>
                    <a:pt x="1522" y="1"/>
                    <a:pt x="1457" y="30"/>
                    <a:pt x="1411" y="101"/>
                  </a:cubicBezTo>
                  <a:lnTo>
                    <a:pt x="814" y="1010"/>
                  </a:lnTo>
                  <a:cubicBezTo>
                    <a:pt x="717" y="726"/>
                    <a:pt x="606" y="448"/>
                    <a:pt x="474" y="178"/>
                  </a:cubicBezTo>
                  <a:cubicBezTo>
                    <a:pt x="428" y="100"/>
                    <a:pt x="359" y="68"/>
                    <a:pt x="291" y="68"/>
                  </a:cubicBezTo>
                  <a:cubicBezTo>
                    <a:pt x="144" y="68"/>
                    <a:pt x="1" y="216"/>
                    <a:pt x="86" y="386"/>
                  </a:cubicBezTo>
                  <a:cubicBezTo>
                    <a:pt x="384" y="1017"/>
                    <a:pt x="585" y="1690"/>
                    <a:pt x="676" y="2383"/>
                  </a:cubicBezTo>
                  <a:cubicBezTo>
                    <a:pt x="696" y="2536"/>
                    <a:pt x="710" y="2703"/>
                    <a:pt x="717" y="2869"/>
                  </a:cubicBezTo>
                  <a:cubicBezTo>
                    <a:pt x="786" y="2876"/>
                    <a:pt x="863" y="2876"/>
                    <a:pt x="939" y="2876"/>
                  </a:cubicBezTo>
                  <a:cubicBezTo>
                    <a:pt x="1015" y="2876"/>
                    <a:pt x="1085" y="2876"/>
                    <a:pt x="1154" y="2869"/>
                  </a:cubicBezTo>
                  <a:cubicBezTo>
                    <a:pt x="1147" y="2703"/>
                    <a:pt x="1133" y="2536"/>
                    <a:pt x="1119" y="2383"/>
                  </a:cubicBezTo>
                  <a:cubicBezTo>
                    <a:pt x="1085" y="2106"/>
                    <a:pt x="1036" y="1836"/>
                    <a:pt x="974" y="1572"/>
                  </a:cubicBezTo>
                  <a:lnTo>
                    <a:pt x="1778" y="351"/>
                  </a:lnTo>
                  <a:lnTo>
                    <a:pt x="1778" y="344"/>
                  </a:lnTo>
                  <a:cubicBezTo>
                    <a:pt x="1891" y="173"/>
                    <a:pt x="1740"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Problem</a:t>
            </a:r>
            <a:endParaRPr/>
          </a:p>
        </p:txBody>
      </p:sp>
      <p:grpSp>
        <p:nvGrpSpPr>
          <p:cNvPr id="337" name="Google Shape;337;p34"/>
          <p:cNvGrpSpPr/>
          <p:nvPr/>
        </p:nvGrpSpPr>
        <p:grpSpPr>
          <a:xfrm>
            <a:off x="720007" y="1260145"/>
            <a:ext cx="320056" cy="312238"/>
            <a:chOff x="5273444" y="2891285"/>
            <a:chExt cx="371123" cy="362267"/>
          </a:xfrm>
        </p:grpSpPr>
        <p:sp>
          <p:nvSpPr>
            <p:cNvPr id="338" name="Google Shape;338;p34"/>
            <p:cNvSpPr/>
            <p:nvPr/>
          </p:nvSpPr>
          <p:spPr>
            <a:xfrm>
              <a:off x="5301373" y="2914996"/>
              <a:ext cx="315186" cy="314452"/>
            </a:xfrm>
            <a:custGeom>
              <a:rect b="b" l="l" r="r" t="t"/>
              <a:pathLst>
                <a:path extrusionOk="0" h="12002" w="12030">
                  <a:moveTo>
                    <a:pt x="6161" y="1"/>
                  </a:moveTo>
                  <a:cubicBezTo>
                    <a:pt x="5782" y="1"/>
                    <a:pt x="5441" y="423"/>
                    <a:pt x="5071" y="480"/>
                  </a:cubicBezTo>
                  <a:cubicBezTo>
                    <a:pt x="5030" y="487"/>
                    <a:pt x="4988" y="490"/>
                    <a:pt x="4945" y="490"/>
                  </a:cubicBezTo>
                  <a:cubicBezTo>
                    <a:pt x="4666" y="490"/>
                    <a:pt x="4355" y="358"/>
                    <a:pt x="4081" y="358"/>
                  </a:cubicBezTo>
                  <a:cubicBezTo>
                    <a:pt x="4005" y="358"/>
                    <a:pt x="3932" y="368"/>
                    <a:pt x="3863" y="394"/>
                  </a:cubicBezTo>
                  <a:cubicBezTo>
                    <a:pt x="3499" y="528"/>
                    <a:pt x="3346" y="1065"/>
                    <a:pt x="3020" y="1266"/>
                  </a:cubicBezTo>
                  <a:cubicBezTo>
                    <a:pt x="2703" y="1467"/>
                    <a:pt x="2147" y="1391"/>
                    <a:pt x="1879" y="1649"/>
                  </a:cubicBezTo>
                  <a:cubicBezTo>
                    <a:pt x="1611" y="1908"/>
                    <a:pt x="1659" y="2464"/>
                    <a:pt x="1438" y="2771"/>
                  </a:cubicBezTo>
                  <a:cubicBezTo>
                    <a:pt x="1227" y="3068"/>
                    <a:pt x="690" y="3202"/>
                    <a:pt x="528" y="3557"/>
                  </a:cubicBezTo>
                  <a:cubicBezTo>
                    <a:pt x="374" y="3912"/>
                    <a:pt x="643" y="4391"/>
                    <a:pt x="556" y="4765"/>
                  </a:cubicBezTo>
                  <a:cubicBezTo>
                    <a:pt x="470" y="5138"/>
                    <a:pt x="20" y="5455"/>
                    <a:pt x="10" y="5838"/>
                  </a:cubicBezTo>
                  <a:cubicBezTo>
                    <a:pt x="0" y="6231"/>
                    <a:pt x="432" y="6567"/>
                    <a:pt x="499" y="6950"/>
                  </a:cubicBezTo>
                  <a:cubicBezTo>
                    <a:pt x="566" y="7324"/>
                    <a:pt x="278" y="7794"/>
                    <a:pt x="413" y="8148"/>
                  </a:cubicBezTo>
                  <a:cubicBezTo>
                    <a:pt x="547" y="8512"/>
                    <a:pt x="1083" y="8675"/>
                    <a:pt x="1285" y="8992"/>
                  </a:cubicBezTo>
                  <a:cubicBezTo>
                    <a:pt x="1486" y="9308"/>
                    <a:pt x="1400" y="9864"/>
                    <a:pt x="1659" y="10132"/>
                  </a:cubicBezTo>
                  <a:cubicBezTo>
                    <a:pt x="1917" y="10410"/>
                    <a:pt x="2483" y="10353"/>
                    <a:pt x="2790" y="10573"/>
                  </a:cubicBezTo>
                  <a:cubicBezTo>
                    <a:pt x="3087" y="10794"/>
                    <a:pt x="3221" y="11331"/>
                    <a:pt x="3576" y="11484"/>
                  </a:cubicBezTo>
                  <a:cubicBezTo>
                    <a:pt x="3662" y="11523"/>
                    <a:pt x="3755" y="11538"/>
                    <a:pt x="3852" y="11538"/>
                  </a:cubicBezTo>
                  <a:cubicBezTo>
                    <a:pt x="4098" y="11538"/>
                    <a:pt x="4370" y="11447"/>
                    <a:pt x="4615" y="11447"/>
                  </a:cubicBezTo>
                  <a:cubicBezTo>
                    <a:pt x="4673" y="11447"/>
                    <a:pt x="4729" y="11452"/>
                    <a:pt x="4783" y="11465"/>
                  </a:cubicBezTo>
                  <a:cubicBezTo>
                    <a:pt x="5157" y="11551"/>
                    <a:pt x="5474" y="11992"/>
                    <a:pt x="5857" y="12002"/>
                  </a:cubicBezTo>
                  <a:cubicBezTo>
                    <a:pt x="5861" y="12002"/>
                    <a:pt x="5865" y="12002"/>
                    <a:pt x="5870" y="12002"/>
                  </a:cubicBezTo>
                  <a:cubicBezTo>
                    <a:pt x="6248" y="12002"/>
                    <a:pt x="6590" y="11579"/>
                    <a:pt x="6959" y="11513"/>
                  </a:cubicBezTo>
                  <a:cubicBezTo>
                    <a:pt x="6995" y="11507"/>
                    <a:pt x="7031" y="11505"/>
                    <a:pt x="7068" y="11505"/>
                  </a:cubicBezTo>
                  <a:cubicBezTo>
                    <a:pt x="7348" y="11505"/>
                    <a:pt x="7661" y="11640"/>
                    <a:pt x="7937" y="11640"/>
                  </a:cubicBezTo>
                  <a:cubicBezTo>
                    <a:pt x="8017" y="11640"/>
                    <a:pt x="8095" y="11628"/>
                    <a:pt x="8167" y="11599"/>
                  </a:cubicBezTo>
                  <a:cubicBezTo>
                    <a:pt x="8531" y="11465"/>
                    <a:pt x="8685" y="10938"/>
                    <a:pt x="9011" y="10736"/>
                  </a:cubicBezTo>
                  <a:cubicBezTo>
                    <a:pt x="9327" y="10535"/>
                    <a:pt x="9883" y="10612"/>
                    <a:pt x="10151" y="10353"/>
                  </a:cubicBezTo>
                  <a:cubicBezTo>
                    <a:pt x="10420" y="10094"/>
                    <a:pt x="10372" y="9529"/>
                    <a:pt x="10592" y="9231"/>
                  </a:cubicBezTo>
                  <a:cubicBezTo>
                    <a:pt x="10803" y="8925"/>
                    <a:pt x="11340" y="8800"/>
                    <a:pt x="11503" y="8445"/>
                  </a:cubicBezTo>
                  <a:cubicBezTo>
                    <a:pt x="11656" y="8091"/>
                    <a:pt x="11388" y="7611"/>
                    <a:pt x="11474" y="7238"/>
                  </a:cubicBezTo>
                  <a:cubicBezTo>
                    <a:pt x="11560" y="6864"/>
                    <a:pt x="12011" y="6547"/>
                    <a:pt x="12020" y="6154"/>
                  </a:cubicBezTo>
                  <a:cubicBezTo>
                    <a:pt x="12030" y="5771"/>
                    <a:pt x="11599" y="5426"/>
                    <a:pt x="11532" y="5052"/>
                  </a:cubicBezTo>
                  <a:cubicBezTo>
                    <a:pt x="11464" y="4678"/>
                    <a:pt x="11752" y="4209"/>
                    <a:pt x="11618" y="3844"/>
                  </a:cubicBezTo>
                  <a:cubicBezTo>
                    <a:pt x="11484" y="3490"/>
                    <a:pt x="10947" y="3327"/>
                    <a:pt x="10746" y="3010"/>
                  </a:cubicBezTo>
                  <a:cubicBezTo>
                    <a:pt x="10544" y="2685"/>
                    <a:pt x="10631" y="2138"/>
                    <a:pt x="10372" y="1860"/>
                  </a:cubicBezTo>
                  <a:cubicBezTo>
                    <a:pt x="10113" y="1592"/>
                    <a:pt x="9547" y="1640"/>
                    <a:pt x="9241" y="1429"/>
                  </a:cubicBezTo>
                  <a:cubicBezTo>
                    <a:pt x="8944" y="1208"/>
                    <a:pt x="8809" y="672"/>
                    <a:pt x="8455" y="518"/>
                  </a:cubicBezTo>
                  <a:cubicBezTo>
                    <a:pt x="8369" y="479"/>
                    <a:pt x="8275" y="465"/>
                    <a:pt x="8178" y="465"/>
                  </a:cubicBezTo>
                  <a:cubicBezTo>
                    <a:pt x="7932" y="465"/>
                    <a:pt x="7660" y="555"/>
                    <a:pt x="7415" y="555"/>
                  </a:cubicBezTo>
                  <a:cubicBezTo>
                    <a:pt x="7357" y="555"/>
                    <a:pt x="7301" y="550"/>
                    <a:pt x="7247" y="537"/>
                  </a:cubicBezTo>
                  <a:cubicBezTo>
                    <a:pt x="6873" y="451"/>
                    <a:pt x="6557" y="1"/>
                    <a:pt x="6173" y="1"/>
                  </a:cubicBezTo>
                  <a:cubicBezTo>
                    <a:pt x="6169" y="1"/>
                    <a:pt x="6165" y="1"/>
                    <a:pt x="6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5427945" y="2958200"/>
              <a:ext cx="188614" cy="271249"/>
            </a:xfrm>
            <a:custGeom>
              <a:rect b="b" l="l" r="r" t="t"/>
              <a:pathLst>
                <a:path extrusionOk="0" h="10353" w="7199">
                  <a:moveTo>
                    <a:pt x="5090" y="0"/>
                  </a:moveTo>
                  <a:lnTo>
                    <a:pt x="5090" y="0"/>
                  </a:lnTo>
                  <a:cubicBezTo>
                    <a:pt x="6653" y="4132"/>
                    <a:pt x="4275" y="8713"/>
                    <a:pt x="0" y="9825"/>
                  </a:cubicBezTo>
                  <a:cubicBezTo>
                    <a:pt x="355" y="9931"/>
                    <a:pt x="671" y="10343"/>
                    <a:pt x="1036" y="10353"/>
                  </a:cubicBezTo>
                  <a:cubicBezTo>
                    <a:pt x="1040" y="10353"/>
                    <a:pt x="1044" y="10353"/>
                    <a:pt x="1048" y="10353"/>
                  </a:cubicBezTo>
                  <a:cubicBezTo>
                    <a:pt x="1427" y="10353"/>
                    <a:pt x="1778" y="9930"/>
                    <a:pt x="2138" y="9864"/>
                  </a:cubicBezTo>
                  <a:cubicBezTo>
                    <a:pt x="2173" y="9858"/>
                    <a:pt x="2208" y="9856"/>
                    <a:pt x="2245" y="9856"/>
                  </a:cubicBezTo>
                  <a:cubicBezTo>
                    <a:pt x="2520" y="9856"/>
                    <a:pt x="2836" y="9991"/>
                    <a:pt x="3110" y="9991"/>
                  </a:cubicBezTo>
                  <a:cubicBezTo>
                    <a:pt x="3190" y="9991"/>
                    <a:pt x="3266" y="9979"/>
                    <a:pt x="3336" y="9950"/>
                  </a:cubicBezTo>
                  <a:cubicBezTo>
                    <a:pt x="3691" y="9816"/>
                    <a:pt x="3854" y="9289"/>
                    <a:pt x="4180" y="9087"/>
                  </a:cubicBezTo>
                  <a:cubicBezTo>
                    <a:pt x="4506" y="8886"/>
                    <a:pt x="5042" y="8963"/>
                    <a:pt x="5320" y="8704"/>
                  </a:cubicBezTo>
                  <a:cubicBezTo>
                    <a:pt x="5598" y="8445"/>
                    <a:pt x="5541" y="7899"/>
                    <a:pt x="5761" y="7582"/>
                  </a:cubicBezTo>
                  <a:cubicBezTo>
                    <a:pt x="5982" y="7266"/>
                    <a:pt x="6518" y="7141"/>
                    <a:pt x="6672" y="6796"/>
                  </a:cubicBezTo>
                  <a:cubicBezTo>
                    <a:pt x="6835" y="6442"/>
                    <a:pt x="6566" y="5953"/>
                    <a:pt x="6643" y="5589"/>
                  </a:cubicBezTo>
                  <a:cubicBezTo>
                    <a:pt x="6729" y="5215"/>
                    <a:pt x="7180" y="4889"/>
                    <a:pt x="7189" y="4505"/>
                  </a:cubicBezTo>
                  <a:cubicBezTo>
                    <a:pt x="7199" y="4132"/>
                    <a:pt x="6768" y="3777"/>
                    <a:pt x="6701" y="3403"/>
                  </a:cubicBezTo>
                  <a:cubicBezTo>
                    <a:pt x="6633" y="3029"/>
                    <a:pt x="6921" y="2560"/>
                    <a:pt x="6787" y="2195"/>
                  </a:cubicBezTo>
                  <a:cubicBezTo>
                    <a:pt x="6653" y="1841"/>
                    <a:pt x="6116" y="1687"/>
                    <a:pt x="5915" y="1361"/>
                  </a:cubicBezTo>
                  <a:cubicBezTo>
                    <a:pt x="5713" y="1036"/>
                    <a:pt x="5800" y="489"/>
                    <a:pt x="5541" y="211"/>
                  </a:cubicBezTo>
                  <a:cubicBezTo>
                    <a:pt x="5416" y="106"/>
                    <a:pt x="5253" y="29"/>
                    <a:pt x="5090"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5430539" y="3027210"/>
              <a:ext cx="131786" cy="142318"/>
            </a:xfrm>
            <a:custGeom>
              <a:rect b="b" l="l" r="r" t="t"/>
              <a:pathLst>
                <a:path extrusionOk="0" h="5432" w="5030">
                  <a:moveTo>
                    <a:pt x="3592" y="0"/>
                  </a:moveTo>
                  <a:cubicBezTo>
                    <a:pt x="3355" y="0"/>
                    <a:pt x="3140" y="118"/>
                    <a:pt x="3084" y="376"/>
                  </a:cubicBezTo>
                  <a:cubicBezTo>
                    <a:pt x="2748" y="1910"/>
                    <a:pt x="1972" y="2840"/>
                    <a:pt x="841" y="4019"/>
                  </a:cubicBezTo>
                  <a:cubicBezTo>
                    <a:pt x="1" y="4893"/>
                    <a:pt x="539" y="5432"/>
                    <a:pt x="1462" y="5432"/>
                  </a:cubicBezTo>
                  <a:cubicBezTo>
                    <a:pt x="2330" y="5432"/>
                    <a:pt x="3538" y="4956"/>
                    <a:pt x="4263" y="3836"/>
                  </a:cubicBezTo>
                  <a:cubicBezTo>
                    <a:pt x="5030" y="2657"/>
                    <a:pt x="4589" y="1306"/>
                    <a:pt x="4311" y="482"/>
                  </a:cubicBezTo>
                  <a:cubicBezTo>
                    <a:pt x="4205" y="176"/>
                    <a:pt x="3882" y="0"/>
                    <a:pt x="3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5441752" y="3027761"/>
              <a:ext cx="120572" cy="141585"/>
            </a:xfrm>
            <a:custGeom>
              <a:rect b="b" l="l" r="r" t="t"/>
              <a:pathLst>
                <a:path extrusionOk="0" h="5404" w="4602">
                  <a:moveTo>
                    <a:pt x="3365" y="1"/>
                  </a:moveTo>
                  <a:lnTo>
                    <a:pt x="3365" y="1"/>
                  </a:lnTo>
                  <a:cubicBezTo>
                    <a:pt x="3643" y="834"/>
                    <a:pt x="4026" y="2119"/>
                    <a:pt x="3288" y="3260"/>
                  </a:cubicBezTo>
                  <a:cubicBezTo>
                    <a:pt x="2569" y="4375"/>
                    <a:pt x="1366" y="4857"/>
                    <a:pt x="499" y="4857"/>
                  </a:cubicBezTo>
                  <a:cubicBezTo>
                    <a:pt x="315" y="4857"/>
                    <a:pt x="146" y="4835"/>
                    <a:pt x="1" y="4793"/>
                  </a:cubicBezTo>
                  <a:lnTo>
                    <a:pt x="1" y="4793"/>
                  </a:lnTo>
                  <a:cubicBezTo>
                    <a:pt x="16" y="5182"/>
                    <a:pt x="450" y="5404"/>
                    <a:pt x="1041" y="5404"/>
                  </a:cubicBezTo>
                  <a:cubicBezTo>
                    <a:pt x="1907" y="5404"/>
                    <a:pt x="3111" y="4928"/>
                    <a:pt x="3835" y="3806"/>
                  </a:cubicBezTo>
                  <a:cubicBezTo>
                    <a:pt x="4602" y="2627"/>
                    <a:pt x="4161" y="1285"/>
                    <a:pt x="3883" y="451"/>
                  </a:cubicBezTo>
                  <a:cubicBezTo>
                    <a:pt x="3796" y="231"/>
                    <a:pt x="3605" y="58"/>
                    <a:pt x="3365"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5382986" y="2999779"/>
              <a:ext cx="69640" cy="69587"/>
            </a:xfrm>
            <a:custGeom>
              <a:rect b="b" l="l" r="r" t="t"/>
              <a:pathLst>
                <a:path extrusionOk="0" h="2656" w="2658">
                  <a:moveTo>
                    <a:pt x="1473" y="1"/>
                  </a:moveTo>
                  <a:cubicBezTo>
                    <a:pt x="1003" y="1"/>
                    <a:pt x="495" y="370"/>
                    <a:pt x="288" y="838"/>
                  </a:cubicBezTo>
                  <a:cubicBezTo>
                    <a:pt x="1" y="1490"/>
                    <a:pt x="288" y="2248"/>
                    <a:pt x="940" y="2535"/>
                  </a:cubicBezTo>
                  <a:cubicBezTo>
                    <a:pt x="1123" y="2616"/>
                    <a:pt x="1339" y="2656"/>
                    <a:pt x="1555" y="2656"/>
                  </a:cubicBezTo>
                  <a:cubicBezTo>
                    <a:pt x="2108" y="2656"/>
                    <a:pt x="2657" y="2393"/>
                    <a:pt x="2637" y="1883"/>
                  </a:cubicBezTo>
                  <a:cubicBezTo>
                    <a:pt x="2608" y="1289"/>
                    <a:pt x="2368" y="522"/>
                    <a:pt x="1985" y="187"/>
                  </a:cubicBezTo>
                  <a:cubicBezTo>
                    <a:pt x="1834" y="57"/>
                    <a:pt x="1656" y="1"/>
                    <a:pt x="14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5390767" y="3000644"/>
              <a:ext cx="61858" cy="68932"/>
            </a:xfrm>
            <a:custGeom>
              <a:rect b="b" l="l" r="r" t="t"/>
              <a:pathLst>
                <a:path extrusionOk="0" h="2631" w="2361">
                  <a:moveTo>
                    <a:pt x="1391" y="0"/>
                  </a:moveTo>
                  <a:cubicBezTo>
                    <a:pt x="1573" y="374"/>
                    <a:pt x="1678" y="786"/>
                    <a:pt x="1697" y="1208"/>
                  </a:cubicBezTo>
                  <a:cubicBezTo>
                    <a:pt x="1718" y="1718"/>
                    <a:pt x="1168" y="1981"/>
                    <a:pt x="616" y="1981"/>
                  </a:cubicBezTo>
                  <a:cubicBezTo>
                    <a:pt x="400" y="1981"/>
                    <a:pt x="184" y="1941"/>
                    <a:pt x="1" y="1860"/>
                  </a:cubicBezTo>
                  <a:lnTo>
                    <a:pt x="1" y="1860"/>
                  </a:lnTo>
                  <a:cubicBezTo>
                    <a:pt x="125" y="2147"/>
                    <a:pt x="365" y="2377"/>
                    <a:pt x="653" y="2512"/>
                  </a:cubicBezTo>
                  <a:cubicBezTo>
                    <a:pt x="830" y="2591"/>
                    <a:pt x="1041" y="2630"/>
                    <a:pt x="1253" y="2630"/>
                  </a:cubicBezTo>
                  <a:cubicBezTo>
                    <a:pt x="1805" y="2630"/>
                    <a:pt x="2360" y="2363"/>
                    <a:pt x="2340" y="1850"/>
                  </a:cubicBezTo>
                  <a:cubicBezTo>
                    <a:pt x="2311" y="1256"/>
                    <a:pt x="2071" y="489"/>
                    <a:pt x="1688" y="154"/>
                  </a:cubicBezTo>
                  <a:cubicBezTo>
                    <a:pt x="1602" y="77"/>
                    <a:pt x="1506" y="29"/>
                    <a:pt x="1391"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5510554" y="2894429"/>
              <a:ext cx="37571" cy="42706"/>
            </a:xfrm>
            <a:custGeom>
              <a:rect b="b" l="l" r="r" t="t"/>
              <a:pathLst>
                <a:path extrusionOk="0" h="1630" w="1434">
                  <a:moveTo>
                    <a:pt x="831" y="1"/>
                  </a:moveTo>
                  <a:cubicBezTo>
                    <a:pt x="670" y="1"/>
                    <a:pt x="510" y="88"/>
                    <a:pt x="432" y="297"/>
                  </a:cubicBezTo>
                  <a:lnTo>
                    <a:pt x="1" y="1275"/>
                  </a:lnTo>
                  <a:cubicBezTo>
                    <a:pt x="58" y="1264"/>
                    <a:pt x="117" y="1258"/>
                    <a:pt x="177" y="1258"/>
                  </a:cubicBezTo>
                  <a:cubicBezTo>
                    <a:pt x="275" y="1258"/>
                    <a:pt x="375" y="1273"/>
                    <a:pt x="471" y="1303"/>
                  </a:cubicBezTo>
                  <a:cubicBezTo>
                    <a:pt x="614" y="1380"/>
                    <a:pt x="729" y="1495"/>
                    <a:pt x="816" y="1629"/>
                  </a:cubicBezTo>
                  <a:lnTo>
                    <a:pt x="1247" y="661"/>
                  </a:lnTo>
                  <a:cubicBezTo>
                    <a:pt x="1433" y="295"/>
                    <a:pt x="1129" y="1"/>
                    <a:pt x="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5597721" y="2995928"/>
              <a:ext cx="46846" cy="32619"/>
            </a:xfrm>
            <a:custGeom>
              <a:rect b="b" l="l" r="r" t="t"/>
              <a:pathLst>
                <a:path extrusionOk="0" h="1245" w="1788">
                  <a:moveTo>
                    <a:pt x="1152" y="0"/>
                  </a:moveTo>
                  <a:cubicBezTo>
                    <a:pt x="1103" y="0"/>
                    <a:pt x="1051" y="8"/>
                    <a:pt x="997" y="27"/>
                  </a:cubicBezTo>
                  <a:lnTo>
                    <a:pt x="0" y="410"/>
                  </a:lnTo>
                  <a:cubicBezTo>
                    <a:pt x="134" y="497"/>
                    <a:pt x="240" y="621"/>
                    <a:pt x="307" y="765"/>
                  </a:cubicBezTo>
                  <a:cubicBezTo>
                    <a:pt x="355" y="918"/>
                    <a:pt x="355" y="1081"/>
                    <a:pt x="316" y="1244"/>
                  </a:cubicBezTo>
                  <a:lnTo>
                    <a:pt x="1313" y="861"/>
                  </a:lnTo>
                  <a:cubicBezTo>
                    <a:pt x="1787" y="663"/>
                    <a:pt x="1587" y="0"/>
                    <a:pt x="1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5594184" y="3123941"/>
              <a:ext cx="47448" cy="33824"/>
            </a:xfrm>
            <a:custGeom>
              <a:rect b="b" l="l" r="r" t="t"/>
              <a:pathLst>
                <a:path extrusionOk="0" h="1291" w="1811">
                  <a:moveTo>
                    <a:pt x="365" y="1"/>
                  </a:moveTo>
                  <a:lnTo>
                    <a:pt x="365" y="1"/>
                  </a:lnTo>
                  <a:cubicBezTo>
                    <a:pt x="394" y="154"/>
                    <a:pt x="384" y="317"/>
                    <a:pt x="327" y="470"/>
                  </a:cubicBezTo>
                  <a:cubicBezTo>
                    <a:pt x="250" y="614"/>
                    <a:pt x="135" y="729"/>
                    <a:pt x="1" y="815"/>
                  </a:cubicBezTo>
                  <a:lnTo>
                    <a:pt x="979" y="1247"/>
                  </a:lnTo>
                  <a:cubicBezTo>
                    <a:pt x="1046" y="1277"/>
                    <a:pt x="1111" y="1290"/>
                    <a:pt x="1172" y="1290"/>
                  </a:cubicBezTo>
                  <a:cubicBezTo>
                    <a:pt x="1593" y="1290"/>
                    <a:pt x="1811" y="642"/>
                    <a:pt x="1333" y="432"/>
                  </a:cubicBez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5503034" y="3211082"/>
              <a:ext cx="35894" cy="42470"/>
            </a:xfrm>
            <a:custGeom>
              <a:rect b="b" l="l" r="r" t="t"/>
              <a:pathLst>
                <a:path extrusionOk="0" h="1621" w="1370">
                  <a:moveTo>
                    <a:pt x="834" y="1"/>
                  </a:moveTo>
                  <a:cubicBezTo>
                    <a:pt x="710" y="221"/>
                    <a:pt x="472" y="357"/>
                    <a:pt x="226" y="357"/>
                  </a:cubicBezTo>
                  <a:cubicBezTo>
                    <a:pt x="151" y="357"/>
                    <a:pt x="75" y="344"/>
                    <a:pt x="0" y="317"/>
                  </a:cubicBezTo>
                  <a:lnTo>
                    <a:pt x="0" y="317"/>
                  </a:lnTo>
                  <a:lnTo>
                    <a:pt x="384" y="1314"/>
                  </a:lnTo>
                  <a:cubicBezTo>
                    <a:pt x="458" y="1530"/>
                    <a:pt x="623" y="1620"/>
                    <a:pt x="791" y="1620"/>
                  </a:cubicBezTo>
                  <a:cubicBezTo>
                    <a:pt x="1077" y="1620"/>
                    <a:pt x="1369" y="1355"/>
                    <a:pt x="1218" y="998"/>
                  </a:cubicBezTo>
                  <a:lnTo>
                    <a:pt x="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5369912" y="3207571"/>
              <a:ext cx="37466" cy="42706"/>
            </a:xfrm>
            <a:custGeom>
              <a:rect b="b" l="l" r="r" t="t"/>
              <a:pathLst>
                <a:path extrusionOk="0" h="1630" w="1430">
                  <a:moveTo>
                    <a:pt x="624" y="1"/>
                  </a:moveTo>
                  <a:lnTo>
                    <a:pt x="193" y="978"/>
                  </a:lnTo>
                  <a:cubicBezTo>
                    <a:pt x="1" y="1338"/>
                    <a:pt x="302" y="1630"/>
                    <a:pt x="598" y="1630"/>
                  </a:cubicBezTo>
                  <a:cubicBezTo>
                    <a:pt x="760" y="1630"/>
                    <a:pt x="920" y="1543"/>
                    <a:pt x="998" y="1333"/>
                  </a:cubicBezTo>
                  <a:lnTo>
                    <a:pt x="1429" y="365"/>
                  </a:lnTo>
                  <a:lnTo>
                    <a:pt x="1429" y="365"/>
                  </a:lnTo>
                  <a:cubicBezTo>
                    <a:pt x="1380" y="374"/>
                    <a:pt x="1330" y="378"/>
                    <a:pt x="1280" y="378"/>
                  </a:cubicBezTo>
                  <a:cubicBezTo>
                    <a:pt x="1173" y="378"/>
                    <a:pt x="1064" y="359"/>
                    <a:pt x="960" y="327"/>
                  </a:cubicBezTo>
                  <a:cubicBezTo>
                    <a:pt x="826" y="250"/>
                    <a:pt x="701" y="135"/>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5273444" y="3116159"/>
              <a:ext cx="47029" cy="32698"/>
            </a:xfrm>
            <a:custGeom>
              <a:rect b="b" l="l" r="r" t="t"/>
              <a:pathLst>
                <a:path extrusionOk="0" h="1248" w="1795">
                  <a:moveTo>
                    <a:pt x="1469" y="1"/>
                  </a:moveTo>
                  <a:lnTo>
                    <a:pt x="472" y="384"/>
                  </a:lnTo>
                  <a:cubicBezTo>
                    <a:pt x="1" y="590"/>
                    <a:pt x="196" y="1247"/>
                    <a:pt x="633" y="1247"/>
                  </a:cubicBezTo>
                  <a:cubicBezTo>
                    <a:pt x="685" y="1247"/>
                    <a:pt x="740" y="1238"/>
                    <a:pt x="798" y="1218"/>
                  </a:cubicBezTo>
                  <a:lnTo>
                    <a:pt x="1795" y="834"/>
                  </a:lnTo>
                  <a:cubicBezTo>
                    <a:pt x="1661" y="748"/>
                    <a:pt x="1546" y="624"/>
                    <a:pt x="1479" y="480"/>
                  </a:cubicBezTo>
                  <a:cubicBezTo>
                    <a:pt x="1431" y="326"/>
                    <a:pt x="1431" y="164"/>
                    <a:pt x="14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5277452" y="2987517"/>
              <a:ext cx="46295" cy="33248"/>
            </a:xfrm>
            <a:custGeom>
              <a:rect b="b" l="l" r="r" t="t"/>
              <a:pathLst>
                <a:path extrusionOk="0" h="1269" w="1767">
                  <a:moveTo>
                    <a:pt x="629" y="0"/>
                  </a:moveTo>
                  <a:cubicBezTo>
                    <a:pt x="208" y="0"/>
                    <a:pt x="0" y="607"/>
                    <a:pt x="434" y="837"/>
                  </a:cubicBezTo>
                  <a:lnTo>
                    <a:pt x="1412" y="1268"/>
                  </a:lnTo>
                  <a:cubicBezTo>
                    <a:pt x="1383" y="1115"/>
                    <a:pt x="1393" y="952"/>
                    <a:pt x="1450" y="798"/>
                  </a:cubicBezTo>
                  <a:cubicBezTo>
                    <a:pt x="1517" y="664"/>
                    <a:pt x="1632" y="540"/>
                    <a:pt x="1766" y="463"/>
                  </a:cubicBezTo>
                  <a:lnTo>
                    <a:pt x="798" y="32"/>
                  </a:lnTo>
                  <a:cubicBezTo>
                    <a:pt x="739" y="10"/>
                    <a:pt x="682"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5379265" y="2891285"/>
              <a:ext cx="35632" cy="42575"/>
            </a:xfrm>
            <a:custGeom>
              <a:rect b="b" l="l" r="r" t="t"/>
              <a:pathLst>
                <a:path extrusionOk="0" h="1625" w="1360">
                  <a:moveTo>
                    <a:pt x="576" y="0"/>
                  </a:moveTo>
                  <a:cubicBezTo>
                    <a:pt x="289" y="0"/>
                    <a:pt x="1" y="264"/>
                    <a:pt x="152" y="628"/>
                  </a:cubicBezTo>
                  <a:lnTo>
                    <a:pt x="536" y="1625"/>
                  </a:lnTo>
                  <a:cubicBezTo>
                    <a:pt x="661" y="1395"/>
                    <a:pt x="896" y="1263"/>
                    <a:pt x="1141" y="1263"/>
                  </a:cubicBezTo>
                  <a:cubicBezTo>
                    <a:pt x="1214" y="1263"/>
                    <a:pt x="1288" y="1275"/>
                    <a:pt x="1360" y="1299"/>
                  </a:cubicBezTo>
                  <a:lnTo>
                    <a:pt x="986" y="302"/>
                  </a:lnTo>
                  <a:cubicBezTo>
                    <a:pt x="908" y="90"/>
                    <a:pt x="742"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34"/>
          <p:cNvSpPr txBox="1"/>
          <p:nvPr>
            <p:ph idx="7" type="subTitle"/>
          </p:nvPr>
        </p:nvSpPr>
        <p:spPr>
          <a:xfrm>
            <a:off x="1085700" y="1260153"/>
            <a:ext cx="47919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Size</a:t>
            </a:r>
            <a:endParaRPr/>
          </a:p>
        </p:txBody>
      </p:sp>
      <p:grpSp>
        <p:nvGrpSpPr>
          <p:cNvPr id="353" name="Google Shape;353;p34"/>
          <p:cNvGrpSpPr/>
          <p:nvPr/>
        </p:nvGrpSpPr>
        <p:grpSpPr>
          <a:xfrm>
            <a:off x="768515" y="1906048"/>
            <a:ext cx="223041" cy="362163"/>
            <a:chOff x="5827993" y="3355496"/>
            <a:chExt cx="223041" cy="362163"/>
          </a:xfrm>
        </p:grpSpPr>
        <p:sp>
          <p:nvSpPr>
            <p:cNvPr id="354" name="Google Shape;354;p34"/>
            <p:cNvSpPr/>
            <p:nvPr/>
          </p:nvSpPr>
          <p:spPr>
            <a:xfrm>
              <a:off x="5827993" y="3448664"/>
              <a:ext cx="223041" cy="268995"/>
            </a:xfrm>
            <a:custGeom>
              <a:rect b="b" l="l" r="r" t="t"/>
              <a:pathLst>
                <a:path extrusionOk="0" h="10267" w="8513">
                  <a:moveTo>
                    <a:pt x="854" y="1"/>
                  </a:moveTo>
                  <a:cubicBezTo>
                    <a:pt x="384" y="1"/>
                    <a:pt x="1" y="384"/>
                    <a:pt x="1" y="854"/>
                  </a:cubicBezTo>
                  <a:lnTo>
                    <a:pt x="1" y="9413"/>
                  </a:lnTo>
                  <a:cubicBezTo>
                    <a:pt x="1" y="9883"/>
                    <a:pt x="384" y="10266"/>
                    <a:pt x="854" y="10266"/>
                  </a:cubicBezTo>
                  <a:lnTo>
                    <a:pt x="7660" y="10266"/>
                  </a:lnTo>
                  <a:cubicBezTo>
                    <a:pt x="8129" y="10266"/>
                    <a:pt x="8513" y="9883"/>
                    <a:pt x="8513" y="9413"/>
                  </a:cubicBezTo>
                  <a:lnTo>
                    <a:pt x="8513" y="854"/>
                  </a:lnTo>
                  <a:cubicBezTo>
                    <a:pt x="8513" y="384"/>
                    <a:pt x="8129" y="1"/>
                    <a:pt x="7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5989987" y="3448664"/>
              <a:ext cx="60810" cy="268733"/>
            </a:xfrm>
            <a:custGeom>
              <a:rect b="b" l="l" r="r" t="t"/>
              <a:pathLst>
                <a:path extrusionOk="0" h="10257" w="2321">
                  <a:moveTo>
                    <a:pt x="0" y="1"/>
                  </a:moveTo>
                  <a:cubicBezTo>
                    <a:pt x="489" y="1"/>
                    <a:pt x="882" y="403"/>
                    <a:pt x="882" y="892"/>
                  </a:cubicBezTo>
                  <a:lnTo>
                    <a:pt x="882" y="9375"/>
                  </a:lnTo>
                  <a:cubicBezTo>
                    <a:pt x="882" y="9864"/>
                    <a:pt x="489" y="10257"/>
                    <a:pt x="0" y="10257"/>
                  </a:cubicBezTo>
                  <a:lnTo>
                    <a:pt x="1438" y="10257"/>
                  </a:lnTo>
                  <a:cubicBezTo>
                    <a:pt x="1927" y="10257"/>
                    <a:pt x="2320" y="9864"/>
                    <a:pt x="2320" y="9375"/>
                  </a:cubicBezTo>
                  <a:lnTo>
                    <a:pt x="2320" y="892"/>
                  </a:lnTo>
                  <a:cubicBezTo>
                    <a:pt x="2320" y="403"/>
                    <a:pt x="1927" y="1"/>
                    <a:pt x="1438"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5878218" y="3424560"/>
              <a:ext cx="122354" cy="24130"/>
            </a:xfrm>
            <a:custGeom>
              <a:rect b="b" l="l" r="r" t="t"/>
              <a:pathLst>
                <a:path extrusionOk="0" h="921" w="4670">
                  <a:moveTo>
                    <a:pt x="1" y="0"/>
                  </a:moveTo>
                  <a:lnTo>
                    <a:pt x="1" y="921"/>
                  </a:lnTo>
                  <a:lnTo>
                    <a:pt x="4669" y="921"/>
                  </a:lnTo>
                  <a:lnTo>
                    <a:pt x="4669" y="0"/>
                  </a:lnTo>
                  <a:close/>
                </a:path>
              </a:pathLst>
            </a:custGeom>
            <a:solidFill>
              <a:srgbClr val="879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5878218" y="3424560"/>
              <a:ext cx="122354" cy="24130"/>
            </a:xfrm>
            <a:custGeom>
              <a:rect b="b" l="l" r="r" t="t"/>
              <a:pathLst>
                <a:path extrusionOk="0" h="921" w="4670">
                  <a:moveTo>
                    <a:pt x="1" y="0"/>
                  </a:moveTo>
                  <a:lnTo>
                    <a:pt x="1" y="921"/>
                  </a:lnTo>
                  <a:lnTo>
                    <a:pt x="4669" y="921"/>
                  </a:lnTo>
                  <a:lnTo>
                    <a:pt x="46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5963630" y="3424560"/>
              <a:ext cx="36942" cy="24130"/>
            </a:xfrm>
            <a:custGeom>
              <a:rect b="b" l="l" r="r" t="t"/>
              <a:pathLst>
                <a:path extrusionOk="0" h="921" w="1410">
                  <a:moveTo>
                    <a:pt x="0" y="0"/>
                  </a:moveTo>
                  <a:lnTo>
                    <a:pt x="0" y="921"/>
                  </a:lnTo>
                  <a:lnTo>
                    <a:pt x="1409" y="921"/>
                  </a:lnTo>
                  <a:lnTo>
                    <a:pt x="1409" y="0"/>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5852857" y="3355496"/>
              <a:ext cx="172815" cy="69089"/>
            </a:xfrm>
            <a:custGeom>
              <a:rect b="b" l="l" r="r" t="t"/>
              <a:pathLst>
                <a:path extrusionOk="0" h="2637" w="6596">
                  <a:moveTo>
                    <a:pt x="451" y="0"/>
                  </a:moveTo>
                  <a:cubicBezTo>
                    <a:pt x="202" y="0"/>
                    <a:pt x="1" y="202"/>
                    <a:pt x="1" y="451"/>
                  </a:cubicBezTo>
                  <a:lnTo>
                    <a:pt x="1" y="2186"/>
                  </a:lnTo>
                  <a:cubicBezTo>
                    <a:pt x="1" y="2435"/>
                    <a:pt x="202" y="2636"/>
                    <a:pt x="451" y="2636"/>
                  </a:cubicBezTo>
                  <a:lnTo>
                    <a:pt x="6145" y="2636"/>
                  </a:lnTo>
                  <a:cubicBezTo>
                    <a:pt x="6394" y="2636"/>
                    <a:pt x="6596" y="2435"/>
                    <a:pt x="6596" y="2186"/>
                  </a:cubicBezTo>
                  <a:lnTo>
                    <a:pt x="6596" y="451"/>
                  </a:lnTo>
                  <a:cubicBezTo>
                    <a:pt x="6596" y="202"/>
                    <a:pt x="6394" y="0"/>
                    <a:pt x="61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5981708" y="3355496"/>
              <a:ext cx="43964" cy="69089"/>
            </a:xfrm>
            <a:custGeom>
              <a:rect b="b" l="l" r="r" t="t"/>
              <a:pathLst>
                <a:path extrusionOk="0" h="2637" w="1678">
                  <a:moveTo>
                    <a:pt x="0" y="0"/>
                  </a:moveTo>
                  <a:lnTo>
                    <a:pt x="0" y="2636"/>
                  </a:lnTo>
                  <a:lnTo>
                    <a:pt x="1208" y="2636"/>
                  </a:lnTo>
                  <a:cubicBezTo>
                    <a:pt x="1467" y="2636"/>
                    <a:pt x="1678" y="2425"/>
                    <a:pt x="1678" y="2167"/>
                  </a:cubicBezTo>
                  <a:lnTo>
                    <a:pt x="1678" y="470"/>
                  </a:lnTo>
                  <a:cubicBezTo>
                    <a:pt x="1678" y="211"/>
                    <a:pt x="1467" y="0"/>
                    <a:pt x="1208"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5862917" y="3488854"/>
              <a:ext cx="152720" cy="188378"/>
            </a:xfrm>
            <a:custGeom>
              <a:rect b="b" l="l" r="r" t="t"/>
              <a:pathLst>
                <a:path extrusionOk="0" h="7190" w="5829">
                  <a:moveTo>
                    <a:pt x="355" y="0"/>
                  </a:moveTo>
                  <a:cubicBezTo>
                    <a:pt x="163" y="0"/>
                    <a:pt x="0" y="154"/>
                    <a:pt x="0" y="355"/>
                  </a:cubicBezTo>
                  <a:lnTo>
                    <a:pt x="0" y="6844"/>
                  </a:lnTo>
                  <a:cubicBezTo>
                    <a:pt x="0" y="7036"/>
                    <a:pt x="163" y="7189"/>
                    <a:pt x="355" y="7189"/>
                  </a:cubicBezTo>
                  <a:lnTo>
                    <a:pt x="5483" y="7189"/>
                  </a:lnTo>
                  <a:cubicBezTo>
                    <a:pt x="5489" y="7190"/>
                    <a:pt x="5494" y="7190"/>
                    <a:pt x="5499" y="7190"/>
                  </a:cubicBezTo>
                  <a:cubicBezTo>
                    <a:pt x="5683" y="7190"/>
                    <a:pt x="5828" y="7030"/>
                    <a:pt x="5828" y="6844"/>
                  </a:cubicBezTo>
                  <a:lnTo>
                    <a:pt x="5828" y="355"/>
                  </a:lnTo>
                  <a:cubicBezTo>
                    <a:pt x="5828" y="154"/>
                    <a:pt x="5675" y="0"/>
                    <a:pt x="5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a:off x="5971412" y="3488854"/>
              <a:ext cx="44226" cy="188614"/>
            </a:xfrm>
            <a:custGeom>
              <a:rect b="b" l="l" r="r" t="t"/>
              <a:pathLst>
                <a:path extrusionOk="0" h="7199" w="1688">
                  <a:moveTo>
                    <a:pt x="0" y="0"/>
                  </a:moveTo>
                  <a:lnTo>
                    <a:pt x="0" y="7199"/>
                  </a:lnTo>
                  <a:lnTo>
                    <a:pt x="1342" y="7199"/>
                  </a:lnTo>
                  <a:cubicBezTo>
                    <a:pt x="1534" y="7199"/>
                    <a:pt x="1687" y="7036"/>
                    <a:pt x="1687" y="6844"/>
                  </a:cubicBezTo>
                  <a:lnTo>
                    <a:pt x="1687" y="355"/>
                  </a:lnTo>
                  <a:cubicBezTo>
                    <a:pt x="1687" y="163"/>
                    <a:pt x="1534" y="0"/>
                    <a:pt x="1342"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5869939" y="3531036"/>
              <a:ext cx="121568" cy="104197"/>
            </a:xfrm>
            <a:custGeom>
              <a:rect b="b" l="l" r="r" t="t"/>
              <a:pathLst>
                <a:path extrusionOk="0" h="3977" w="4640">
                  <a:moveTo>
                    <a:pt x="2656" y="1"/>
                  </a:moveTo>
                  <a:cubicBezTo>
                    <a:pt x="883" y="1"/>
                    <a:pt x="1" y="2138"/>
                    <a:pt x="1247" y="3394"/>
                  </a:cubicBezTo>
                  <a:cubicBezTo>
                    <a:pt x="1653" y="3796"/>
                    <a:pt x="2150" y="3977"/>
                    <a:pt x="2638" y="3977"/>
                  </a:cubicBezTo>
                  <a:cubicBezTo>
                    <a:pt x="3661" y="3977"/>
                    <a:pt x="4640" y="3185"/>
                    <a:pt x="4640" y="1985"/>
                  </a:cubicBezTo>
                  <a:cubicBezTo>
                    <a:pt x="4640" y="892"/>
                    <a:pt x="3749" y="1"/>
                    <a:pt x="26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5894043" y="3538058"/>
              <a:ext cx="106529" cy="97202"/>
            </a:xfrm>
            <a:custGeom>
              <a:rect b="b" l="l" r="r" t="t"/>
              <a:pathLst>
                <a:path extrusionOk="0" h="3710" w="4066">
                  <a:moveTo>
                    <a:pt x="2714" y="1"/>
                  </a:moveTo>
                  <a:cubicBezTo>
                    <a:pt x="3452" y="1324"/>
                    <a:pt x="2503" y="2963"/>
                    <a:pt x="979" y="2963"/>
                  </a:cubicBezTo>
                  <a:cubicBezTo>
                    <a:pt x="634" y="2963"/>
                    <a:pt x="298" y="2877"/>
                    <a:pt x="1" y="2704"/>
                  </a:cubicBezTo>
                  <a:lnTo>
                    <a:pt x="1" y="2704"/>
                  </a:lnTo>
                  <a:cubicBezTo>
                    <a:pt x="376" y="3361"/>
                    <a:pt x="1050" y="3709"/>
                    <a:pt x="1732" y="3709"/>
                  </a:cubicBezTo>
                  <a:cubicBezTo>
                    <a:pt x="2234" y="3709"/>
                    <a:pt x="2741" y="3520"/>
                    <a:pt x="3135" y="3126"/>
                  </a:cubicBezTo>
                  <a:cubicBezTo>
                    <a:pt x="4065" y="2206"/>
                    <a:pt x="3854" y="643"/>
                    <a:pt x="2714"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5905597" y="3551813"/>
              <a:ext cx="67334" cy="62513"/>
            </a:xfrm>
            <a:custGeom>
              <a:rect b="b" l="l" r="r" t="t"/>
              <a:pathLst>
                <a:path extrusionOk="0" h="2386" w="2570">
                  <a:moveTo>
                    <a:pt x="1286" y="1"/>
                  </a:moveTo>
                  <a:cubicBezTo>
                    <a:pt x="1146" y="1"/>
                    <a:pt x="1007" y="94"/>
                    <a:pt x="1007" y="281"/>
                  </a:cubicBezTo>
                  <a:lnTo>
                    <a:pt x="1007" y="914"/>
                  </a:lnTo>
                  <a:lnTo>
                    <a:pt x="375" y="914"/>
                  </a:lnTo>
                  <a:cubicBezTo>
                    <a:pt x="1" y="914"/>
                    <a:pt x="1" y="1479"/>
                    <a:pt x="375" y="1479"/>
                  </a:cubicBezTo>
                  <a:lnTo>
                    <a:pt x="1007" y="1479"/>
                  </a:lnTo>
                  <a:lnTo>
                    <a:pt x="1007" y="2112"/>
                  </a:lnTo>
                  <a:cubicBezTo>
                    <a:pt x="1007" y="2294"/>
                    <a:pt x="1149" y="2385"/>
                    <a:pt x="1290" y="2385"/>
                  </a:cubicBezTo>
                  <a:cubicBezTo>
                    <a:pt x="1431" y="2385"/>
                    <a:pt x="1573" y="2294"/>
                    <a:pt x="1573" y="2112"/>
                  </a:cubicBezTo>
                  <a:lnTo>
                    <a:pt x="1573" y="1479"/>
                  </a:lnTo>
                  <a:lnTo>
                    <a:pt x="2205" y="1479"/>
                  </a:lnTo>
                  <a:cubicBezTo>
                    <a:pt x="2570" y="1479"/>
                    <a:pt x="2570" y="914"/>
                    <a:pt x="2205" y="914"/>
                  </a:cubicBezTo>
                  <a:lnTo>
                    <a:pt x="1573" y="914"/>
                  </a:lnTo>
                  <a:lnTo>
                    <a:pt x="1573" y="281"/>
                  </a:lnTo>
                  <a:cubicBezTo>
                    <a:pt x="1568" y="94"/>
                    <a:pt x="1427" y="1"/>
                    <a:pt x="1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5887781" y="3355496"/>
              <a:ext cx="14593" cy="69089"/>
            </a:xfrm>
            <a:custGeom>
              <a:rect b="b" l="l" r="r" t="t"/>
              <a:pathLst>
                <a:path extrusionOk="0" h="2637" w="557">
                  <a:moveTo>
                    <a:pt x="0" y="0"/>
                  </a:moveTo>
                  <a:lnTo>
                    <a:pt x="0" y="2588"/>
                  </a:lnTo>
                  <a:cubicBezTo>
                    <a:pt x="0" y="2608"/>
                    <a:pt x="0" y="2617"/>
                    <a:pt x="0" y="2636"/>
                  </a:cubicBezTo>
                  <a:lnTo>
                    <a:pt x="556" y="2636"/>
                  </a:lnTo>
                  <a:cubicBezTo>
                    <a:pt x="556" y="2617"/>
                    <a:pt x="556" y="2608"/>
                    <a:pt x="556" y="2588"/>
                  </a:cubicBezTo>
                  <a:lnTo>
                    <a:pt x="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5931719" y="3355496"/>
              <a:ext cx="14855" cy="69089"/>
            </a:xfrm>
            <a:custGeom>
              <a:rect b="b" l="l" r="r" t="t"/>
              <a:pathLst>
                <a:path extrusionOk="0" h="2637" w="567">
                  <a:moveTo>
                    <a:pt x="1" y="0"/>
                  </a:moveTo>
                  <a:cubicBezTo>
                    <a:pt x="1" y="10"/>
                    <a:pt x="1" y="20"/>
                    <a:pt x="1" y="29"/>
                  </a:cubicBezTo>
                  <a:lnTo>
                    <a:pt x="1" y="2608"/>
                  </a:lnTo>
                  <a:cubicBezTo>
                    <a:pt x="1" y="2617"/>
                    <a:pt x="1" y="2627"/>
                    <a:pt x="1" y="2636"/>
                  </a:cubicBezTo>
                  <a:lnTo>
                    <a:pt x="566" y="2636"/>
                  </a:lnTo>
                  <a:cubicBezTo>
                    <a:pt x="566" y="2627"/>
                    <a:pt x="566" y="2617"/>
                    <a:pt x="566" y="2608"/>
                  </a:cubicBezTo>
                  <a:lnTo>
                    <a:pt x="566" y="29"/>
                  </a:lnTo>
                  <a:cubicBezTo>
                    <a:pt x="566" y="20"/>
                    <a:pt x="566" y="1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5976416" y="3355496"/>
              <a:ext cx="14593" cy="69089"/>
            </a:xfrm>
            <a:custGeom>
              <a:rect b="b" l="l" r="r" t="t"/>
              <a:pathLst>
                <a:path extrusionOk="0" h="2637" w="557">
                  <a:moveTo>
                    <a:pt x="1" y="0"/>
                  </a:moveTo>
                  <a:lnTo>
                    <a:pt x="1" y="2588"/>
                  </a:lnTo>
                  <a:cubicBezTo>
                    <a:pt x="1" y="2608"/>
                    <a:pt x="1" y="2617"/>
                    <a:pt x="1" y="2636"/>
                  </a:cubicBezTo>
                  <a:lnTo>
                    <a:pt x="557" y="2636"/>
                  </a:lnTo>
                  <a:cubicBezTo>
                    <a:pt x="557" y="2617"/>
                    <a:pt x="557" y="2608"/>
                    <a:pt x="557" y="2588"/>
                  </a:cubicBezTo>
                  <a:lnTo>
                    <a:pt x="5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4"/>
          <p:cNvSpPr txBox="1"/>
          <p:nvPr>
            <p:ph idx="7" type="subTitle"/>
          </p:nvPr>
        </p:nvSpPr>
        <p:spPr>
          <a:xfrm>
            <a:off x="1085700" y="1892265"/>
            <a:ext cx="47919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 Data Augmentation</a:t>
            </a:r>
            <a:endParaRPr/>
          </a:p>
        </p:txBody>
      </p:sp>
      <p:pic>
        <p:nvPicPr>
          <p:cNvPr id="370" name="Google Shape;370;p34"/>
          <p:cNvPicPr preferRelativeResize="0"/>
          <p:nvPr/>
        </p:nvPicPr>
        <p:blipFill>
          <a:blip r:embed="rId3">
            <a:alphaModFix/>
          </a:blip>
          <a:stretch>
            <a:fillRect/>
          </a:stretch>
        </p:blipFill>
        <p:spPr>
          <a:xfrm>
            <a:off x="330125" y="2572500"/>
            <a:ext cx="3946085" cy="1564575"/>
          </a:xfrm>
          <a:prstGeom prst="rect">
            <a:avLst/>
          </a:prstGeom>
          <a:noFill/>
          <a:ln cap="flat" cmpd="sng" w="9525">
            <a:solidFill>
              <a:schemeClr val="dk1"/>
            </a:solidFill>
            <a:prstDash val="solid"/>
            <a:round/>
            <a:headEnd len="sm" w="sm" type="none"/>
            <a:tailEnd len="sm" w="sm" type="none"/>
          </a:ln>
        </p:spPr>
      </p:pic>
      <p:pic>
        <p:nvPicPr>
          <p:cNvPr id="371" name="Google Shape;371;p34"/>
          <p:cNvPicPr preferRelativeResize="0"/>
          <p:nvPr/>
        </p:nvPicPr>
        <p:blipFill>
          <a:blip r:embed="rId4">
            <a:alphaModFix/>
          </a:blip>
          <a:stretch>
            <a:fillRect/>
          </a:stretch>
        </p:blipFill>
        <p:spPr>
          <a:xfrm>
            <a:off x="4853023" y="2556975"/>
            <a:ext cx="3870754" cy="15956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Machine Learning Model</a:t>
            </a:r>
            <a:endParaRPr/>
          </a:p>
        </p:txBody>
      </p:sp>
      <p:sp>
        <p:nvSpPr>
          <p:cNvPr id="377" name="Google Shape;377;p35"/>
          <p:cNvSpPr txBox="1"/>
          <p:nvPr>
            <p:ph idx="7" type="subTitle"/>
          </p:nvPr>
        </p:nvSpPr>
        <p:spPr>
          <a:xfrm>
            <a:off x="913425" y="1276900"/>
            <a:ext cx="6112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ML model for Audio </a:t>
            </a:r>
            <a:r>
              <a:rPr lang="en"/>
              <a:t>Classification</a:t>
            </a:r>
            <a:endParaRPr/>
          </a:p>
        </p:txBody>
      </p:sp>
      <p:grpSp>
        <p:nvGrpSpPr>
          <p:cNvPr id="378" name="Google Shape;378;p35"/>
          <p:cNvGrpSpPr/>
          <p:nvPr/>
        </p:nvGrpSpPr>
        <p:grpSpPr>
          <a:xfrm>
            <a:off x="511791" y="1319945"/>
            <a:ext cx="320028" cy="303611"/>
            <a:chOff x="3943638" y="3815072"/>
            <a:chExt cx="357933" cy="342676"/>
          </a:xfrm>
        </p:grpSpPr>
        <p:sp>
          <p:nvSpPr>
            <p:cNvPr id="379" name="Google Shape;379;p35"/>
            <p:cNvSpPr/>
            <p:nvPr/>
          </p:nvSpPr>
          <p:spPr>
            <a:xfrm>
              <a:off x="4136918" y="3996389"/>
              <a:ext cx="87215" cy="87514"/>
            </a:xfrm>
            <a:custGeom>
              <a:rect b="b" l="l" r="r" t="t"/>
              <a:pathLst>
                <a:path extrusionOk="0" h="5845" w="5825">
                  <a:moveTo>
                    <a:pt x="1073" y="0"/>
                  </a:moveTo>
                  <a:lnTo>
                    <a:pt x="1" y="1072"/>
                  </a:lnTo>
                  <a:lnTo>
                    <a:pt x="4752" y="5845"/>
                  </a:lnTo>
                  <a:lnTo>
                    <a:pt x="5824" y="4752"/>
                  </a:lnTo>
                  <a:lnTo>
                    <a:pt x="1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p:nvPr/>
          </p:nvSpPr>
          <p:spPr>
            <a:xfrm>
              <a:off x="4173750" y="4034240"/>
              <a:ext cx="127820" cy="123508"/>
            </a:xfrm>
            <a:custGeom>
              <a:rect b="b" l="l" r="r" t="t"/>
              <a:pathLst>
                <a:path extrusionOk="0" h="8249" w="8537">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4173750" y="4042969"/>
              <a:ext cx="122460" cy="114779"/>
            </a:xfrm>
            <a:custGeom>
              <a:rect b="b" l="l" r="r" t="t"/>
              <a:pathLst>
                <a:path extrusionOk="0" h="7666" w="8179">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3943638" y="3815072"/>
              <a:ext cx="268846" cy="245235"/>
            </a:xfrm>
            <a:custGeom>
              <a:rect b="b" l="l" r="r" t="t"/>
              <a:pathLst>
                <a:path extrusionOk="0" h="16379" w="17956">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3974795" y="3843715"/>
              <a:ext cx="206516" cy="187860"/>
            </a:xfrm>
            <a:custGeom>
              <a:rect b="b" l="l" r="r" t="t"/>
              <a:pathLst>
                <a:path extrusionOk="0" h="12547" w="13793">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3973538" y="3863538"/>
              <a:ext cx="178817" cy="167857"/>
            </a:xfrm>
            <a:custGeom>
              <a:rect b="b" l="l" r="r" t="t"/>
              <a:pathLst>
                <a:path extrusionOk="0" h="11211" w="11943">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4028008" y="3869842"/>
              <a:ext cx="102202" cy="29017"/>
            </a:xfrm>
            <a:custGeom>
              <a:rect b="b" l="l" r="r" t="t"/>
              <a:pathLst>
                <a:path extrusionOk="0" h="1938" w="6826">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4173750" y="4034240"/>
              <a:ext cx="51640" cy="50936"/>
            </a:xfrm>
            <a:custGeom>
              <a:rect b="b" l="l" r="r" t="t"/>
              <a:pathLst>
                <a:path extrusionOk="0" h="3402" w="3449">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4173750" y="4042969"/>
              <a:ext cx="36533" cy="42207"/>
            </a:xfrm>
            <a:custGeom>
              <a:rect b="b" l="l" r="r" t="t"/>
              <a:pathLst>
                <a:path extrusionOk="0" h="2819" w="2440">
                  <a:moveTo>
                    <a:pt x="967" y="1"/>
                  </a:moveTo>
                  <a:lnTo>
                    <a:pt x="253" y="716"/>
                  </a:lnTo>
                  <a:cubicBezTo>
                    <a:pt x="0" y="947"/>
                    <a:pt x="0" y="1325"/>
                    <a:pt x="211" y="1578"/>
                  </a:cubicBezTo>
                  <a:lnTo>
                    <a:pt x="1304" y="2818"/>
                  </a:lnTo>
                  <a:lnTo>
                    <a:pt x="2439" y="1662"/>
                  </a:lnTo>
                  <a:lnTo>
                    <a:pt x="967"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8" name="Google Shape;388;p35"/>
          <p:cNvPicPr preferRelativeResize="0"/>
          <p:nvPr/>
        </p:nvPicPr>
        <p:blipFill>
          <a:blip r:embed="rId3">
            <a:alphaModFix/>
          </a:blip>
          <a:stretch>
            <a:fillRect/>
          </a:stretch>
        </p:blipFill>
        <p:spPr>
          <a:xfrm>
            <a:off x="3686350" y="1929675"/>
            <a:ext cx="4948250" cy="2632300"/>
          </a:xfrm>
          <a:prstGeom prst="rect">
            <a:avLst/>
          </a:prstGeom>
          <a:noFill/>
          <a:ln>
            <a:noFill/>
          </a:ln>
        </p:spPr>
      </p:pic>
      <p:sp>
        <p:nvSpPr>
          <p:cNvPr id="389" name="Google Shape;389;p35"/>
          <p:cNvSpPr txBox="1"/>
          <p:nvPr>
            <p:ph idx="2" type="subTitle"/>
          </p:nvPr>
        </p:nvSpPr>
        <p:spPr>
          <a:xfrm>
            <a:off x="231250" y="1851725"/>
            <a:ext cx="3328800" cy="2919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GRU (Gated recurrent units)</a:t>
            </a:r>
            <a:endParaRPr b="1" sz="1050">
              <a:solidFill>
                <a:srgbClr val="202122"/>
              </a:solidFill>
              <a:highlight>
                <a:srgbClr val="FFFFFF"/>
              </a:highlight>
              <a:latin typeface="Arial"/>
              <a:ea typeface="Arial"/>
              <a:cs typeface="Arial"/>
              <a:sym typeface="Arial"/>
            </a:endParaRPr>
          </a:p>
          <a:p>
            <a:pPr indent="-317500" lvl="1" marL="914400" rtl="0" algn="ctr">
              <a:lnSpc>
                <a:spcPct val="115000"/>
              </a:lnSpc>
              <a:spcBef>
                <a:spcPts val="0"/>
              </a:spcBef>
              <a:spcAft>
                <a:spcPts val="0"/>
              </a:spcAft>
              <a:buSzPts val="1400"/>
              <a:buChar char="○"/>
            </a:pPr>
            <a:r>
              <a:rPr lang="en" sz="1400"/>
              <a:t>Designed for </a:t>
            </a:r>
            <a:r>
              <a:rPr lang="en" sz="1400"/>
              <a:t>sequential</a:t>
            </a:r>
            <a:r>
              <a:rPr lang="en" sz="1400"/>
              <a:t> data with temporal dependencies</a:t>
            </a:r>
            <a:endParaRPr sz="1400"/>
          </a:p>
          <a:p>
            <a:pPr indent="-317500" lvl="1" marL="914400" rtl="0" algn="ctr">
              <a:lnSpc>
                <a:spcPct val="115000"/>
              </a:lnSpc>
              <a:spcBef>
                <a:spcPts val="0"/>
              </a:spcBef>
              <a:spcAft>
                <a:spcPts val="0"/>
              </a:spcAft>
              <a:buSzPts val="1400"/>
              <a:buChar char="○"/>
            </a:pPr>
            <a:r>
              <a:rPr lang="en" sz="1400"/>
              <a:t>Variable length sequences</a:t>
            </a:r>
            <a:endParaRPr sz="1400"/>
          </a:p>
          <a:p>
            <a:pPr indent="-317500" lvl="1" marL="914400" rtl="0" algn="ctr">
              <a:lnSpc>
                <a:spcPct val="115000"/>
              </a:lnSpc>
              <a:spcBef>
                <a:spcPts val="0"/>
              </a:spcBef>
              <a:spcAft>
                <a:spcPts val="0"/>
              </a:spcAft>
              <a:buSzPts val="1400"/>
              <a:buChar char="○"/>
            </a:pPr>
            <a:r>
              <a:rPr lang="en" sz="1400"/>
              <a:t>Fewer parameters </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b="1" lang="en" sz="1400"/>
              <a:t>GRU</a:t>
            </a:r>
            <a:r>
              <a:rPr lang="en" sz="1400"/>
              <a:t> has the best performances for all three metrics</a:t>
            </a:r>
            <a:endParaRPr sz="1400"/>
          </a:p>
          <a:p>
            <a:pPr indent="-317500" lvl="0" marL="457200" rtl="0" algn="l">
              <a:lnSpc>
                <a:spcPct val="115000"/>
              </a:lnSpc>
              <a:spcBef>
                <a:spcPts val="0"/>
              </a:spcBef>
              <a:spcAft>
                <a:spcPts val="0"/>
              </a:spcAft>
              <a:buSzPts val="1400"/>
              <a:buChar char="●"/>
            </a:pPr>
            <a:r>
              <a:rPr lang="en" sz="1400"/>
              <a:t>Used pandas, numpy, and tensorflow to implement GRU</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 </a:t>
            </a:r>
            <a:endParaRPr sz="1400"/>
          </a:p>
          <a:p>
            <a:pPr indent="0" lvl="0" marL="0" rtl="0" algn="l">
              <a:lnSpc>
                <a:spcPct val="115000"/>
              </a:lnSpc>
              <a:spcBef>
                <a:spcPts val="0"/>
              </a:spcBef>
              <a:spcAft>
                <a:spcPts val="0"/>
              </a:spcAft>
              <a:buNone/>
            </a:pPr>
            <a:r>
              <a:t/>
            </a:r>
            <a:endParaRPr sz="1400"/>
          </a:p>
          <a:p>
            <a:pPr indent="0" lvl="0" marL="9144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395" name="Google Shape;395;p36"/>
          <p:cNvSpPr txBox="1"/>
          <p:nvPr>
            <p:ph idx="3" type="subTitle"/>
          </p:nvPr>
        </p:nvSpPr>
        <p:spPr>
          <a:xfrm>
            <a:off x="1131575" y="1367900"/>
            <a:ext cx="6656700" cy="64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Initial model: Limited data ➡️ 70% accuracy.</a:t>
            </a:r>
            <a:endParaRPr/>
          </a:p>
          <a:p>
            <a:pPr indent="0" lvl="0" marL="0" rtl="0" algn="l">
              <a:spcBef>
                <a:spcPts val="0"/>
              </a:spcBef>
              <a:spcAft>
                <a:spcPts val="0"/>
              </a:spcAft>
              <a:buNone/>
            </a:pPr>
            <a:r>
              <a:rPr lang="en"/>
              <a:t>Solution: Data augmentation ➡️ 83% accuracy.</a:t>
            </a:r>
            <a:endParaRPr/>
          </a:p>
          <a:p>
            <a:pPr indent="0" lvl="0" marL="0" rtl="0" algn="l">
              <a:spcBef>
                <a:spcPts val="0"/>
              </a:spcBef>
              <a:spcAft>
                <a:spcPts val="0"/>
              </a:spcAft>
              <a:buNone/>
            </a:pPr>
            <a:r>
              <a:t/>
            </a:r>
            <a:endParaRPr/>
          </a:p>
        </p:txBody>
      </p:sp>
      <p:sp>
        <p:nvSpPr>
          <p:cNvPr id="396" name="Google Shape;396;p36"/>
          <p:cNvSpPr txBox="1"/>
          <p:nvPr>
            <p:ph idx="13" type="subTitle"/>
          </p:nvPr>
        </p:nvSpPr>
        <p:spPr>
          <a:xfrm>
            <a:off x="1131575" y="1067000"/>
            <a:ext cx="2299500" cy="41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Limitations</a:t>
            </a:r>
            <a:endParaRPr/>
          </a:p>
        </p:txBody>
      </p:sp>
      <p:grpSp>
        <p:nvGrpSpPr>
          <p:cNvPr id="397" name="Google Shape;397;p36"/>
          <p:cNvGrpSpPr/>
          <p:nvPr/>
        </p:nvGrpSpPr>
        <p:grpSpPr>
          <a:xfrm>
            <a:off x="719996" y="1122585"/>
            <a:ext cx="320030" cy="311377"/>
            <a:chOff x="2650597" y="3381777"/>
            <a:chExt cx="341511" cy="324994"/>
          </a:xfrm>
        </p:grpSpPr>
        <p:sp>
          <p:nvSpPr>
            <p:cNvPr id="398" name="Google Shape;398;p36"/>
            <p:cNvSpPr/>
            <p:nvPr/>
          </p:nvSpPr>
          <p:spPr>
            <a:xfrm>
              <a:off x="2672970" y="3644928"/>
              <a:ext cx="51811" cy="56800"/>
            </a:xfrm>
            <a:custGeom>
              <a:rect b="b" l="l" r="r" t="t"/>
              <a:pathLst>
                <a:path extrusionOk="0" h="2163" w="1973">
                  <a:moveTo>
                    <a:pt x="1" y="0"/>
                  </a:moveTo>
                  <a:lnTo>
                    <a:pt x="1" y="2163"/>
                  </a:lnTo>
                  <a:lnTo>
                    <a:pt x="1972" y="2163"/>
                  </a:lnTo>
                  <a:lnTo>
                    <a:pt x="19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2672970" y="3644928"/>
              <a:ext cx="51811" cy="15336"/>
            </a:xfrm>
            <a:custGeom>
              <a:rect b="b" l="l" r="r" t="t"/>
              <a:pathLst>
                <a:path extrusionOk="0" h="584" w="1973">
                  <a:moveTo>
                    <a:pt x="1" y="0"/>
                  </a:moveTo>
                  <a:lnTo>
                    <a:pt x="1" y="584"/>
                  </a:lnTo>
                  <a:lnTo>
                    <a:pt x="1972" y="584"/>
                  </a:lnTo>
                  <a:lnTo>
                    <a:pt x="1972" y="0"/>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2667955" y="3629330"/>
              <a:ext cx="56564" cy="20640"/>
            </a:xfrm>
            <a:custGeom>
              <a:rect b="b" l="l" r="r" t="t"/>
              <a:pathLst>
                <a:path extrusionOk="0" h="786" w="2154">
                  <a:moveTo>
                    <a:pt x="393" y="1"/>
                  </a:moveTo>
                  <a:cubicBezTo>
                    <a:pt x="172" y="1"/>
                    <a:pt x="0" y="173"/>
                    <a:pt x="0" y="393"/>
                  </a:cubicBezTo>
                  <a:cubicBezTo>
                    <a:pt x="0" y="613"/>
                    <a:pt x="172" y="786"/>
                    <a:pt x="393" y="786"/>
                  </a:cubicBezTo>
                  <a:lnTo>
                    <a:pt x="2153" y="786"/>
                  </a:lnTo>
                  <a:lnTo>
                    <a:pt x="21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2672970" y="3639650"/>
              <a:ext cx="51548" cy="10320"/>
            </a:xfrm>
            <a:custGeom>
              <a:rect b="b" l="l" r="r" t="t"/>
              <a:pathLst>
                <a:path extrusionOk="0" h="393" w="1963">
                  <a:moveTo>
                    <a:pt x="202" y="0"/>
                  </a:moveTo>
                  <a:cubicBezTo>
                    <a:pt x="87" y="0"/>
                    <a:pt x="1" y="86"/>
                    <a:pt x="1" y="201"/>
                  </a:cubicBezTo>
                  <a:cubicBezTo>
                    <a:pt x="1" y="306"/>
                    <a:pt x="87" y="393"/>
                    <a:pt x="202" y="393"/>
                  </a:cubicBezTo>
                  <a:lnTo>
                    <a:pt x="1962" y="393"/>
                  </a:lnTo>
                  <a:lnTo>
                    <a:pt x="1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2719477" y="3469249"/>
              <a:ext cx="41228" cy="232243"/>
            </a:xfrm>
            <a:custGeom>
              <a:rect b="b" l="l" r="r" t="t"/>
              <a:pathLst>
                <a:path extrusionOk="0" h="8844" w="1570">
                  <a:moveTo>
                    <a:pt x="392" y="1"/>
                  </a:moveTo>
                  <a:cubicBezTo>
                    <a:pt x="287" y="1"/>
                    <a:pt x="191" y="87"/>
                    <a:pt x="191" y="201"/>
                  </a:cubicBezTo>
                  <a:lnTo>
                    <a:pt x="0" y="8843"/>
                  </a:lnTo>
                  <a:lnTo>
                    <a:pt x="1570" y="8843"/>
                  </a:lnTo>
                  <a:lnTo>
                    <a:pt x="1378" y="201"/>
                  </a:lnTo>
                  <a:cubicBezTo>
                    <a:pt x="1378" y="87"/>
                    <a:pt x="1292" y="1"/>
                    <a:pt x="1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2781293" y="3526286"/>
              <a:ext cx="31197" cy="82456"/>
            </a:xfrm>
            <a:custGeom>
              <a:rect b="b" l="l" r="r" t="t"/>
              <a:pathLst>
                <a:path extrusionOk="0" h="3140" w="1188">
                  <a:moveTo>
                    <a:pt x="367" y="0"/>
                  </a:moveTo>
                  <a:cubicBezTo>
                    <a:pt x="269" y="0"/>
                    <a:pt x="192" y="83"/>
                    <a:pt x="192" y="183"/>
                  </a:cubicBezTo>
                  <a:lnTo>
                    <a:pt x="0" y="3140"/>
                  </a:lnTo>
                  <a:lnTo>
                    <a:pt x="1187" y="3140"/>
                  </a:lnTo>
                  <a:lnTo>
                    <a:pt x="996" y="183"/>
                  </a:lnTo>
                  <a:cubicBezTo>
                    <a:pt x="996" y="78"/>
                    <a:pt x="910" y="1"/>
                    <a:pt x="804" y="1"/>
                  </a:cubicBezTo>
                  <a:lnTo>
                    <a:pt x="383" y="1"/>
                  </a:lnTo>
                  <a:cubicBezTo>
                    <a:pt x="378" y="0"/>
                    <a:pt x="372" y="0"/>
                    <a:pt x="3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2724230" y="3469249"/>
              <a:ext cx="31696" cy="15598"/>
            </a:xfrm>
            <a:custGeom>
              <a:rect b="b" l="l" r="r" t="t"/>
              <a:pathLst>
                <a:path extrusionOk="0" h="594" w="1207">
                  <a:moveTo>
                    <a:pt x="211" y="1"/>
                  </a:moveTo>
                  <a:cubicBezTo>
                    <a:pt x="97" y="1"/>
                    <a:pt x="10" y="87"/>
                    <a:pt x="10" y="201"/>
                  </a:cubicBezTo>
                  <a:lnTo>
                    <a:pt x="1" y="594"/>
                  </a:lnTo>
                  <a:lnTo>
                    <a:pt x="1207" y="594"/>
                  </a:lnTo>
                  <a:lnTo>
                    <a:pt x="1197" y="201"/>
                  </a:lnTo>
                  <a:cubicBezTo>
                    <a:pt x="1197" y="87"/>
                    <a:pt x="1111" y="1"/>
                    <a:pt x="10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2785573" y="3526286"/>
              <a:ext cx="22636" cy="15362"/>
            </a:xfrm>
            <a:custGeom>
              <a:rect b="b" l="l" r="r" t="t"/>
              <a:pathLst>
                <a:path extrusionOk="0" h="585" w="862">
                  <a:moveTo>
                    <a:pt x="204" y="0"/>
                  </a:moveTo>
                  <a:cubicBezTo>
                    <a:pt x="106" y="0"/>
                    <a:pt x="29" y="83"/>
                    <a:pt x="29" y="183"/>
                  </a:cubicBezTo>
                  <a:lnTo>
                    <a:pt x="0" y="585"/>
                  </a:lnTo>
                  <a:lnTo>
                    <a:pt x="861" y="585"/>
                  </a:lnTo>
                  <a:lnTo>
                    <a:pt x="833" y="183"/>
                  </a:lnTo>
                  <a:cubicBezTo>
                    <a:pt x="833" y="83"/>
                    <a:pt x="755" y="0"/>
                    <a:pt x="657" y="0"/>
                  </a:cubicBezTo>
                  <a:cubicBezTo>
                    <a:pt x="652" y="0"/>
                    <a:pt x="647" y="0"/>
                    <a:pt x="641" y="1"/>
                  </a:cubicBezTo>
                  <a:lnTo>
                    <a:pt x="220" y="1"/>
                  </a:lnTo>
                  <a:cubicBezTo>
                    <a:pt x="215" y="0"/>
                    <a:pt x="2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2833051" y="3526286"/>
              <a:ext cx="30934" cy="82456"/>
            </a:xfrm>
            <a:custGeom>
              <a:rect b="b" l="l" r="r" t="t"/>
              <a:pathLst>
                <a:path extrusionOk="0" h="3140" w="1178">
                  <a:moveTo>
                    <a:pt x="368" y="0"/>
                  </a:moveTo>
                  <a:cubicBezTo>
                    <a:pt x="270" y="0"/>
                    <a:pt x="192" y="83"/>
                    <a:pt x="183" y="183"/>
                  </a:cubicBezTo>
                  <a:lnTo>
                    <a:pt x="1" y="3140"/>
                  </a:lnTo>
                  <a:lnTo>
                    <a:pt x="1178" y="3140"/>
                  </a:lnTo>
                  <a:lnTo>
                    <a:pt x="996" y="183"/>
                  </a:lnTo>
                  <a:cubicBezTo>
                    <a:pt x="987" y="83"/>
                    <a:pt x="909" y="0"/>
                    <a:pt x="811" y="0"/>
                  </a:cubicBezTo>
                  <a:cubicBezTo>
                    <a:pt x="806" y="0"/>
                    <a:pt x="801" y="0"/>
                    <a:pt x="795" y="1"/>
                  </a:cubicBezTo>
                  <a:lnTo>
                    <a:pt x="384" y="1"/>
                  </a:lnTo>
                  <a:cubicBezTo>
                    <a:pt x="378" y="0"/>
                    <a:pt x="373"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2837069" y="3526286"/>
              <a:ext cx="22662" cy="15362"/>
            </a:xfrm>
            <a:custGeom>
              <a:rect b="b" l="l" r="r" t="t"/>
              <a:pathLst>
                <a:path extrusionOk="0" h="585" w="863">
                  <a:moveTo>
                    <a:pt x="215" y="0"/>
                  </a:moveTo>
                  <a:cubicBezTo>
                    <a:pt x="117" y="0"/>
                    <a:pt x="39" y="83"/>
                    <a:pt x="30" y="183"/>
                  </a:cubicBezTo>
                  <a:lnTo>
                    <a:pt x="1" y="585"/>
                  </a:lnTo>
                  <a:lnTo>
                    <a:pt x="862" y="585"/>
                  </a:lnTo>
                  <a:lnTo>
                    <a:pt x="843" y="183"/>
                  </a:lnTo>
                  <a:cubicBezTo>
                    <a:pt x="834" y="83"/>
                    <a:pt x="756" y="0"/>
                    <a:pt x="658" y="0"/>
                  </a:cubicBezTo>
                  <a:cubicBezTo>
                    <a:pt x="653" y="0"/>
                    <a:pt x="648" y="0"/>
                    <a:pt x="642" y="1"/>
                  </a:cubicBezTo>
                  <a:lnTo>
                    <a:pt x="231" y="1"/>
                  </a:lnTo>
                  <a:cubicBezTo>
                    <a:pt x="225" y="0"/>
                    <a:pt x="220"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2884836" y="3526286"/>
              <a:ext cx="30934" cy="82456"/>
            </a:xfrm>
            <a:custGeom>
              <a:rect b="b" l="l" r="r" t="t"/>
              <a:pathLst>
                <a:path extrusionOk="0" h="3140" w="1178">
                  <a:moveTo>
                    <a:pt x="367" y="0"/>
                  </a:moveTo>
                  <a:cubicBezTo>
                    <a:pt x="269" y="0"/>
                    <a:pt x="191" y="83"/>
                    <a:pt x="182" y="183"/>
                  </a:cubicBezTo>
                  <a:lnTo>
                    <a:pt x="0" y="3140"/>
                  </a:lnTo>
                  <a:lnTo>
                    <a:pt x="1177" y="3140"/>
                  </a:lnTo>
                  <a:lnTo>
                    <a:pt x="996" y="183"/>
                  </a:lnTo>
                  <a:cubicBezTo>
                    <a:pt x="987" y="83"/>
                    <a:pt x="908" y="0"/>
                    <a:pt x="811" y="0"/>
                  </a:cubicBezTo>
                  <a:cubicBezTo>
                    <a:pt x="805" y="0"/>
                    <a:pt x="800" y="0"/>
                    <a:pt x="795" y="1"/>
                  </a:cubicBezTo>
                  <a:lnTo>
                    <a:pt x="383" y="1"/>
                  </a:lnTo>
                  <a:cubicBezTo>
                    <a:pt x="378" y="0"/>
                    <a:pt x="372" y="0"/>
                    <a:pt x="3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2888854" y="3526286"/>
              <a:ext cx="22636" cy="15362"/>
            </a:xfrm>
            <a:custGeom>
              <a:rect b="b" l="l" r="r" t="t"/>
              <a:pathLst>
                <a:path extrusionOk="0" h="585" w="862">
                  <a:moveTo>
                    <a:pt x="214" y="0"/>
                  </a:moveTo>
                  <a:cubicBezTo>
                    <a:pt x="116" y="0"/>
                    <a:pt x="38" y="83"/>
                    <a:pt x="29" y="183"/>
                  </a:cubicBezTo>
                  <a:lnTo>
                    <a:pt x="0" y="585"/>
                  </a:lnTo>
                  <a:lnTo>
                    <a:pt x="862" y="585"/>
                  </a:lnTo>
                  <a:lnTo>
                    <a:pt x="843" y="183"/>
                  </a:lnTo>
                  <a:cubicBezTo>
                    <a:pt x="834" y="83"/>
                    <a:pt x="755" y="0"/>
                    <a:pt x="658" y="0"/>
                  </a:cubicBezTo>
                  <a:cubicBezTo>
                    <a:pt x="652" y="0"/>
                    <a:pt x="647" y="0"/>
                    <a:pt x="642" y="1"/>
                  </a:cubicBezTo>
                  <a:lnTo>
                    <a:pt x="230" y="1"/>
                  </a:lnTo>
                  <a:cubicBezTo>
                    <a:pt x="225" y="0"/>
                    <a:pt x="219"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2740065" y="3624052"/>
              <a:ext cx="216908" cy="77441"/>
            </a:xfrm>
            <a:custGeom>
              <a:rect b="b" l="l" r="r" t="t"/>
              <a:pathLst>
                <a:path extrusionOk="0" h="2949" w="8260">
                  <a:moveTo>
                    <a:pt x="1" y="1"/>
                  </a:moveTo>
                  <a:lnTo>
                    <a:pt x="1" y="2948"/>
                  </a:lnTo>
                  <a:lnTo>
                    <a:pt x="8260" y="2948"/>
                  </a:lnTo>
                  <a:lnTo>
                    <a:pt x="82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2740065" y="3624052"/>
              <a:ext cx="216908" cy="15625"/>
            </a:xfrm>
            <a:custGeom>
              <a:rect b="b" l="l" r="r" t="t"/>
              <a:pathLst>
                <a:path extrusionOk="0" h="595" w="8260">
                  <a:moveTo>
                    <a:pt x="1" y="1"/>
                  </a:moveTo>
                  <a:lnTo>
                    <a:pt x="1" y="594"/>
                  </a:lnTo>
                  <a:lnTo>
                    <a:pt x="8260" y="594"/>
                  </a:lnTo>
                  <a:lnTo>
                    <a:pt x="8260"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2770973" y="3644850"/>
              <a:ext cx="10583" cy="20693"/>
            </a:xfrm>
            <a:custGeom>
              <a:rect b="b" l="l" r="r" t="t"/>
              <a:pathLst>
                <a:path extrusionOk="0" h="788" w="403">
                  <a:moveTo>
                    <a:pt x="197" y="1"/>
                  </a:moveTo>
                  <a:cubicBezTo>
                    <a:pt x="99" y="1"/>
                    <a:pt x="1" y="65"/>
                    <a:pt x="1" y="195"/>
                  </a:cubicBezTo>
                  <a:lnTo>
                    <a:pt x="1" y="587"/>
                  </a:lnTo>
                  <a:cubicBezTo>
                    <a:pt x="1" y="702"/>
                    <a:pt x="97" y="788"/>
                    <a:pt x="202" y="788"/>
                  </a:cubicBezTo>
                  <a:cubicBezTo>
                    <a:pt x="307" y="788"/>
                    <a:pt x="40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2791849" y="3644850"/>
              <a:ext cx="10320" cy="20693"/>
            </a:xfrm>
            <a:custGeom>
              <a:rect b="b" l="l" r="r" t="t"/>
              <a:pathLst>
                <a:path extrusionOk="0" h="788" w="393">
                  <a:moveTo>
                    <a:pt x="196" y="1"/>
                  </a:moveTo>
                  <a:cubicBezTo>
                    <a:pt x="98" y="1"/>
                    <a:pt x="0" y="65"/>
                    <a:pt x="0" y="195"/>
                  </a:cubicBezTo>
                  <a:lnTo>
                    <a:pt x="0" y="587"/>
                  </a:lnTo>
                  <a:cubicBezTo>
                    <a:pt x="0" y="702"/>
                    <a:pt x="86" y="788"/>
                    <a:pt x="192" y="788"/>
                  </a:cubicBezTo>
                  <a:cubicBezTo>
                    <a:pt x="297" y="788"/>
                    <a:pt x="393" y="702"/>
                    <a:pt x="393" y="587"/>
                  </a:cubicBezTo>
                  <a:lnTo>
                    <a:pt x="393" y="195"/>
                  </a:lnTo>
                  <a:cubicBezTo>
                    <a:pt x="393" y="65"/>
                    <a:pt x="295"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2812463" y="3644850"/>
              <a:ext cx="10320" cy="20693"/>
            </a:xfrm>
            <a:custGeom>
              <a:rect b="b" l="l" r="r" t="t"/>
              <a:pathLst>
                <a:path extrusionOk="0" h="788" w="393">
                  <a:moveTo>
                    <a:pt x="196" y="1"/>
                  </a:moveTo>
                  <a:cubicBezTo>
                    <a:pt x="98" y="1"/>
                    <a:pt x="0" y="65"/>
                    <a:pt x="0" y="195"/>
                  </a:cubicBezTo>
                  <a:lnTo>
                    <a:pt x="0" y="587"/>
                  </a:lnTo>
                  <a:cubicBezTo>
                    <a:pt x="0" y="702"/>
                    <a:pt x="86" y="788"/>
                    <a:pt x="191" y="788"/>
                  </a:cubicBezTo>
                  <a:cubicBezTo>
                    <a:pt x="306" y="788"/>
                    <a:pt x="392" y="702"/>
                    <a:pt x="392" y="587"/>
                  </a:cubicBezTo>
                  <a:lnTo>
                    <a:pt x="392" y="195"/>
                  </a:lnTo>
                  <a:cubicBezTo>
                    <a:pt x="392" y="65"/>
                    <a:pt x="294"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2833051" y="3644850"/>
              <a:ext cx="10346" cy="20693"/>
            </a:xfrm>
            <a:custGeom>
              <a:rect b="b" l="l" r="r" t="t"/>
              <a:pathLst>
                <a:path extrusionOk="0" h="788" w="394">
                  <a:moveTo>
                    <a:pt x="197" y="1"/>
                  </a:moveTo>
                  <a:cubicBezTo>
                    <a:pt x="99" y="1"/>
                    <a:pt x="1" y="65"/>
                    <a:pt x="1" y="195"/>
                  </a:cubicBezTo>
                  <a:lnTo>
                    <a:pt x="1" y="587"/>
                  </a:lnTo>
                  <a:cubicBezTo>
                    <a:pt x="1" y="702"/>
                    <a:pt x="87" y="788"/>
                    <a:pt x="202"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2853665" y="3644850"/>
              <a:ext cx="10320" cy="20693"/>
            </a:xfrm>
            <a:custGeom>
              <a:rect b="b" l="l" r="r" t="t"/>
              <a:pathLst>
                <a:path extrusionOk="0" h="788" w="393">
                  <a:moveTo>
                    <a:pt x="197" y="1"/>
                  </a:moveTo>
                  <a:cubicBezTo>
                    <a:pt x="99" y="1"/>
                    <a:pt x="1" y="65"/>
                    <a:pt x="1" y="195"/>
                  </a:cubicBezTo>
                  <a:lnTo>
                    <a:pt x="1" y="587"/>
                  </a:lnTo>
                  <a:cubicBezTo>
                    <a:pt x="1" y="702"/>
                    <a:pt x="87" y="788"/>
                    <a:pt x="192"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2874279" y="3644850"/>
              <a:ext cx="10320" cy="20693"/>
            </a:xfrm>
            <a:custGeom>
              <a:rect b="b" l="l" r="r" t="t"/>
              <a:pathLst>
                <a:path extrusionOk="0" h="788" w="393">
                  <a:moveTo>
                    <a:pt x="197" y="1"/>
                  </a:moveTo>
                  <a:cubicBezTo>
                    <a:pt x="98" y="1"/>
                    <a:pt x="0" y="65"/>
                    <a:pt x="0" y="195"/>
                  </a:cubicBezTo>
                  <a:lnTo>
                    <a:pt x="0" y="587"/>
                  </a:lnTo>
                  <a:cubicBezTo>
                    <a:pt x="0" y="702"/>
                    <a:pt x="86" y="788"/>
                    <a:pt x="201"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2894893" y="3644850"/>
              <a:ext cx="10320" cy="20693"/>
            </a:xfrm>
            <a:custGeom>
              <a:rect b="b" l="l" r="r" t="t"/>
              <a:pathLst>
                <a:path extrusionOk="0" h="788" w="393">
                  <a:moveTo>
                    <a:pt x="196" y="1"/>
                  </a:moveTo>
                  <a:cubicBezTo>
                    <a:pt x="98" y="1"/>
                    <a:pt x="0" y="65"/>
                    <a:pt x="0" y="195"/>
                  </a:cubicBezTo>
                  <a:lnTo>
                    <a:pt x="0" y="587"/>
                  </a:lnTo>
                  <a:cubicBezTo>
                    <a:pt x="0" y="702"/>
                    <a:pt x="86" y="788"/>
                    <a:pt x="201" y="788"/>
                  </a:cubicBezTo>
                  <a:cubicBezTo>
                    <a:pt x="306" y="788"/>
                    <a:pt x="392" y="702"/>
                    <a:pt x="392" y="587"/>
                  </a:cubicBezTo>
                  <a:lnTo>
                    <a:pt x="392" y="195"/>
                  </a:lnTo>
                  <a:cubicBezTo>
                    <a:pt x="392" y="65"/>
                    <a:pt x="294"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2915481" y="3644850"/>
              <a:ext cx="10583" cy="20693"/>
            </a:xfrm>
            <a:custGeom>
              <a:rect b="b" l="l" r="r" t="t"/>
              <a:pathLst>
                <a:path extrusionOk="0" h="788" w="403">
                  <a:moveTo>
                    <a:pt x="202" y="1"/>
                  </a:moveTo>
                  <a:cubicBezTo>
                    <a:pt x="101" y="1"/>
                    <a:pt x="1" y="65"/>
                    <a:pt x="1" y="195"/>
                  </a:cubicBezTo>
                  <a:lnTo>
                    <a:pt x="1" y="587"/>
                  </a:lnTo>
                  <a:cubicBezTo>
                    <a:pt x="1" y="702"/>
                    <a:pt x="97" y="788"/>
                    <a:pt x="202" y="788"/>
                  </a:cubicBezTo>
                  <a:cubicBezTo>
                    <a:pt x="307" y="788"/>
                    <a:pt x="403" y="702"/>
                    <a:pt x="403" y="587"/>
                  </a:cubicBezTo>
                  <a:lnTo>
                    <a:pt x="403" y="195"/>
                  </a:lnTo>
                  <a:cubicBezTo>
                    <a:pt x="403" y="65"/>
                    <a:pt x="302"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650597" y="3696451"/>
              <a:ext cx="333791" cy="10320"/>
            </a:xfrm>
            <a:custGeom>
              <a:rect b="b" l="l" r="r" t="t"/>
              <a:pathLst>
                <a:path extrusionOk="0" h="393" w="12711">
                  <a:moveTo>
                    <a:pt x="269" y="0"/>
                  </a:moveTo>
                  <a:cubicBezTo>
                    <a:pt x="1" y="0"/>
                    <a:pt x="1" y="392"/>
                    <a:pt x="269" y="392"/>
                  </a:cubicBezTo>
                  <a:lnTo>
                    <a:pt x="12452" y="392"/>
                  </a:lnTo>
                  <a:cubicBezTo>
                    <a:pt x="12710" y="392"/>
                    <a:pt x="12710" y="0"/>
                    <a:pt x="12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2735049" y="3608742"/>
              <a:ext cx="226965" cy="20614"/>
            </a:xfrm>
            <a:custGeom>
              <a:rect b="b" l="l" r="r" t="t"/>
              <a:pathLst>
                <a:path extrusionOk="0" h="785" w="8643">
                  <a:moveTo>
                    <a:pt x="393" y="0"/>
                  </a:moveTo>
                  <a:cubicBezTo>
                    <a:pt x="173" y="0"/>
                    <a:pt x="0" y="172"/>
                    <a:pt x="0" y="392"/>
                  </a:cubicBezTo>
                  <a:cubicBezTo>
                    <a:pt x="0" y="612"/>
                    <a:pt x="173" y="785"/>
                    <a:pt x="393" y="785"/>
                  </a:cubicBezTo>
                  <a:lnTo>
                    <a:pt x="8250" y="785"/>
                  </a:lnTo>
                  <a:cubicBezTo>
                    <a:pt x="8470" y="785"/>
                    <a:pt x="8642" y="612"/>
                    <a:pt x="8642" y="392"/>
                  </a:cubicBezTo>
                  <a:cubicBezTo>
                    <a:pt x="8642" y="172"/>
                    <a:pt x="8470" y="0"/>
                    <a:pt x="82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740065" y="3619036"/>
              <a:ext cx="216908" cy="10320"/>
            </a:xfrm>
            <a:custGeom>
              <a:rect b="b" l="l" r="r" t="t"/>
              <a:pathLst>
                <a:path extrusionOk="0" h="393" w="8260">
                  <a:moveTo>
                    <a:pt x="202" y="0"/>
                  </a:moveTo>
                  <a:cubicBezTo>
                    <a:pt x="87" y="0"/>
                    <a:pt x="1" y="87"/>
                    <a:pt x="1" y="201"/>
                  </a:cubicBezTo>
                  <a:cubicBezTo>
                    <a:pt x="1" y="307"/>
                    <a:pt x="87" y="393"/>
                    <a:pt x="202" y="393"/>
                  </a:cubicBezTo>
                  <a:lnTo>
                    <a:pt x="8059" y="393"/>
                  </a:lnTo>
                  <a:cubicBezTo>
                    <a:pt x="8164" y="393"/>
                    <a:pt x="8260" y="307"/>
                    <a:pt x="8260" y="201"/>
                  </a:cubicBezTo>
                  <a:cubicBezTo>
                    <a:pt x="8260" y="87"/>
                    <a:pt x="8164" y="0"/>
                    <a:pt x="8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2770973" y="3644928"/>
              <a:ext cx="10583" cy="10320"/>
            </a:xfrm>
            <a:custGeom>
              <a:rect b="b" l="l" r="r" t="t"/>
              <a:pathLst>
                <a:path extrusionOk="0" h="393" w="403">
                  <a:moveTo>
                    <a:pt x="202" y="0"/>
                  </a:moveTo>
                  <a:cubicBezTo>
                    <a:pt x="97" y="0"/>
                    <a:pt x="1" y="86"/>
                    <a:pt x="1" y="192"/>
                  </a:cubicBezTo>
                  <a:lnTo>
                    <a:pt x="1" y="392"/>
                  </a:lnTo>
                  <a:lnTo>
                    <a:pt x="393" y="392"/>
                  </a:lnTo>
                  <a:lnTo>
                    <a:pt x="393" y="192"/>
                  </a:lnTo>
                  <a:cubicBezTo>
                    <a:pt x="40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2791849" y="3644928"/>
              <a:ext cx="10320" cy="10320"/>
            </a:xfrm>
            <a:custGeom>
              <a:rect b="b" l="l" r="r" t="t"/>
              <a:pathLst>
                <a:path extrusionOk="0" h="393" w="393">
                  <a:moveTo>
                    <a:pt x="192" y="0"/>
                  </a:moveTo>
                  <a:cubicBezTo>
                    <a:pt x="86" y="0"/>
                    <a:pt x="0" y="86"/>
                    <a:pt x="0" y="192"/>
                  </a:cubicBezTo>
                  <a:lnTo>
                    <a:pt x="0" y="392"/>
                  </a:lnTo>
                  <a:lnTo>
                    <a:pt x="393" y="392"/>
                  </a:lnTo>
                  <a:lnTo>
                    <a:pt x="393" y="192"/>
                  </a:lnTo>
                  <a:cubicBezTo>
                    <a:pt x="393" y="86"/>
                    <a:pt x="297" y="0"/>
                    <a:pt x="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2812463" y="3644928"/>
              <a:ext cx="10320" cy="10320"/>
            </a:xfrm>
            <a:custGeom>
              <a:rect b="b" l="l" r="r" t="t"/>
              <a:pathLst>
                <a:path extrusionOk="0" h="393" w="393">
                  <a:moveTo>
                    <a:pt x="191" y="0"/>
                  </a:moveTo>
                  <a:cubicBezTo>
                    <a:pt x="86" y="0"/>
                    <a:pt x="0" y="86"/>
                    <a:pt x="0" y="192"/>
                  </a:cubicBezTo>
                  <a:lnTo>
                    <a:pt x="0" y="392"/>
                  </a:lnTo>
                  <a:lnTo>
                    <a:pt x="392" y="392"/>
                  </a:lnTo>
                  <a:lnTo>
                    <a:pt x="392" y="192"/>
                  </a:lnTo>
                  <a:cubicBezTo>
                    <a:pt x="392" y="86"/>
                    <a:pt x="306"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2833051" y="3644928"/>
              <a:ext cx="10346" cy="10320"/>
            </a:xfrm>
            <a:custGeom>
              <a:rect b="b" l="l" r="r" t="t"/>
              <a:pathLst>
                <a:path extrusionOk="0" h="393" w="394">
                  <a:moveTo>
                    <a:pt x="202" y="0"/>
                  </a:moveTo>
                  <a:cubicBezTo>
                    <a:pt x="87" y="0"/>
                    <a:pt x="1" y="86"/>
                    <a:pt x="1" y="192"/>
                  </a:cubicBezTo>
                  <a:lnTo>
                    <a:pt x="1" y="392"/>
                  </a:lnTo>
                  <a:lnTo>
                    <a:pt x="393" y="392"/>
                  </a:lnTo>
                  <a:lnTo>
                    <a:pt x="393" y="192"/>
                  </a:lnTo>
                  <a:cubicBezTo>
                    <a:pt x="39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2853665" y="3644928"/>
              <a:ext cx="10320" cy="10320"/>
            </a:xfrm>
            <a:custGeom>
              <a:rect b="b" l="l" r="r" t="t"/>
              <a:pathLst>
                <a:path extrusionOk="0" h="393" w="393">
                  <a:moveTo>
                    <a:pt x="192" y="0"/>
                  </a:moveTo>
                  <a:cubicBezTo>
                    <a:pt x="87" y="0"/>
                    <a:pt x="1" y="86"/>
                    <a:pt x="1" y="192"/>
                  </a:cubicBezTo>
                  <a:lnTo>
                    <a:pt x="1" y="392"/>
                  </a:lnTo>
                  <a:lnTo>
                    <a:pt x="393" y="392"/>
                  </a:lnTo>
                  <a:lnTo>
                    <a:pt x="393" y="192"/>
                  </a:lnTo>
                  <a:cubicBezTo>
                    <a:pt x="393" y="86"/>
                    <a:pt x="307" y="0"/>
                    <a:pt x="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2874279" y="3644928"/>
              <a:ext cx="10320" cy="10320"/>
            </a:xfrm>
            <a:custGeom>
              <a:rect b="b" l="l" r="r" t="t"/>
              <a:pathLst>
                <a:path extrusionOk="0" h="393" w="393">
                  <a:moveTo>
                    <a:pt x="201" y="0"/>
                  </a:moveTo>
                  <a:cubicBezTo>
                    <a:pt x="86" y="0"/>
                    <a:pt x="0" y="86"/>
                    <a:pt x="0" y="192"/>
                  </a:cubicBezTo>
                  <a:lnTo>
                    <a:pt x="0" y="392"/>
                  </a:lnTo>
                  <a:lnTo>
                    <a:pt x="393" y="392"/>
                  </a:lnTo>
                  <a:lnTo>
                    <a:pt x="393" y="192"/>
                  </a:lnTo>
                  <a:cubicBezTo>
                    <a:pt x="393" y="86"/>
                    <a:pt x="307" y="0"/>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2894893" y="3644928"/>
              <a:ext cx="10320" cy="10320"/>
            </a:xfrm>
            <a:custGeom>
              <a:rect b="b" l="l" r="r" t="t"/>
              <a:pathLst>
                <a:path extrusionOk="0" h="393" w="393">
                  <a:moveTo>
                    <a:pt x="201" y="0"/>
                  </a:moveTo>
                  <a:cubicBezTo>
                    <a:pt x="86" y="0"/>
                    <a:pt x="0" y="86"/>
                    <a:pt x="0" y="192"/>
                  </a:cubicBezTo>
                  <a:lnTo>
                    <a:pt x="0" y="392"/>
                  </a:lnTo>
                  <a:lnTo>
                    <a:pt x="392" y="392"/>
                  </a:lnTo>
                  <a:lnTo>
                    <a:pt x="392" y="192"/>
                  </a:lnTo>
                  <a:cubicBezTo>
                    <a:pt x="392" y="86"/>
                    <a:pt x="306" y="0"/>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2915481" y="3644928"/>
              <a:ext cx="10583" cy="10320"/>
            </a:xfrm>
            <a:custGeom>
              <a:rect b="b" l="l" r="r" t="t"/>
              <a:pathLst>
                <a:path extrusionOk="0" h="393" w="403">
                  <a:moveTo>
                    <a:pt x="202" y="0"/>
                  </a:moveTo>
                  <a:cubicBezTo>
                    <a:pt x="97" y="0"/>
                    <a:pt x="1" y="86"/>
                    <a:pt x="1" y="192"/>
                  </a:cubicBezTo>
                  <a:lnTo>
                    <a:pt x="1" y="392"/>
                  </a:lnTo>
                  <a:lnTo>
                    <a:pt x="403" y="392"/>
                  </a:lnTo>
                  <a:lnTo>
                    <a:pt x="403" y="192"/>
                  </a:lnTo>
                  <a:cubicBezTo>
                    <a:pt x="40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2732081" y="3381777"/>
              <a:ext cx="260027" cy="113391"/>
            </a:xfrm>
            <a:custGeom>
              <a:rect b="b" l="l" r="r" t="t"/>
              <a:pathLst>
                <a:path extrusionOk="0" h="4318" w="9902">
                  <a:moveTo>
                    <a:pt x="7150" y="1"/>
                  </a:moveTo>
                  <a:cubicBezTo>
                    <a:pt x="6599" y="1"/>
                    <a:pt x="6077" y="220"/>
                    <a:pt x="5683" y="604"/>
                  </a:cubicBezTo>
                  <a:cubicBezTo>
                    <a:pt x="5383" y="330"/>
                    <a:pt x="5004" y="195"/>
                    <a:pt x="4627" y="195"/>
                  </a:cubicBezTo>
                  <a:cubicBezTo>
                    <a:pt x="4189" y="195"/>
                    <a:pt x="3753" y="378"/>
                    <a:pt x="3444" y="738"/>
                  </a:cubicBezTo>
                  <a:cubicBezTo>
                    <a:pt x="3260" y="633"/>
                    <a:pt x="3062" y="584"/>
                    <a:pt x="2868" y="584"/>
                  </a:cubicBezTo>
                  <a:cubicBezTo>
                    <a:pt x="2356" y="584"/>
                    <a:pt x="1870" y="924"/>
                    <a:pt x="1731" y="1465"/>
                  </a:cubicBezTo>
                  <a:cubicBezTo>
                    <a:pt x="1617" y="1400"/>
                    <a:pt x="1498" y="1370"/>
                    <a:pt x="1382" y="1370"/>
                  </a:cubicBezTo>
                  <a:cubicBezTo>
                    <a:pt x="1039" y="1370"/>
                    <a:pt x="728" y="1634"/>
                    <a:pt x="707" y="2020"/>
                  </a:cubicBezTo>
                  <a:cubicBezTo>
                    <a:pt x="649" y="1982"/>
                    <a:pt x="573" y="1963"/>
                    <a:pt x="506" y="1963"/>
                  </a:cubicBezTo>
                  <a:cubicBezTo>
                    <a:pt x="502" y="1963"/>
                    <a:pt x="497" y="1963"/>
                    <a:pt x="493" y="1963"/>
                  </a:cubicBezTo>
                  <a:cubicBezTo>
                    <a:pt x="185" y="1963"/>
                    <a:pt x="1" y="2311"/>
                    <a:pt x="171" y="2566"/>
                  </a:cubicBezTo>
                  <a:cubicBezTo>
                    <a:pt x="249" y="2687"/>
                    <a:pt x="374" y="2746"/>
                    <a:pt x="500" y="2746"/>
                  </a:cubicBezTo>
                  <a:cubicBezTo>
                    <a:pt x="651" y="2746"/>
                    <a:pt x="801" y="2661"/>
                    <a:pt x="869" y="2499"/>
                  </a:cubicBezTo>
                  <a:cubicBezTo>
                    <a:pt x="1005" y="2663"/>
                    <a:pt x="1198" y="2744"/>
                    <a:pt x="1391" y="2744"/>
                  </a:cubicBezTo>
                  <a:cubicBezTo>
                    <a:pt x="1591" y="2744"/>
                    <a:pt x="1790" y="2656"/>
                    <a:pt x="1922" y="2480"/>
                  </a:cubicBezTo>
                  <a:cubicBezTo>
                    <a:pt x="2155" y="2780"/>
                    <a:pt x="2503" y="2943"/>
                    <a:pt x="2858" y="2943"/>
                  </a:cubicBezTo>
                  <a:cubicBezTo>
                    <a:pt x="3057" y="2943"/>
                    <a:pt x="3258" y="2892"/>
                    <a:pt x="3444" y="2786"/>
                  </a:cubicBezTo>
                  <a:cubicBezTo>
                    <a:pt x="3750" y="3143"/>
                    <a:pt x="4184" y="3335"/>
                    <a:pt x="4629" y="3335"/>
                  </a:cubicBezTo>
                  <a:cubicBezTo>
                    <a:pt x="4852" y="3335"/>
                    <a:pt x="5077" y="3287"/>
                    <a:pt x="5291" y="3188"/>
                  </a:cubicBezTo>
                  <a:cubicBezTo>
                    <a:pt x="5701" y="3939"/>
                    <a:pt x="6447" y="4318"/>
                    <a:pt x="7193" y="4318"/>
                  </a:cubicBezTo>
                  <a:cubicBezTo>
                    <a:pt x="7911" y="4318"/>
                    <a:pt x="8630" y="3968"/>
                    <a:pt x="9052" y="3265"/>
                  </a:cubicBezTo>
                  <a:cubicBezTo>
                    <a:pt x="9902" y="1823"/>
                    <a:pt x="8866" y="1"/>
                    <a:pt x="7199" y="1"/>
                  </a:cubicBezTo>
                  <a:cubicBezTo>
                    <a:pt x="7195" y="1"/>
                    <a:pt x="7190" y="1"/>
                    <a:pt x="7186" y="1"/>
                  </a:cubicBezTo>
                  <a:cubicBezTo>
                    <a:pt x="7174" y="1"/>
                    <a:pt x="7162" y="1"/>
                    <a:pt x="7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2731845" y="3397612"/>
              <a:ext cx="241487" cy="97320"/>
            </a:xfrm>
            <a:custGeom>
              <a:rect b="b" l="l" r="r" t="t"/>
              <a:pathLst>
                <a:path extrusionOk="0" h="3706" w="9196">
                  <a:moveTo>
                    <a:pt x="2668" y="1"/>
                  </a:moveTo>
                  <a:cubicBezTo>
                    <a:pt x="2209" y="78"/>
                    <a:pt x="1845" y="413"/>
                    <a:pt x="1721" y="853"/>
                  </a:cubicBezTo>
                  <a:cubicBezTo>
                    <a:pt x="1612" y="791"/>
                    <a:pt x="1497" y="763"/>
                    <a:pt x="1385" y="763"/>
                  </a:cubicBezTo>
                  <a:cubicBezTo>
                    <a:pt x="1043" y="763"/>
                    <a:pt x="728" y="1026"/>
                    <a:pt x="706" y="1408"/>
                  </a:cubicBezTo>
                  <a:cubicBezTo>
                    <a:pt x="649" y="1379"/>
                    <a:pt x="572" y="1360"/>
                    <a:pt x="505" y="1360"/>
                  </a:cubicBezTo>
                  <a:cubicBezTo>
                    <a:pt x="501" y="1360"/>
                    <a:pt x="497" y="1360"/>
                    <a:pt x="493" y="1360"/>
                  </a:cubicBezTo>
                  <a:cubicBezTo>
                    <a:pt x="184" y="1360"/>
                    <a:pt x="0" y="1708"/>
                    <a:pt x="170" y="1963"/>
                  </a:cubicBezTo>
                  <a:cubicBezTo>
                    <a:pt x="248" y="2084"/>
                    <a:pt x="374" y="2143"/>
                    <a:pt x="499" y="2143"/>
                  </a:cubicBezTo>
                  <a:cubicBezTo>
                    <a:pt x="650" y="2143"/>
                    <a:pt x="801" y="2058"/>
                    <a:pt x="869" y="1896"/>
                  </a:cubicBezTo>
                  <a:cubicBezTo>
                    <a:pt x="1005" y="2060"/>
                    <a:pt x="1198" y="2141"/>
                    <a:pt x="1390" y="2141"/>
                  </a:cubicBezTo>
                  <a:cubicBezTo>
                    <a:pt x="1590" y="2141"/>
                    <a:pt x="1790" y="2053"/>
                    <a:pt x="1922" y="1877"/>
                  </a:cubicBezTo>
                  <a:cubicBezTo>
                    <a:pt x="2154" y="2182"/>
                    <a:pt x="2502" y="2347"/>
                    <a:pt x="2859" y="2347"/>
                  </a:cubicBezTo>
                  <a:cubicBezTo>
                    <a:pt x="3061" y="2347"/>
                    <a:pt x="3266" y="2294"/>
                    <a:pt x="3453" y="2183"/>
                  </a:cubicBezTo>
                  <a:cubicBezTo>
                    <a:pt x="3759" y="2540"/>
                    <a:pt x="4193" y="2732"/>
                    <a:pt x="4638" y="2732"/>
                  </a:cubicBezTo>
                  <a:cubicBezTo>
                    <a:pt x="4861" y="2732"/>
                    <a:pt x="5086" y="2684"/>
                    <a:pt x="5300" y="2585"/>
                  </a:cubicBezTo>
                  <a:cubicBezTo>
                    <a:pt x="5715" y="3339"/>
                    <a:pt x="6454" y="3705"/>
                    <a:pt x="7190" y="3705"/>
                  </a:cubicBezTo>
                  <a:cubicBezTo>
                    <a:pt x="8015" y="3705"/>
                    <a:pt x="8836" y="3245"/>
                    <a:pt x="9195" y="2355"/>
                  </a:cubicBezTo>
                  <a:lnTo>
                    <a:pt x="9195" y="2355"/>
                  </a:lnTo>
                  <a:cubicBezTo>
                    <a:pt x="8841" y="2604"/>
                    <a:pt x="8410" y="2729"/>
                    <a:pt x="7980" y="2729"/>
                  </a:cubicBezTo>
                  <a:cubicBezTo>
                    <a:pt x="7214" y="2729"/>
                    <a:pt x="6506" y="2327"/>
                    <a:pt x="6113" y="1666"/>
                  </a:cubicBezTo>
                  <a:cubicBezTo>
                    <a:pt x="6101" y="1641"/>
                    <a:pt x="6079" y="1628"/>
                    <a:pt x="6055" y="1628"/>
                  </a:cubicBezTo>
                  <a:cubicBezTo>
                    <a:pt x="6043" y="1628"/>
                    <a:pt x="6030" y="1631"/>
                    <a:pt x="6018" y="1637"/>
                  </a:cubicBezTo>
                  <a:cubicBezTo>
                    <a:pt x="5823" y="1716"/>
                    <a:pt x="5621" y="1754"/>
                    <a:pt x="5422" y="1754"/>
                  </a:cubicBezTo>
                  <a:cubicBezTo>
                    <a:pt x="4868" y="1754"/>
                    <a:pt x="4337" y="1462"/>
                    <a:pt x="4056" y="948"/>
                  </a:cubicBezTo>
                  <a:cubicBezTo>
                    <a:pt x="4040" y="925"/>
                    <a:pt x="4005" y="908"/>
                    <a:pt x="3977" y="908"/>
                  </a:cubicBezTo>
                  <a:cubicBezTo>
                    <a:pt x="3971" y="908"/>
                    <a:pt x="3965" y="908"/>
                    <a:pt x="3960" y="910"/>
                  </a:cubicBezTo>
                  <a:cubicBezTo>
                    <a:pt x="3855" y="948"/>
                    <a:pt x="3759" y="958"/>
                    <a:pt x="3654" y="968"/>
                  </a:cubicBezTo>
                  <a:cubicBezTo>
                    <a:pt x="3118" y="958"/>
                    <a:pt x="2678" y="527"/>
                    <a:pt x="2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36"/>
          <p:cNvGrpSpPr/>
          <p:nvPr/>
        </p:nvGrpSpPr>
        <p:grpSpPr>
          <a:xfrm>
            <a:off x="720004" y="2185445"/>
            <a:ext cx="320028" cy="303611"/>
            <a:chOff x="3943638" y="3815072"/>
            <a:chExt cx="357933" cy="342676"/>
          </a:xfrm>
        </p:grpSpPr>
        <p:sp>
          <p:nvSpPr>
            <p:cNvPr id="434" name="Google Shape;434;p36"/>
            <p:cNvSpPr/>
            <p:nvPr/>
          </p:nvSpPr>
          <p:spPr>
            <a:xfrm>
              <a:off x="4136918" y="3996389"/>
              <a:ext cx="87215" cy="87514"/>
            </a:xfrm>
            <a:custGeom>
              <a:rect b="b" l="l" r="r" t="t"/>
              <a:pathLst>
                <a:path extrusionOk="0" h="5845" w="5825">
                  <a:moveTo>
                    <a:pt x="1073" y="0"/>
                  </a:moveTo>
                  <a:lnTo>
                    <a:pt x="1" y="1072"/>
                  </a:lnTo>
                  <a:lnTo>
                    <a:pt x="4752" y="5845"/>
                  </a:lnTo>
                  <a:lnTo>
                    <a:pt x="5824" y="4752"/>
                  </a:lnTo>
                  <a:lnTo>
                    <a:pt x="1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4173750" y="4034240"/>
              <a:ext cx="127820" cy="123508"/>
            </a:xfrm>
            <a:custGeom>
              <a:rect b="b" l="l" r="r" t="t"/>
              <a:pathLst>
                <a:path extrusionOk="0" h="8249" w="8537">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4173750" y="4042969"/>
              <a:ext cx="122460" cy="114779"/>
            </a:xfrm>
            <a:custGeom>
              <a:rect b="b" l="l" r="r" t="t"/>
              <a:pathLst>
                <a:path extrusionOk="0" h="7666" w="8179">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3943638" y="3815072"/>
              <a:ext cx="268846" cy="245235"/>
            </a:xfrm>
            <a:custGeom>
              <a:rect b="b" l="l" r="r" t="t"/>
              <a:pathLst>
                <a:path extrusionOk="0" h="16379" w="17956">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3974795" y="3843715"/>
              <a:ext cx="206516" cy="187860"/>
            </a:xfrm>
            <a:custGeom>
              <a:rect b="b" l="l" r="r" t="t"/>
              <a:pathLst>
                <a:path extrusionOk="0" h="12547" w="13793">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3973538" y="3863538"/>
              <a:ext cx="178817" cy="167857"/>
            </a:xfrm>
            <a:custGeom>
              <a:rect b="b" l="l" r="r" t="t"/>
              <a:pathLst>
                <a:path extrusionOk="0" h="11211" w="11943">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4028008" y="3869842"/>
              <a:ext cx="102202" cy="29017"/>
            </a:xfrm>
            <a:custGeom>
              <a:rect b="b" l="l" r="r" t="t"/>
              <a:pathLst>
                <a:path extrusionOk="0" h="1938" w="6826">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4173750" y="4034240"/>
              <a:ext cx="51640" cy="50936"/>
            </a:xfrm>
            <a:custGeom>
              <a:rect b="b" l="l" r="r" t="t"/>
              <a:pathLst>
                <a:path extrusionOk="0" h="3402" w="3449">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4173750" y="4042969"/>
              <a:ext cx="36533" cy="42207"/>
            </a:xfrm>
            <a:custGeom>
              <a:rect b="b" l="l" r="r" t="t"/>
              <a:pathLst>
                <a:path extrusionOk="0" h="2819" w="2440">
                  <a:moveTo>
                    <a:pt x="967" y="1"/>
                  </a:moveTo>
                  <a:lnTo>
                    <a:pt x="253" y="716"/>
                  </a:lnTo>
                  <a:cubicBezTo>
                    <a:pt x="0" y="947"/>
                    <a:pt x="0" y="1325"/>
                    <a:pt x="211" y="1578"/>
                  </a:cubicBezTo>
                  <a:lnTo>
                    <a:pt x="1304" y="2818"/>
                  </a:lnTo>
                  <a:lnTo>
                    <a:pt x="2439" y="1662"/>
                  </a:lnTo>
                  <a:lnTo>
                    <a:pt x="967"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36"/>
          <p:cNvSpPr txBox="1"/>
          <p:nvPr>
            <p:ph idx="13" type="subTitle"/>
          </p:nvPr>
        </p:nvSpPr>
        <p:spPr>
          <a:xfrm>
            <a:off x="1131575" y="2071450"/>
            <a:ext cx="3710700" cy="41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database systems</a:t>
            </a:r>
            <a:endParaRPr/>
          </a:p>
        </p:txBody>
      </p:sp>
      <p:sp>
        <p:nvSpPr>
          <p:cNvPr id="444" name="Google Shape;444;p36"/>
          <p:cNvSpPr txBox="1"/>
          <p:nvPr>
            <p:ph idx="3" type="subTitle"/>
          </p:nvPr>
        </p:nvSpPr>
        <p:spPr>
          <a:xfrm>
            <a:off x="1131575" y="2415750"/>
            <a:ext cx="7179000" cy="2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had many </a:t>
            </a:r>
            <a:r>
              <a:rPr lang="en" sz="1100"/>
              <a:t>options in terms of database systems, but the question essentially came down to SQL or NoSQL.</a:t>
            </a:r>
            <a:endParaRPr sz="1100"/>
          </a:p>
          <a:p>
            <a:pPr indent="0" lvl="0" marL="0" rtl="0" algn="l">
              <a:spcBef>
                <a:spcPts val="0"/>
              </a:spcBef>
              <a:spcAft>
                <a:spcPts val="0"/>
              </a:spcAft>
              <a:buNone/>
            </a:pPr>
            <a:r>
              <a:rPr lang="en" sz="1100"/>
              <a:t>Here are a few reasons why we chose MongoDB(NoSQL):</a:t>
            </a:r>
            <a:endParaRPr sz="1100"/>
          </a:p>
          <a:p>
            <a:pPr indent="-298450" lvl="0" marL="457200" rtl="0" algn="l">
              <a:spcBef>
                <a:spcPts val="0"/>
              </a:spcBef>
              <a:spcAft>
                <a:spcPts val="0"/>
              </a:spcAft>
              <a:buSzPts val="1100"/>
              <a:buAutoNum type="arabicPeriod"/>
            </a:pPr>
            <a:r>
              <a:rPr lang="en" sz="1100"/>
              <a:t>With our large volume of data, MongoDB’s horizontal scalability is appealing.</a:t>
            </a:r>
            <a:endParaRPr sz="1100"/>
          </a:p>
          <a:p>
            <a:pPr indent="-298450" lvl="0" marL="457200" rtl="0" algn="l">
              <a:spcBef>
                <a:spcPts val="0"/>
              </a:spcBef>
              <a:spcAft>
                <a:spcPts val="0"/>
              </a:spcAft>
              <a:buSzPts val="1100"/>
              <a:buAutoNum type="arabicPeriod"/>
            </a:pPr>
            <a:r>
              <a:rPr lang="en" sz="1100"/>
              <a:t>With Django’s ORM allows us to define data models and relationships as you would do in SQL. Along with this, through djongo, we can leverage benefits of both the ORM and MongoDB. This includes the previously mentioned manual referencing and embedded documents</a:t>
            </a:r>
            <a:endParaRPr sz="1100"/>
          </a:p>
          <a:p>
            <a:pPr indent="-298450" lvl="0" marL="457200" rtl="0" algn="l">
              <a:spcBef>
                <a:spcPts val="0"/>
              </a:spcBef>
              <a:spcAft>
                <a:spcPts val="0"/>
              </a:spcAft>
              <a:buSzPts val="1100"/>
              <a:buAutoNum type="arabicPeriod"/>
            </a:pPr>
            <a:r>
              <a:rPr lang="en" sz="1100"/>
              <a:t>MongoDB’s aggregation pipeline enables real-time data processing and complex transformations directly within the database. This was shown in calculating average respiratory cycle.</a:t>
            </a:r>
            <a:endParaRPr sz="1100"/>
          </a:p>
          <a:p>
            <a:pPr indent="-298450" lvl="0" marL="457200" rtl="0" algn="l">
              <a:spcBef>
                <a:spcPts val="0"/>
              </a:spcBef>
              <a:spcAft>
                <a:spcPts val="0"/>
              </a:spcAft>
              <a:buSzPts val="1100"/>
              <a:buAutoNum type="arabicPeriod"/>
            </a:pPr>
            <a:r>
              <a:rPr lang="en" sz="1100"/>
              <a:t>We retrieve data in bulks and mainly all together. With MongoDB’s referencing techniques, we don’t have to perform join operations each time we retrieve data.</a:t>
            </a:r>
            <a:endParaRPr sz="1100"/>
          </a:p>
          <a:p>
            <a:pPr indent="-298450" lvl="0" marL="457200" rtl="0" algn="l">
              <a:spcBef>
                <a:spcPts val="0"/>
              </a:spcBef>
              <a:spcAft>
                <a:spcPts val="0"/>
              </a:spcAft>
              <a:buSzPts val="1100"/>
              <a:buAutoNum type="arabicPeriod"/>
            </a:pPr>
            <a:r>
              <a:rPr lang="en" sz="1100"/>
              <a:t>When integrating potential other differently structured </a:t>
            </a:r>
            <a:r>
              <a:rPr lang="en" sz="1100"/>
              <a:t>d</a:t>
            </a:r>
            <a:r>
              <a:rPr lang="en" sz="1100"/>
              <a:t>atasets, MongoDB’s dynamic schema allows us to modify our data fields with ease.</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a:t>
            </a:r>
            <a:endParaRPr/>
          </a:p>
        </p:txBody>
      </p:sp>
      <p:sp>
        <p:nvSpPr>
          <p:cNvPr id="450" name="Google Shape;450;p37"/>
          <p:cNvSpPr txBox="1"/>
          <p:nvPr>
            <p:ph idx="3" type="subTitle"/>
          </p:nvPr>
        </p:nvSpPr>
        <p:spPr>
          <a:xfrm>
            <a:off x="720000" y="1258150"/>
            <a:ext cx="4791300" cy="2835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Machine learning</a:t>
            </a:r>
            <a:endParaRPr sz="1500"/>
          </a:p>
          <a:p>
            <a:pPr indent="-323850" lvl="0" marL="457200" rtl="0" algn="l">
              <a:lnSpc>
                <a:spcPct val="150000"/>
              </a:lnSpc>
              <a:spcBef>
                <a:spcPts val="0"/>
              </a:spcBef>
              <a:spcAft>
                <a:spcPts val="0"/>
              </a:spcAft>
              <a:buSzPts val="1500"/>
              <a:buChar char="●"/>
            </a:pPr>
            <a:r>
              <a:rPr lang="en" sz="1500"/>
              <a:t>Audio data processing</a:t>
            </a:r>
            <a:endParaRPr sz="1500"/>
          </a:p>
          <a:p>
            <a:pPr indent="-323850" lvl="0" marL="457200" rtl="0" algn="l">
              <a:lnSpc>
                <a:spcPct val="150000"/>
              </a:lnSpc>
              <a:spcBef>
                <a:spcPts val="0"/>
              </a:spcBef>
              <a:spcAft>
                <a:spcPts val="0"/>
              </a:spcAft>
              <a:buSzPts val="1500"/>
              <a:buChar char="●"/>
            </a:pPr>
            <a:r>
              <a:rPr lang="en" sz="1500"/>
              <a:t>Model exploration</a:t>
            </a:r>
            <a:endParaRPr sz="1500"/>
          </a:p>
          <a:p>
            <a:pPr indent="0" lvl="0" marL="0" rtl="0" algn="l">
              <a:lnSpc>
                <a:spcPct val="150000"/>
              </a:lnSpc>
              <a:spcBef>
                <a:spcPts val="0"/>
              </a:spcBef>
              <a:spcAft>
                <a:spcPts val="0"/>
              </a:spcAft>
              <a:buNone/>
            </a:pPr>
            <a:r>
              <a:t/>
            </a:r>
            <a:endParaRPr sz="1500"/>
          </a:p>
          <a:p>
            <a:pPr indent="0" lvl="0" marL="0" rtl="0" algn="l">
              <a:lnSpc>
                <a:spcPct val="150000"/>
              </a:lnSpc>
              <a:spcBef>
                <a:spcPts val="0"/>
              </a:spcBef>
              <a:spcAft>
                <a:spcPts val="0"/>
              </a:spcAft>
              <a:buNone/>
            </a:pPr>
            <a:r>
              <a:rPr lang="en" sz="1500"/>
              <a:t>Database management</a:t>
            </a:r>
            <a:endParaRPr sz="1500"/>
          </a:p>
          <a:p>
            <a:pPr indent="-323850" lvl="0" marL="457200" rtl="0" algn="l">
              <a:lnSpc>
                <a:spcPct val="150000"/>
              </a:lnSpc>
              <a:spcBef>
                <a:spcPts val="0"/>
              </a:spcBef>
              <a:spcAft>
                <a:spcPts val="0"/>
              </a:spcAft>
              <a:buSzPts val="1500"/>
              <a:buChar char="●"/>
            </a:pPr>
            <a:r>
              <a:rPr lang="en" sz="1500"/>
              <a:t>System selection factors</a:t>
            </a:r>
            <a:endParaRPr sz="1500"/>
          </a:p>
          <a:p>
            <a:pPr indent="-323850" lvl="0" marL="457200" rtl="0" algn="l">
              <a:lnSpc>
                <a:spcPct val="150000"/>
              </a:lnSpc>
              <a:spcBef>
                <a:spcPts val="0"/>
              </a:spcBef>
              <a:spcAft>
                <a:spcPts val="0"/>
              </a:spcAft>
              <a:buSzPts val="1500"/>
              <a:buChar char="●"/>
            </a:pPr>
            <a:r>
              <a:rPr lang="en" sz="1500"/>
              <a:t>Integration with Django</a:t>
            </a:r>
            <a:endParaRPr sz="1500"/>
          </a:p>
          <a:p>
            <a:pPr indent="-323850" lvl="0" marL="457200" rtl="0" algn="l">
              <a:lnSpc>
                <a:spcPct val="150000"/>
              </a:lnSpc>
              <a:spcBef>
                <a:spcPts val="0"/>
              </a:spcBef>
              <a:spcAft>
                <a:spcPts val="0"/>
              </a:spcAft>
              <a:buSzPts val="1500"/>
              <a:buChar char="●"/>
            </a:pPr>
            <a:r>
              <a:rPr lang="en" sz="1500"/>
              <a:t>Storing pre-trained models</a:t>
            </a:r>
            <a:endParaRPr sz="1500"/>
          </a:p>
          <a:p>
            <a:pPr indent="-323850" lvl="0" marL="457200" rtl="0" algn="l">
              <a:lnSpc>
                <a:spcPct val="150000"/>
              </a:lnSpc>
              <a:spcBef>
                <a:spcPts val="0"/>
              </a:spcBef>
              <a:spcAft>
                <a:spcPts val="0"/>
              </a:spcAft>
              <a:buSzPts val="1500"/>
              <a:buChar char="●"/>
            </a:pPr>
            <a:r>
              <a:rPr lang="en" sz="1500"/>
              <a:t>Database </a:t>
            </a:r>
            <a:r>
              <a:rPr lang="en" sz="1500"/>
              <a:t>optimization</a:t>
            </a:r>
            <a:endParaRPr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Extensions</a:t>
            </a:r>
            <a:endParaRPr/>
          </a:p>
        </p:txBody>
      </p:sp>
      <p:sp>
        <p:nvSpPr>
          <p:cNvPr id="456" name="Google Shape;456;p38"/>
          <p:cNvSpPr txBox="1"/>
          <p:nvPr>
            <p:ph idx="1" type="subTitle"/>
          </p:nvPr>
        </p:nvSpPr>
        <p:spPr>
          <a:xfrm>
            <a:off x="1183075" y="1764000"/>
            <a:ext cx="22704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 with existing EHR systems for streamlined data exchange and interoperability.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7" name="Google Shape;457;p38"/>
          <p:cNvSpPr txBox="1"/>
          <p:nvPr>
            <p:ph idx="2" type="subTitle"/>
          </p:nvPr>
        </p:nvSpPr>
        <p:spPr>
          <a:xfrm>
            <a:off x="5038500" y="1687800"/>
            <a:ext cx="24756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Foster collaboration among medical professionals with integrated messaging and discussion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8" name="Google Shape;458;p38"/>
          <p:cNvSpPr txBox="1"/>
          <p:nvPr>
            <p:ph idx="3" type="subTitle"/>
          </p:nvPr>
        </p:nvSpPr>
        <p:spPr>
          <a:xfrm>
            <a:off x="1183075" y="3265700"/>
            <a:ext cx="26184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 external datasets to enrich the existing database and </a:t>
            </a:r>
            <a:r>
              <a:rPr lang="en"/>
              <a:t>utilize</a:t>
            </a:r>
            <a:r>
              <a:rPr lang="en"/>
              <a:t> transfer learning for model adaptation</a:t>
            </a:r>
            <a:endParaRPr/>
          </a:p>
          <a:p>
            <a:pPr indent="0" lvl="0" marL="0" rtl="0" algn="l">
              <a:spcBef>
                <a:spcPts val="0"/>
              </a:spcBef>
              <a:spcAft>
                <a:spcPts val="0"/>
              </a:spcAft>
              <a:buNone/>
            </a:pPr>
            <a:r>
              <a:rPr lang="en"/>
              <a:t>(Hoang et al., 2023)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9" name="Google Shape;459;p38"/>
          <p:cNvSpPr txBox="1"/>
          <p:nvPr>
            <p:ph idx="7" type="subTitle"/>
          </p:nvPr>
        </p:nvSpPr>
        <p:spPr>
          <a:xfrm>
            <a:off x="1183074" y="1466313"/>
            <a:ext cx="19203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EHR</a:t>
            </a:r>
            <a:endParaRPr/>
          </a:p>
        </p:txBody>
      </p:sp>
      <p:sp>
        <p:nvSpPr>
          <p:cNvPr id="460" name="Google Shape;460;p38"/>
          <p:cNvSpPr txBox="1"/>
          <p:nvPr>
            <p:ph idx="8" type="subTitle"/>
          </p:nvPr>
        </p:nvSpPr>
        <p:spPr>
          <a:xfrm>
            <a:off x="5038500" y="1402850"/>
            <a:ext cx="23052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Collaborative features</a:t>
            </a:r>
            <a:endParaRPr sz="1400"/>
          </a:p>
        </p:txBody>
      </p:sp>
      <p:sp>
        <p:nvSpPr>
          <p:cNvPr id="461" name="Google Shape;461;p38"/>
          <p:cNvSpPr txBox="1"/>
          <p:nvPr>
            <p:ph idx="9" type="subTitle"/>
          </p:nvPr>
        </p:nvSpPr>
        <p:spPr>
          <a:xfrm>
            <a:off x="5038500" y="2964788"/>
            <a:ext cx="20976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Mobile Accessibility</a:t>
            </a:r>
            <a:endParaRPr sz="1500"/>
          </a:p>
        </p:txBody>
      </p:sp>
      <p:sp>
        <p:nvSpPr>
          <p:cNvPr id="462" name="Google Shape;462;p38"/>
          <p:cNvSpPr txBox="1"/>
          <p:nvPr>
            <p:ph idx="5" type="subTitle"/>
          </p:nvPr>
        </p:nvSpPr>
        <p:spPr>
          <a:xfrm>
            <a:off x="5038500" y="3484150"/>
            <a:ext cx="24756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3" name="Google Shape;463;p38"/>
          <p:cNvSpPr txBox="1"/>
          <p:nvPr>
            <p:ph idx="13" type="subTitle"/>
          </p:nvPr>
        </p:nvSpPr>
        <p:spPr>
          <a:xfrm>
            <a:off x="1183075" y="2964800"/>
            <a:ext cx="19812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Transfer learning</a:t>
            </a:r>
            <a:endParaRPr sz="1500"/>
          </a:p>
        </p:txBody>
      </p:sp>
      <p:grpSp>
        <p:nvGrpSpPr>
          <p:cNvPr id="464" name="Google Shape;464;p38"/>
          <p:cNvGrpSpPr/>
          <p:nvPr/>
        </p:nvGrpSpPr>
        <p:grpSpPr>
          <a:xfrm>
            <a:off x="771496" y="3020385"/>
            <a:ext cx="320030" cy="311377"/>
            <a:chOff x="2650597" y="3381777"/>
            <a:chExt cx="341511" cy="324994"/>
          </a:xfrm>
        </p:grpSpPr>
        <p:sp>
          <p:nvSpPr>
            <p:cNvPr id="465" name="Google Shape;465;p38"/>
            <p:cNvSpPr/>
            <p:nvPr/>
          </p:nvSpPr>
          <p:spPr>
            <a:xfrm>
              <a:off x="2672970" y="3644928"/>
              <a:ext cx="51811" cy="56800"/>
            </a:xfrm>
            <a:custGeom>
              <a:rect b="b" l="l" r="r" t="t"/>
              <a:pathLst>
                <a:path extrusionOk="0" h="2163" w="1973">
                  <a:moveTo>
                    <a:pt x="1" y="0"/>
                  </a:moveTo>
                  <a:lnTo>
                    <a:pt x="1" y="2163"/>
                  </a:lnTo>
                  <a:lnTo>
                    <a:pt x="1972" y="2163"/>
                  </a:lnTo>
                  <a:lnTo>
                    <a:pt x="19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2672970" y="3644928"/>
              <a:ext cx="51811" cy="15336"/>
            </a:xfrm>
            <a:custGeom>
              <a:rect b="b" l="l" r="r" t="t"/>
              <a:pathLst>
                <a:path extrusionOk="0" h="584" w="1973">
                  <a:moveTo>
                    <a:pt x="1" y="0"/>
                  </a:moveTo>
                  <a:lnTo>
                    <a:pt x="1" y="584"/>
                  </a:lnTo>
                  <a:lnTo>
                    <a:pt x="1972" y="584"/>
                  </a:lnTo>
                  <a:lnTo>
                    <a:pt x="1972" y="0"/>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2667955" y="3629330"/>
              <a:ext cx="56564" cy="20640"/>
            </a:xfrm>
            <a:custGeom>
              <a:rect b="b" l="l" r="r" t="t"/>
              <a:pathLst>
                <a:path extrusionOk="0" h="786" w="2154">
                  <a:moveTo>
                    <a:pt x="393" y="1"/>
                  </a:moveTo>
                  <a:cubicBezTo>
                    <a:pt x="172" y="1"/>
                    <a:pt x="0" y="173"/>
                    <a:pt x="0" y="393"/>
                  </a:cubicBezTo>
                  <a:cubicBezTo>
                    <a:pt x="0" y="613"/>
                    <a:pt x="172" y="786"/>
                    <a:pt x="393" y="786"/>
                  </a:cubicBezTo>
                  <a:lnTo>
                    <a:pt x="2153" y="786"/>
                  </a:lnTo>
                  <a:lnTo>
                    <a:pt x="21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2672970" y="3639650"/>
              <a:ext cx="51548" cy="10320"/>
            </a:xfrm>
            <a:custGeom>
              <a:rect b="b" l="l" r="r" t="t"/>
              <a:pathLst>
                <a:path extrusionOk="0" h="393" w="1963">
                  <a:moveTo>
                    <a:pt x="202" y="0"/>
                  </a:moveTo>
                  <a:cubicBezTo>
                    <a:pt x="87" y="0"/>
                    <a:pt x="1" y="86"/>
                    <a:pt x="1" y="201"/>
                  </a:cubicBezTo>
                  <a:cubicBezTo>
                    <a:pt x="1" y="306"/>
                    <a:pt x="87" y="393"/>
                    <a:pt x="202" y="393"/>
                  </a:cubicBezTo>
                  <a:lnTo>
                    <a:pt x="1962" y="393"/>
                  </a:lnTo>
                  <a:lnTo>
                    <a:pt x="1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2719477" y="3469249"/>
              <a:ext cx="41228" cy="232243"/>
            </a:xfrm>
            <a:custGeom>
              <a:rect b="b" l="l" r="r" t="t"/>
              <a:pathLst>
                <a:path extrusionOk="0" h="8844" w="1570">
                  <a:moveTo>
                    <a:pt x="392" y="1"/>
                  </a:moveTo>
                  <a:cubicBezTo>
                    <a:pt x="287" y="1"/>
                    <a:pt x="191" y="87"/>
                    <a:pt x="191" y="201"/>
                  </a:cubicBezTo>
                  <a:lnTo>
                    <a:pt x="0" y="8843"/>
                  </a:lnTo>
                  <a:lnTo>
                    <a:pt x="1570" y="8843"/>
                  </a:lnTo>
                  <a:lnTo>
                    <a:pt x="1378" y="201"/>
                  </a:lnTo>
                  <a:cubicBezTo>
                    <a:pt x="1378" y="87"/>
                    <a:pt x="1292" y="1"/>
                    <a:pt x="1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2781293" y="3526286"/>
              <a:ext cx="31197" cy="82456"/>
            </a:xfrm>
            <a:custGeom>
              <a:rect b="b" l="l" r="r" t="t"/>
              <a:pathLst>
                <a:path extrusionOk="0" h="3140" w="1188">
                  <a:moveTo>
                    <a:pt x="367" y="0"/>
                  </a:moveTo>
                  <a:cubicBezTo>
                    <a:pt x="269" y="0"/>
                    <a:pt x="192" y="83"/>
                    <a:pt x="192" y="183"/>
                  </a:cubicBezTo>
                  <a:lnTo>
                    <a:pt x="0" y="3140"/>
                  </a:lnTo>
                  <a:lnTo>
                    <a:pt x="1187" y="3140"/>
                  </a:lnTo>
                  <a:lnTo>
                    <a:pt x="996" y="183"/>
                  </a:lnTo>
                  <a:cubicBezTo>
                    <a:pt x="996" y="78"/>
                    <a:pt x="910" y="1"/>
                    <a:pt x="804" y="1"/>
                  </a:cubicBezTo>
                  <a:lnTo>
                    <a:pt x="383" y="1"/>
                  </a:lnTo>
                  <a:cubicBezTo>
                    <a:pt x="378" y="0"/>
                    <a:pt x="372" y="0"/>
                    <a:pt x="3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2724230" y="3469249"/>
              <a:ext cx="31696" cy="15598"/>
            </a:xfrm>
            <a:custGeom>
              <a:rect b="b" l="l" r="r" t="t"/>
              <a:pathLst>
                <a:path extrusionOk="0" h="594" w="1207">
                  <a:moveTo>
                    <a:pt x="211" y="1"/>
                  </a:moveTo>
                  <a:cubicBezTo>
                    <a:pt x="97" y="1"/>
                    <a:pt x="10" y="87"/>
                    <a:pt x="10" y="201"/>
                  </a:cubicBezTo>
                  <a:lnTo>
                    <a:pt x="1" y="594"/>
                  </a:lnTo>
                  <a:lnTo>
                    <a:pt x="1207" y="594"/>
                  </a:lnTo>
                  <a:lnTo>
                    <a:pt x="1197" y="201"/>
                  </a:lnTo>
                  <a:cubicBezTo>
                    <a:pt x="1197" y="87"/>
                    <a:pt x="1111" y="1"/>
                    <a:pt x="10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2785573" y="3526286"/>
              <a:ext cx="22636" cy="15362"/>
            </a:xfrm>
            <a:custGeom>
              <a:rect b="b" l="l" r="r" t="t"/>
              <a:pathLst>
                <a:path extrusionOk="0" h="585" w="862">
                  <a:moveTo>
                    <a:pt x="204" y="0"/>
                  </a:moveTo>
                  <a:cubicBezTo>
                    <a:pt x="106" y="0"/>
                    <a:pt x="29" y="83"/>
                    <a:pt x="29" y="183"/>
                  </a:cubicBezTo>
                  <a:lnTo>
                    <a:pt x="0" y="585"/>
                  </a:lnTo>
                  <a:lnTo>
                    <a:pt x="861" y="585"/>
                  </a:lnTo>
                  <a:lnTo>
                    <a:pt x="833" y="183"/>
                  </a:lnTo>
                  <a:cubicBezTo>
                    <a:pt x="833" y="83"/>
                    <a:pt x="755" y="0"/>
                    <a:pt x="657" y="0"/>
                  </a:cubicBezTo>
                  <a:cubicBezTo>
                    <a:pt x="652" y="0"/>
                    <a:pt x="647" y="0"/>
                    <a:pt x="641" y="1"/>
                  </a:cubicBezTo>
                  <a:lnTo>
                    <a:pt x="220" y="1"/>
                  </a:lnTo>
                  <a:cubicBezTo>
                    <a:pt x="215" y="0"/>
                    <a:pt x="2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2833051" y="3526286"/>
              <a:ext cx="30934" cy="82456"/>
            </a:xfrm>
            <a:custGeom>
              <a:rect b="b" l="l" r="r" t="t"/>
              <a:pathLst>
                <a:path extrusionOk="0" h="3140" w="1178">
                  <a:moveTo>
                    <a:pt x="368" y="0"/>
                  </a:moveTo>
                  <a:cubicBezTo>
                    <a:pt x="270" y="0"/>
                    <a:pt x="192" y="83"/>
                    <a:pt x="183" y="183"/>
                  </a:cubicBezTo>
                  <a:lnTo>
                    <a:pt x="1" y="3140"/>
                  </a:lnTo>
                  <a:lnTo>
                    <a:pt x="1178" y="3140"/>
                  </a:lnTo>
                  <a:lnTo>
                    <a:pt x="996" y="183"/>
                  </a:lnTo>
                  <a:cubicBezTo>
                    <a:pt x="987" y="83"/>
                    <a:pt x="909" y="0"/>
                    <a:pt x="811" y="0"/>
                  </a:cubicBezTo>
                  <a:cubicBezTo>
                    <a:pt x="806" y="0"/>
                    <a:pt x="801" y="0"/>
                    <a:pt x="795" y="1"/>
                  </a:cubicBezTo>
                  <a:lnTo>
                    <a:pt x="384" y="1"/>
                  </a:lnTo>
                  <a:cubicBezTo>
                    <a:pt x="378" y="0"/>
                    <a:pt x="373"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2837069" y="3526286"/>
              <a:ext cx="22662" cy="15362"/>
            </a:xfrm>
            <a:custGeom>
              <a:rect b="b" l="l" r="r" t="t"/>
              <a:pathLst>
                <a:path extrusionOk="0" h="585" w="863">
                  <a:moveTo>
                    <a:pt x="215" y="0"/>
                  </a:moveTo>
                  <a:cubicBezTo>
                    <a:pt x="117" y="0"/>
                    <a:pt x="39" y="83"/>
                    <a:pt x="30" y="183"/>
                  </a:cubicBezTo>
                  <a:lnTo>
                    <a:pt x="1" y="585"/>
                  </a:lnTo>
                  <a:lnTo>
                    <a:pt x="862" y="585"/>
                  </a:lnTo>
                  <a:lnTo>
                    <a:pt x="843" y="183"/>
                  </a:lnTo>
                  <a:cubicBezTo>
                    <a:pt x="834" y="83"/>
                    <a:pt x="756" y="0"/>
                    <a:pt x="658" y="0"/>
                  </a:cubicBezTo>
                  <a:cubicBezTo>
                    <a:pt x="653" y="0"/>
                    <a:pt x="648" y="0"/>
                    <a:pt x="642" y="1"/>
                  </a:cubicBezTo>
                  <a:lnTo>
                    <a:pt x="231" y="1"/>
                  </a:lnTo>
                  <a:cubicBezTo>
                    <a:pt x="225" y="0"/>
                    <a:pt x="220"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2884836" y="3526286"/>
              <a:ext cx="30934" cy="82456"/>
            </a:xfrm>
            <a:custGeom>
              <a:rect b="b" l="l" r="r" t="t"/>
              <a:pathLst>
                <a:path extrusionOk="0" h="3140" w="1178">
                  <a:moveTo>
                    <a:pt x="367" y="0"/>
                  </a:moveTo>
                  <a:cubicBezTo>
                    <a:pt x="269" y="0"/>
                    <a:pt x="191" y="83"/>
                    <a:pt x="182" y="183"/>
                  </a:cubicBezTo>
                  <a:lnTo>
                    <a:pt x="0" y="3140"/>
                  </a:lnTo>
                  <a:lnTo>
                    <a:pt x="1177" y="3140"/>
                  </a:lnTo>
                  <a:lnTo>
                    <a:pt x="996" y="183"/>
                  </a:lnTo>
                  <a:cubicBezTo>
                    <a:pt x="987" y="83"/>
                    <a:pt x="908" y="0"/>
                    <a:pt x="811" y="0"/>
                  </a:cubicBezTo>
                  <a:cubicBezTo>
                    <a:pt x="805" y="0"/>
                    <a:pt x="800" y="0"/>
                    <a:pt x="795" y="1"/>
                  </a:cubicBezTo>
                  <a:lnTo>
                    <a:pt x="383" y="1"/>
                  </a:lnTo>
                  <a:cubicBezTo>
                    <a:pt x="378" y="0"/>
                    <a:pt x="372" y="0"/>
                    <a:pt x="3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2888854" y="3526286"/>
              <a:ext cx="22636" cy="15362"/>
            </a:xfrm>
            <a:custGeom>
              <a:rect b="b" l="l" r="r" t="t"/>
              <a:pathLst>
                <a:path extrusionOk="0" h="585" w="862">
                  <a:moveTo>
                    <a:pt x="214" y="0"/>
                  </a:moveTo>
                  <a:cubicBezTo>
                    <a:pt x="116" y="0"/>
                    <a:pt x="38" y="83"/>
                    <a:pt x="29" y="183"/>
                  </a:cubicBezTo>
                  <a:lnTo>
                    <a:pt x="0" y="585"/>
                  </a:lnTo>
                  <a:lnTo>
                    <a:pt x="862" y="585"/>
                  </a:lnTo>
                  <a:lnTo>
                    <a:pt x="843" y="183"/>
                  </a:lnTo>
                  <a:cubicBezTo>
                    <a:pt x="834" y="83"/>
                    <a:pt x="755" y="0"/>
                    <a:pt x="658" y="0"/>
                  </a:cubicBezTo>
                  <a:cubicBezTo>
                    <a:pt x="652" y="0"/>
                    <a:pt x="647" y="0"/>
                    <a:pt x="642" y="1"/>
                  </a:cubicBezTo>
                  <a:lnTo>
                    <a:pt x="230" y="1"/>
                  </a:lnTo>
                  <a:cubicBezTo>
                    <a:pt x="225" y="0"/>
                    <a:pt x="219"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2740065" y="3624052"/>
              <a:ext cx="216908" cy="77441"/>
            </a:xfrm>
            <a:custGeom>
              <a:rect b="b" l="l" r="r" t="t"/>
              <a:pathLst>
                <a:path extrusionOk="0" h="2949" w="8260">
                  <a:moveTo>
                    <a:pt x="1" y="1"/>
                  </a:moveTo>
                  <a:lnTo>
                    <a:pt x="1" y="2948"/>
                  </a:lnTo>
                  <a:lnTo>
                    <a:pt x="8260" y="2948"/>
                  </a:lnTo>
                  <a:lnTo>
                    <a:pt x="82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2740065" y="3624052"/>
              <a:ext cx="216908" cy="15625"/>
            </a:xfrm>
            <a:custGeom>
              <a:rect b="b" l="l" r="r" t="t"/>
              <a:pathLst>
                <a:path extrusionOk="0" h="595" w="8260">
                  <a:moveTo>
                    <a:pt x="1" y="1"/>
                  </a:moveTo>
                  <a:lnTo>
                    <a:pt x="1" y="594"/>
                  </a:lnTo>
                  <a:lnTo>
                    <a:pt x="8260" y="594"/>
                  </a:lnTo>
                  <a:lnTo>
                    <a:pt x="8260"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2770973" y="3644850"/>
              <a:ext cx="10583" cy="20693"/>
            </a:xfrm>
            <a:custGeom>
              <a:rect b="b" l="l" r="r" t="t"/>
              <a:pathLst>
                <a:path extrusionOk="0" h="788" w="403">
                  <a:moveTo>
                    <a:pt x="197" y="1"/>
                  </a:moveTo>
                  <a:cubicBezTo>
                    <a:pt x="99" y="1"/>
                    <a:pt x="1" y="65"/>
                    <a:pt x="1" y="195"/>
                  </a:cubicBezTo>
                  <a:lnTo>
                    <a:pt x="1" y="587"/>
                  </a:lnTo>
                  <a:cubicBezTo>
                    <a:pt x="1" y="702"/>
                    <a:pt x="97" y="788"/>
                    <a:pt x="202" y="788"/>
                  </a:cubicBezTo>
                  <a:cubicBezTo>
                    <a:pt x="307" y="788"/>
                    <a:pt x="40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2791849" y="3644850"/>
              <a:ext cx="10320" cy="20693"/>
            </a:xfrm>
            <a:custGeom>
              <a:rect b="b" l="l" r="r" t="t"/>
              <a:pathLst>
                <a:path extrusionOk="0" h="788" w="393">
                  <a:moveTo>
                    <a:pt x="196" y="1"/>
                  </a:moveTo>
                  <a:cubicBezTo>
                    <a:pt x="98" y="1"/>
                    <a:pt x="0" y="65"/>
                    <a:pt x="0" y="195"/>
                  </a:cubicBezTo>
                  <a:lnTo>
                    <a:pt x="0" y="587"/>
                  </a:lnTo>
                  <a:cubicBezTo>
                    <a:pt x="0" y="702"/>
                    <a:pt x="86" y="788"/>
                    <a:pt x="192" y="788"/>
                  </a:cubicBezTo>
                  <a:cubicBezTo>
                    <a:pt x="297" y="788"/>
                    <a:pt x="393" y="702"/>
                    <a:pt x="393" y="587"/>
                  </a:cubicBezTo>
                  <a:lnTo>
                    <a:pt x="393" y="195"/>
                  </a:lnTo>
                  <a:cubicBezTo>
                    <a:pt x="393" y="65"/>
                    <a:pt x="295"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2812463" y="3644850"/>
              <a:ext cx="10320" cy="20693"/>
            </a:xfrm>
            <a:custGeom>
              <a:rect b="b" l="l" r="r" t="t"/>
              <a:pathLst>
                <a:path extrusionOk="0" h="788" w="393">
                  <a:moveTo>
                    <a:pt x="196" y="1"/>
                  </a:moveTo>
                  <a:cubicBezTo>
                    <a:pt x="98" y="1"/>
                    <a:pt x="0" y="65"/>
                    <a:pt x="0" y="195"/>
                  </a:cubicBezTo>
                  <a:lnTo>
                    <a:pt x="0" y="587"/>
                  </a:lnTo>
                  <a:cubicBezTo>
                    <a:pt x="0" y="702"/>
                    <a:pt x="86" y="788"/>
                    <a:pt x="191" y="788"/>
                  </a:cubicBezTo>
                  <a:cubicBezTo>
                    <a:pt x="306" y="788"/>
                    <a:pt x="392" y="702"/>
                    <a:pt x="392" y="587"/>
                  </a:cubicBezTo>
                  <a:lnTo>
                    <a:pt x="392" y="195"/>
                  </a:lnTo>
                  <a:cubicBezTo>
                    <a:pt x="392" y="65"/>
                    <a:pt x="294"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2833051" y="3644850"/>
              <a:ext cx="10346" cy="20693"/>
            </a:xfrm>
            <a:custGeom>
              <a:rect b="b" l="l" r="r" t="t"/>
              <a:pathLst>
                <a:path extrusionOk="0" h="788" w="394">
                  <a:moveTo>
                    <a:pt x="197" y="1"/>
                  </a:moveTo>
                  <a:cubicBezTo>
                    <a:pt x="99" y="1"/>
                    <a:pt x="1" y="65"/>
                    <a:pt x="1" y="195"/>
                  </a:cubicBezTo>
                  <a:lnTo>
                    <a:pt x="1" y="587"/>
                  </a:lnTo>
                  <a:cubicBezTo>
                    <a:pt x="1" y="702"/>
                    <a:pt x="87" y="788"/>
                    <a:pt x="202"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2853665" y="3644850"/>
              <a:ext cx="10320" cy="20693"/>
            </a:xfrm>
            <a:custGeom>
              <a:rect b="b" l="l" r="r" t="t"/>
              <a:pathLst>
                <a:path extrusionOk="0" h="788" w="393">
                  <a:moveTo>
                    <a:pt x="197" y="1"/>
                  </a:moveTo>
                  <a:cubicBezTo>
                    <a:pt x="99" y="1"/>
                    <a:pt x="1" y="65"/>
                    <a:pt x="1" y="195"/>
                  </a:cubicBezTo>
                  <a:lnTo>
                    <a:pt x="1" y="587"/>
                  </a:lnTo>
                  <a:cubicBezTo>
                    <a:pt x="1" y="702"/>
                    <a:pt x="87" y="788"/>
                    <a:pt x="192"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2874279" y="3644850"/>
              <a:ext cx="10320" cy="20693"/>
            </a:xfrm>
            <a:custGeom>
              <a:rect b="b" l="l" r="r" t="t"/>
              <a:pathLst>
                <a:path extrusionOk="0" h="788" w="393">
                  <a:moveTo>
                    <a:pt x="197" y="1"/>
                  </a:moveTo>
                  <a:cubicBezTo>
                    <a:pt x="98" y="1"/>
                    <a:pt x="0" y="65"/>
                    <a:pt x="0" y="195"/>
                  </a:cubicBezTo>
                  <a:lnTo>
                    <a:pt x="0" y="587"/>
                  </a:lnTo>
                  <a:cubicBezTo>
                    <a:pt x="0" y="702"/>
                    <a:pt x="86" y="788"/>
                    <a:pt x="201" y="788"/>
                  </a:cubicBezTo>
                  <a:cubicBezTo>
                    <a:pt x="307" y="788"/>
                    <a:pt x="393" y="702"/>
                    <a:pt x="393" y="587"/>
                  </a:cubicBezTo>
                  <a:lnTo>
                    <a:pt x="393" y="195"/>
                  </a:lnTo>
                  <a:cubicBezTo>
                    <a:pt x="393" y="65"/>
                    <a:pt x="2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2894893" y="3644850"/>
              <a:ext cx="10320" cy="20693"/>
            </a:xfrm>
            <a:custGeom>
              <a:rect b="b" l="l" r="r" t="t"/>
              <a:pathLst>
                <a:path extrusionOk="0" h="788" w="393">
                  <a:moveTo>
                    <a:pt x="196" y="1"/>
                  </a:moveTo>
                  <a:cubicBezTo>
                    <a:pt x="98" y="1"/>
                    <a:pt x="0" y="65"/>
                    <a:pt x="0" y="195"/>
                  </a:cubicBezTo>
                  <a:lnTo>
                    <a:pt x="0" y="587"/>
                  </a:lnTo>
                  <a:cubicBezTo>
                    <a:pt x="0" y="702"/>
                    <a:pt x="86" y="788"/>
                    <a:pt x="201" y="788"/>
                  </a:cubicBezTo>
                  <a:cubicBezTo>
                    <a:pt x="306" y="788"/>
                    <a:pt x="392" y="702"/>
                    <a:pt x="392" y="587"/>
                  </a:cubicBezTo>
                  <a:lnTo>
                    <a:pt x="392" y="195"/>
                  </a:lnTo>
                  <a:cubicBezTo>
                    <a:pt x="392" y="65"/>
                    <a:pt x="294"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2915481" y="3644850"/>
              <a:ext cx="10583" cy="20693"/>
            </a:xfrm>
            <a:custGeom>
              <a:rect b="b" l="l" r="r" t="t"/>
              <a:pathLst>
                <a:path extrusionOk="0" h="788" w="403">
                  <a:moveTo>
                    <a:pt x="202" y="1"/>
                  </a:moveTo>
                  <a:cubicBezTo>
                    <a:pt x="101" y="1"/>
                    <a:pt x="1" y="65"/>
                    <a:pt x="1" y="195"/>
                  </a:cubicBezTo>
                  <a:lnTo>
                    <a:pt x="1" y="587"/>
                  </a:lnTo>
                  <a:cubicBezTo>
                    <a:pt x="1" y="702"/>
                    <a:pt x="97" y="788"/>
                    <a:pt x="202" y="788"/>
                  </a:cubicBezTo>
                  <a:cubicBezTo>
                    <a:pt x="307" y="788"/>
                    <a:pt x="403" y="702"/>
                    <a:pt x="403" y="587"/>
                  </a:cubicBezTo>
                  <a:lnTo>
                    <a:pt x="403" y="195"/>
                  </a:lnTo>
                  <a:cubicBezTo>
                    <a:pt x="403" y="65"/>
                    <a:pt x="302"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2650597" y="3696451"/>
              <a:ext cx="333791" cy="10320"/>
            </a:xfrm>
            <a:custGeom>
              <a:rect b="b" l="l" r="r" t="t"/>
              <a:pathLst>
                <a:path extrusionOk="0" h="393" w="12711">
                  <a:moveTo>
                    <a:pt x="269" y="0"/>
                  </a:moveTo>
                  <a:cubicBezTo>
                    <a:pt x="1" y="0"/>
                    <a:pt x="1" y="392"/>
                    <a:pt x="269" y="392"/>
                  </a:cubicBezTo>
                  <a:lnTo>
                    <a:pt x="12452" y="392"/>
                  </a:lnTo>
                  <a:cubicBezTo>
                    <a:pt x="12710" y="392"/>
                    <a:pt x="12710" y="0"/>
                    <a:pt x="12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2735049" y="3608742"/>
              <a:ext cx="226965" cy="20614"/>
            </a:xfrm>
            <a:custGeom>
              <a:rect b="b" l="l" r="r" t="t"/>
              <a:pathLst>
                <a:path extrusionOk="0" h="785" w="8643">
                  <a:moveTo>
                    <a:pt x="393" y="0"/>
                  </a:moveTo>
                  <a:cubicBezTo>
                    <a:pt x="173" y="0"/>
                    <a:pt x="0" y="172"/>
                    <a:pt x="0" y="392"/>
                  </a:cubicBezTo>
                  <a:cubicBezTo>
                    <a:pt x="0" y="612"/>
                    <a:pt x="173" y="785"/>
                    <a:pt x="393" y="785"/>
                  </a:cubicBezTo>
                  <a:lnTo>
                    <a:pt x="8250" y="785"/>
                  </a:lnTo>
                  <a:cubicBezTo>
                    <a:pt x="8470" y="785"/>
                    <a:pt x="8642" y="612"/>
                    <a:pt x="8642" y="392"/>
                  </a:cubicBezTo>
                  <a:cubicBezTo>
                    <a:pt x="8642" y="172"/>
                    <a:pt x="8470" y="0"/>
                    <a:pt x="82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2740065" y="3619036"/>
              <a:ext cx="216908" cy="10320"/>
            </a:xfrm>
            <a:custGeom>
              <a:rect b="b" l="l" r="r" t="t"/>
              <a:pathLst>
                <a:path extrusionOk="0" h="393" w="8260">
                  <a:moveTo>
                    <a:pt x="202" y="0"/>
                  </a:moveTo>
                  <a:cubicBezTo>
                    <a:pt x="87" y="0"/>
                    <a:pt x="1" y="87"/>
                    <a:pt x="1" y="201"/>
                  </a:cubicBezTo>
                  <a:cubicBezTo>
                    <a:pt x="1" y="307"/>
                    <a:pt x="87" y="393"/>
                    <a:pt x="202" y="393"/>
                  </a:cubicBezTo>
                  <a:lnTo>
                    <a:pt x="8059" y="393"/>
                  </a:lnTo>
                  <a:cubicBezTo>
                    <a:pt x="8164" y="393"/>
                    <a:pt x="8260" y="307"/>
                    <a:pt x="8260" y="201"/>
                  </a:cubicBezTo>
                  <a:cubicBezTo>
                    <a:pt x="8260" y="87"/>
                    <a:pt x="8164" y="0"/>
                    <a:pt x="8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2770973" y="3644928"/>
              <a:ext cx="10583" cy="10320"/>
            </a:xfrm>
            <a:custGeom>
              <a:rect b="b" l="l" r="r" t="t"/>
              <a:pathLst>
                <a:path extrusionOk="0" h="393" w="403">
                  <a:moveTo>
                    <a:pt x="202" y="0"/>
                  </a:moveTo>
                  <a:cubicBezTo>
                    <a:pt x="97" y="0"/>
                    <a:pt x="1" y="86"/>
                    <a:pt x="1" y="192"/>
                  </a:cubicBezTo>
                  <a:lnTo>
                    <a:pt x="1" y="392"/>
                  </a:lnTo>
                  <a:lnTo>
                    <a:pt x="393" y="392"/>
                  </a:lnTo>
                  <a:lnTo>
                    <a:pt x="393" y="192"/>
                  </a:lnTo>
                  <a:cubicBezTo>
                    <a:pt x="40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2791849" y="3644928"/>
              <a:ext cx="10320" cy="10320"/>
            </a:xfrm>
            <a:custGeom>
              <a:rect b="b" l="l" r="r" t="t"/>
              <a:pathLst>
                <a:path extrusionOk="0" h="393" w="393">
                  <a:moveTo>
                    <a:pt x="192" y="0"/>
                  </a:moveTo>
                  <a:cubicBezTo>
                    <a:pt x="86" y="0"/>
                    <a:pt x="0" y="86"/>
                    <a:pt x="0" y="192"/>
                  </a:cubicBezTo>
                  <a:lnTo>
                    <a:pt x="0" y="392"/>
                  </a:lnTo>
                  <a:lnTo>
                    <a:pt x="393" y="392"/>
                  </a:lnTo>
                  <a:lnTo>
                    <a:pt x="393" y="192"/>
                  </a:lnTo>
                  <a:cubicBezTo>
                    <a:pt x="393" y="86"/>
                    <a:pt x="297" y="0"/>
                    <a:pt x="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2812463" y="3644928"/>
              <a:ext cx="10320" cy="10320"/>
            </a:xfrm>
            <a:custGeom>
              <a:rect b="b" l="l" r="r" t="t"/>
              <a:pathLst>
                <a:path extrusionOk="0" h="393" w="393">
                  <a:moveTo>
                    <a:pt x="191" y="0"/>
                  </a:moveTo>
                  <a:cubicBezTo>
                    <a:pt x="86" y="0"/>
                    <a:pt x="0" y="86"/>
                    <a:pt x="0" y="192"/>
                  </a:cubicBezTo>
                  <a:lnTo>
                    <a:pt x="0" y="392"/>
                  </a:lnTo>
                  <a:lnTo>
                    <a:pt x="392" y="392"/>
                  </a:lnTo>
                  <a:lnTo>
                    <a:pt x="392" y="192"/>
                  </a:lnTo>
                  <a:cubicBezTo>
                    <a:pt x="392" y="86"/>
                    <a:pt x="306"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2833051" y="3644928"/>
              <a:ext cx="10346" cy="10320"/>
            </a:xfrm>
            <a:custGeom>
              <a:rect b="b" l="l" r="r" t="t"/>
              <a:pathLst>
                <a:path extrusionOk="0" h="393" w="394">
                  <a:moveTo>
                    <a:pt x="202" y="0"/>
                  </a:moveTo>
                  <a:cubicBezTo>
                    <a:pt x="87" y="0"/>
                    <a:pt x="1" y="86"/>
                    <a:pt x="1" y="192"/>
                  </a:cubicBezTo>
                  <a:lnTo>
                    <a:pt x="1" y="392"/>
                  </a:lnTo>
                  <a:lnTo>
                    <a:pt x="393" y="392"/>
                  </a:lnTo>
                  <a:lnTo>
                    <a:pt x="393" y="192"/>
                  </a:lnTo>
                  <a:cubicBezTo>
                    <a:pt x="39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2853665" y="3644928"/>
              <a:ext cx="10320" cy="10320"/>
            </a:xfrm>
            <a:custGeom>
              <a:rect b="b" l="l" r="r" t="t"/>
              <a:pathLst>
                <a:path extrusionOk="0" h="393" w="393">
                  <a:moveTo>
                    <a:pt x="192" y="0"/>
                  </a:moveTo>
                  <a:cubicBezTo>
                    <a:pt x="87" y="0"/>
                    <a:pt x="1" y="86"/>
                    <a:pt x="1" y="192"/>
                  </a:cubicBezTo>
                  <a:lnTo>
                    <a:pt x="1" y="392"/>
                  </a:lnTo>
                  <a:lnTo>
                    <a:pt x="393" y="392"/>
                  </a:lnTo>
                  <a:lnTo>
                    <a:pt x="393" y="192"/>
                  </a:lnTo>
                  <a:cubicBezTo>
                    <a:pt x="393" y="86"/>
                    <a:pt x="307" y="0"/>
                    <a:pt x="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2874279" y="3644928"/>
              <a:ext cx="10320" cy="10320"/>
            </a:xfrm>
            <a:custGeom>
              <a:rect b="b" l="l" r="r" t="t"/>
              <a:pathLst>
                <a:path extrusionOk="0" h="393" w="393">
                  <a:moveTo>
                    <a:pt x="201" y="0"/>
                  </a:moveTo>
                  <a:cubicBezTo>
                    <a:pt x="86" y="0"/>
                    <a:pt x="0" y="86"/>
                    <a:pt x="0" y="192"/>
                  </a:cubicBezTo>
                  <a:lnTo>
                    <a:pt x="0" y="392"/>
                  </a:lnTo>
                  <a:lnTo>
                    <a:pt x="393" y="392"/>
                  </a:lnTo>
                  <a:lnTo>
                    <a:pt x="393" y="192"/>
                  </a:lnTo>
                  <a:cubicBezTo>
                    <a:pt x="393" y="86"/>
                    <a:pt x="307" y="0"/>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2894893" y="3644928"/>
              <a:ext cx="10320" cy="10320"/>
            </a:xfrm>
            <a:custGeom>
              <a:rect b="b" l="l" r="r" t="t"/>
              <a:pathLst>
                <a:path extrusionOk="0" h="393" w="393">
                  <a:moveTo>
                    <a:pt x="201" y="0"/>
                  </a:moveTo>
                  <a:cubicBezTo>
                    <a:pt x="86" y="0"/>
                    <a:pt x="0" y="86"/>
                    <a:pt x="0" y="192"/>
                  </a:cubicBezTo>
                  <a:lnTo>
                    <a:pt x="0" y="392"/>
                  </a:lnTo>
                  <a:lnTo>
                    <a:pt x="392" y="392"/>
                  </a:lnTo>
                  <a:lnTo>
                    <a:pt x="392" y="192"/>
                  </a:lnTo>
                  <a:cubicBezTo>
                    <a:pt x="392" y="86"/>
                    <a:pt x="306" y="0"/>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2915481" y="3644928"/>
              <a:ext cx="10583" cy="10320"/>
            </a:xfrm>
            <a:custGeom>
              <a:rect b="b" l="l" r="r" t="t"/>
              <a:pathLst>
                <a:path extrusionOk="0" h="393" w="403">
                  <a:moveTo>
                    <a:pt x="202" y="0"/>
                  </a:moveTo>
                  <a:cubicBezTo>
                    <a:pt x="97" y="0"/>
                    <a:pt x="1" y="86"/>
                    <a:pt x="1" y="192"/>
                  </a:cubicBezTo>
                  <a:lnTo>
                    <a:pt x="1" y="392"/>
                  </a:lnTo>
                  <a:lnTo>
                    <a:pt x="403" y="392"/>
                  </a:lnTo>
                  <a:lnTo>
                    <a:pt x="403" y="192"/>
                  </a:lnTo>
                  <a:cubicBezTo>
                    <a:pt x="403" y="86"/>
                    <a:pt x="307"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2732081" y="3381777"/>
              <a:ext cx="260027" cy="113391"/>
            </a:xfrm>
            <a:custGeom>
              <a:rect b="b" l="l" r="r" t="t"/>
              <a:pathLst>
                <a:path extrusionOk="0" h="4318" w="9902">
                  <a:moveTo>
                    <a:pt x="7150" y="1"/>
                  </a:moveTo>
                  <a:cubicBezTo>
                    <a:pt x="6599" y="1"/>
                    <a:pt x="6077" y="220"/>
                    <a:pt x="5683" y="604"/>
                  </a:cubicBezTo>
                  <a:cubicBezTo>
                    <a:pt x="5383" y="330"/>
                    <a:pt x="5004" y="195"/>
                    <a:pt x="4627" y="195"/>
                  </a:cubicBezTo>
                  <a:cubicBezTo>
                    <a:pt x="4189" y="195"/>
                    <a:pt x="3753" y="378"/>
                    <a:pt x="3444" y="738"/>
                  </a:cubicBezTo>
                  <a:cubicBezTo>
                    <a:pt x="3260" y="633"/>
                    <a:pt x="3062" y="584"/>
                    <a:pt x="2868" y="584"/>
                  </a:cubicBezTo>
                  <a:cubicBezTo>
                    <a:pt x="2356" y="584"/>
                    <a:pt x="1870" y="924"/>
                    <a:pt x="1731" y="1465"/>
                  </a:cubicBezTo>
                  <a:cubicBezTo>
                    <a:pt x="1617" y="1400"/>
                    <a:pt x="1498" y="1370"/>
                    <a:pt x="1382" y="1370"/>
                  </a:cubicBezTo>
                  <a:cubicBezTo>
                    <a:pt x="1039" y="1370"/>
                    <a:pt x="728" y="1634"/>
                    <a:pt x="707" y="2020"/>
                  </a:cubicBezTo>
                  <a:cubicBezTo>
                    <a:pt x="649" y="1982"/>
                    <a:pt x="573" y="1963"/>
                    <a:pt x="506" y="1963"/>
                  </a:cubicBezTo>
                  <a:cubicBezTo>
                    <a:pt x="502" y="1963"/>
                    <a:pt x="497" y="1963"/>
                    <a:pt x="493" y="1963"/>
                  </a:cubicBezTo>
                  <a:cubicBezTo>
                    <a:pt x="185" y="1963"/>
                    <a:pt x="1" y="2311"/>
                    <a:pt x="171" y="2566"/>
                  </a:cubicBezTo>
                  <a:cubicBezTo>
                    <a:pt x="249" y="2687"/>
                    <a:pt x="374" y="2746"/>
                    <a:pt x="500" y="2746"/>
                  </a:cubicBezTo>
                  <a:cubicBezTo>
                    <a:pt x="651" y="2746"/>
                    <a:pt x="801" y="2661"/>
                    <a:pt x="869" y="2499"/>
                  </a:cubicBezTo>
                  <a:cubicBezTo>
                    <a:pt x="1005" y="2663"/>
                    <a:pt x="1198" y="2744"/>
                    <a:pt x="1391" y="2744"/>
                  </a:cubicBezTo>
                  <a:cubicBezTo>
                    <a:pt x="1591" y="2744"/>
                    <a:pt x="1790" y="2656"/>
                    <a:pt x="1922" y="2480"/>
                  </a:cubicBezTo>
                  <a:cubicBezTo>
                    <a:pt x="2155" y="2780"/>
                    <a:pt x="2503" y="2943"/>
                    <a:pt x="2858" y="2943"/>
                  </a:cubicBezTo>
                  <a:cubicBezTo>
                    <a:pt x="3057" y="2943"/>
                    <a:pt x="3258" y="2892"/>
                    <a:pt x="3444" y="2786"/>
                  </a:cubicBezTo>
                  <a:cubicBezTo>
                    <a:pt x="3750" y="3143"/>
                    <a:pt x="4184" y="3335"/>
                    <a:pt x="4629" y="3335"/>
                  </a:cubicBezTo>
                  <a:cubicBezTo>
                    <a:pt x="4852" y="3335"/>
                    <a:pt x="5077" y="3287"/>
                    <a:pt x="5291" y="3188"/>
                  </a:cubicBezTo>
                  <a:cubicBezTo>
                    <a:pt x="5701" y="3939"/>
                    <a:pt x="6447" y="4318"/>
                    <a:pt x="7193" y="4318"/>
                  </a:cubicBezTo>
                  <a:cubicBezTo>
                    <a:pt x="7911" y="4318"/>
                    <a:pt x="8630" y="3968"/>
                    <a:pt x="9052" y="3265"/>
                  </a:cubicBezTo>
                  <a:cubicBezTo>
                    <a:pt x="9902" y="1823"/>
                    <a:pt x="8866" y="1"/>
                    <a:pt x="7199" y="1"/>
                  </a:cubicBezTo>
                  <a:cubicBezTo>
                    <a:pt x="7195" y="1"/>
                    <a:pt x="7190" y="1"/>
                    <a:pt x="7186" y="1"/>
                  </a:cubicBezTo>
                  <a:cubicBezTo>
                    <a:pt x="7174" y="1"/>
                    <a:pt x="7162" y="1"/>
                    <a:pt x="7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2731845" y="3397612"/>
              <a:ext cx="241487" cy="97320"/>
            </a:xfrm>
            <a:custGeom>
              <a:rect b="b" l="l" r="r" t="t"/>
              <a:pathLst>
                <a:path extrusionOk="0" h="3706" w="9196">
                  <a:moveTo>
                    <a:pt x="2668" y="1"/>
                  </a:moveTo>
                  <a:cubicBezTo>
                    <a:pt x="2209" y="78"/>
                    <a:pt x="1845" y="413"/>
                    <a:pt x="1721" y="853"/>
                  </a:cubicBezTo>
                  <a:cubicBezTo>
                    <a:pt x="1612" y="791"/>
                    <a:pt x="1497" y="763"/>
                    <a:pt x="1385" y="763"/>
                  </a:cubicBezTo>
                  <a:cubicBezTo>
                    <a:pt x="1043" y="763"/>
                    <a:pt x="728" y="1026"/>
                    <a:pt x="706" y="1408"/>
                  </a:cubicBezTo>
                  <a:cubicBezTo>
                    <a:pt x="649" y="1379"/>
                    <a:pt x="572" y="1360"/>
                    <a:pt x="505" y="1360"/>
                  </a:cubicBezTo>
                  <a:cubicBezTo>
                    <a:pt x="501" y="1360"/>
                    <a:pt x="497" y="1360"/>
                    <a:pt x="493" y="1360"/>
                  </a:cubicBezTo>
                  <a:cubicBezTo>
                    <a:pt x="184" y="1360"/>
                    <a:pt x="0" y="1708"/>
                    <a:pt x="170" y="1963"/>
                  </a:cubicBezTo>
                  <a:cubicBezTo>
                    <a:pt x="248" y="2084"/>
                    <a:pt x="374" y="2143"/>
                    <a:pt x="499" y="2143"/>
                  </a:cubicBezTo>
                  <a:cubicBezTo>
                    <a:pt x="650" y="2143"/>
                    <a:pt x="801" y="2058"/>
                    <a:pt x="869" y="1896"/>
                  </a:cubicBezTo>
                  <a:cubicBezTo>
                    <a:pt x="1005" y="2060"/>
                    <a:pt x="1198" y="2141"/>
                    <a:pt x="1390" y="2141"/>
                  </a:cubicBezTo>
                  <a:cubicBezTo>
                    <a:pt x="1590" y="2141"/>
                    <a:pt x="1790" y="2053"/>
                    <a:pt x="1922" y="1877"/>
                  </a:cubicBezTo>
                  <a:cubicBezTo>
                    <a:pt x="2154" y="2182"/>
                    <a:pt x="2502" y="2347"/>
                    <a:pt x="2859" y="2347"/>
                  </a:cubicBezTo>
                  <a:cubicBezTo>
                    <a:pt x="3061" y="2347"/>
                    <a:pt x="3266" y="2294"/>
                    <a:pt x="3453" y="2183"/>
                  </a:cubicBezTo>
                  <a:cubicBezTo>
                    <a:pt x="3759" y="2540"/>
                    <a:pt x="4193" y="2732"/>
                    <a:pt x="4638" y="2732"/>
                  </a:cubicBezTo>
                  <a:cubicBezTo>
                    <a:pt x="4861" y="2732"/>
                    <a:pt x="5086" y="2684"/>
                    <a:pt x="5300" y="2585"/>
                  </a:cubicBezTo>
                  <a:cubicBezTo>
                    <a:pt x="5715" y="3339"/>
                    <a:pt x="6454" y="3705"/>
                    <a:pt x="7190" y="3705"/>
                  </a:cubicBezTo>
                  <a:cubicBezTo>
                    <a:pt x="8015" y="3705"/>
                    <a:pt x="8836" y="3245"/>
                    <a:pt x="9195" y="2355"/>
                  </a:cubicBezTo>
                  <a:lnTo>
                    <a:pt x="9195" y="2355"/>
                  </a:lnTo>
                  <a:cubicBezTo>
                    <a:pt x="8841" y="2604"/>
                    <a:pt x="8410" y="2729"/>
                    <a:pt x="7980" y="2729"/>
                  </a:cubicBezTo>
                  <a:cubicBezTo>
                    <a:pt x="7214" y="2729"/>
                    <a:pt x="6506" y="2327"/>
                    <a:pt x="6113" y="1666"/>
                  </a:cubicBezTo>
                  <a:cubicBezTo>
                    <a:pt x="6101" y="1641"/>
                    <a:pt x="6079" y="1628"/>
                    <a:pt x="6055" y="1628"/>
                  </a:cubicBezTo>
                  <a:cubicBezTo>
                    <a:pt x="6043" y="1628"/>
                    <a:pt x="6030" y="1631"/>
                    <a:pt x="6018" y="1637"/>
                  </a:cubicBezTo>
                  <a:cubicBezTo>
                    <a:pt x="5823" y="1716"/>
                    <a:pt x="5621" y="1754"/>
                    <a:pt x="5422" y="1754"/>
                  </a:cubicBezTo>
                  <a:cubicBezTo>
                    <a:pt x="4868" y="1754"/>
                    <a:pt x="4337" y="1462"/>
                    <a:pt x="4056" y="948"/>
                  </a:cubicBezTo>
                  <a:cubicBezTo>
                    <a:pt x="4040" y="925"/>
                    <a:pt x="4005" y="908"/>
                    <a:pt x="3977" y="908"/>
                  </a:cubicBezTo>
                  <a:cubicBezTo>
                    <a:pt x="3971" y="908"/>
                    <a:pt x="3965" y="908"/>
                    <a:pt x="3960" y="910"/>
                  </a:cubicBezTo>
                  <a:cubicBezTo>
                    <a:pt x="3855" y="948"/>
                    <a:pt x="3759" y="958"/>
                    <a:pt x="3654" y="968"/>
                  </a:cubicBezTo>
                  <a:cubicBezTo>
                    <a:pt x="3118" y="958"/>
                    <a:pt x="2678" y="527"/>
                    <a:pt x="2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38"/>
          <p:cNvGrpSpPr/>
          <p:nvPr/>
        </p:nvGrpSpPr>
        <p:grpSpPr>
          <a:xfrm>
            <a:off x="771485" y="1530620"/>
            <a:ext cx="320052" cy="312220"/>
            <a:chOff x="6638175" y="2436584"/>
            <a:chExt cx="372197" cy="362163"/>
          </a:xfrm>
        </p:grpSpPr>
        <p:sp>
          <p:nvSpPr>
            <p:cNvPr id="501" name="Google Shape;501;p38"/>
            <p:cNvSpPr/>
            <p:nvPr/>
          </p:nvSpPr>
          <p:spPr>
            <a:xfrm>
              <a:off x="6638175" y="2436584"/>
              <a:ext cx="182090" cy="362163"/>
            </a:xfrm>
            <a:custGeom>
              <a:rect b="b" l="l" r="r" t="t"/>
              <a:pathLst>
                <a:path extrusionOk="0" h="13823" w="6950">
                  <a:moveTo>
                    <a:pt x="3470" y="1"/>
                  </a:moveTo>
                  <a:cubicBezTo>
                    <a:pt x="1553" y="1"/>
                    <a:pt x="0" y="1563"/>
                    <a:pt x="0" y="3480"/>
                  </a:cubicBezTo>
                  <a:lnTo>
                    <a:pt x="0" y="10343"/>
                  </a:lnTo>
                  <a:cubicBezTo>
                    <a:pt x="0" y="12260"/>
                    <a:pt x="1553" y="13823"/>
                    <a:pt x="3470" y="13823"/>
                  </a:cubicBezTo>
                  <a:cubicBezTo>
                    <a:pt x="5387" y="13823"/>
                    <a:pt x="6950" y="12260"/>
                    <a:pt x="6950" y="10343"/>
                  </a:cubicBezTo>
                  <a:lnTo>
                    <a:pt x="6950" y="3480"/>
                  </a:lnTo>
                  <a:cubicBezTo>
                    <a:pt x="6950" y="1563"/>
                    <a:pt x="5387" y="1"/>
                    <a:pt x="34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6662017" y="2441850"/>
              <a:ext cx="158248" cy="356792"/>
            </a:xfrm>
            <a:custGeom>
              <a:rect b="b" l="l" r="r" t="t"/>
              <a:pathLst>
                <a:path extrusionOk="0" h="13618" w="6040">
                  <a:moveTo>
                    <a:pt x="3720" y="1"/>
                  </a:moveTo>
                  <a:lnTo>
                    <a:pt x="3720" y="1"/>
                  </a:lnTo>
                  <a:cubicBezTo>
                    <a:pt x="4305" y="643"/>
                    <a:pt x="4631" y="1477"/>
                    <a:pt x="4631" y="2349"/>
                  </a:cubicBezTo>
                  <a:lnTo>
                    <a:pt x="4631" y="9212"/>
                  </a:lnTo>
                  <a:cubicBezTo>
                    <a:pt x="4631" y="11129"/>
                    <a:pt x="3078" y="12682"/>
                    <a:pt x="1161" y="12682"/>
                  </a:cubicBezTo>
                  <a:cubicBezTo>
                    <a:pt x="768" y="12682"/>
                    <a:pt x="375" y="12615"/>
                    <a:pt x="1" y="12491"/>
                  </a:cubicBezTo>
                  <a:lnTo>
                    <a:pt x="1" y="12491"/>
                  </a:lnTo>
                  <a:cubicBezTo>
                    <a:pt x="673" y="13222"/>
                    <a:pt x="1608" y="13617"/>
                    <a:pt x="2566" y="13617"/>
                  </a:cubicBezTo>
                  <a:cubicBezTo>
                    <a:pt x="2988" y="13617"/>
                    <a:pt x="3415" y="13540"/>
                    <a:pt x="3826" y="13382"/>
                  </a:cubicBezTo>
                  <a:cubicBezTo>
                    <a:pt x="5158" y="12864"/>
                    <a:pt x="6040" y="11570"/>
                    <a:pt x="6040" y="10142"/>
                  </a:cubicBezTo>
                  <a:lnTo>
                    <a:pt x="6040" y="3270"/>
                  </a:lnTo>
                  <a:cubicBezTo>
                    <a:pt x="6040" y="1803"/>
                    <a:pt x="5110" y="490"/>
                    <a:pt x="3720"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6638175" y="2617652"/>
              <a:ext cx="182090" cy="181094"/>
            </a:xfrm>
            <a:custGeom>
              <a:rect b="b" l="l" r="r" t="t"/>
              <a:pathLst>
                <a:path extrusionOk="0" h="6912" w="6950">
                  <a:moveTo>
                    <a:pt x="0" y="1"/>
                  </a:moveTo>
                  <a:lnTo>
                    <a:pt x="0" y="3432"/>
                  </a:lnTo>
                  <a:cubicBezTo>
                    <a:pt x="0" y="5349"/>
                    <a:pt x="1553" y="6912"/>
                    <a:pt x="3470" y="6912"/>
                  </a:cubicBezTo>
                  <a:cubicBezTo>
                    <a:pt x="5387" y="6912"/>
                    <a:pt x="6950" y="5349"/>
                    <a:pt x="6950" y="3432"/>
                  </a:cubicBezTo>
                  <a:lnTo>
                    <a:pt x="69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6662017" y="2617652"/>
              <a:ext cx="158248" cy="180990"/>
            </a:xfrm>
            <a:custGeom>
              <a:rect b="b" l="l" r="r" t="t"/>
              <a:pathLst>
                <a:path extrusionOk="0" h="6908" w="6040">
                  <a:moveTo>
                    <a:pt x="4631" y="1"/>
                  </a:moveTo>
                  <a:lnTo>
                    <a:pt x="4631" y="2502"/>
                  </a:lnTo>
                  <a:cubicBezTo>
                    <a:pt x="4631" y="4419"/>
                    <a:pt x="3078" y="5982"/>
                    <a:pt x="1161" y="5982"/>
                  </a:cubicBezTo>
                  <a:cubicBezTo>
                    <a:pt x="758" y="5982"/>
                    <a:pt x="365" y="5915"/>
                    <a:pt x="1" y="5781"/>
                  </a:cubicBezTo>
                  <a:lnTo>
                    <a:pt x="1" y="5781"/>
                  </a:lnTo>
                  <a:cubicBezTo>
                    <a:pt x="673" y="6512"/>
                    <a:pt x="1608" y="6907"/>
                    <a:pt x="2566" y="6907"/>
                  </a:cubicBezTo>
                  <a:cubicBezTo>
                    <a:pt x="2988" y="6907"/>
                    <a:pt x="3415" y="6830"/>
                    <a:pt x="3826" y="6672"/>
                  </a:cubicBezTo>
                  <a:cubicBezTo>
                    <a:pt x="5158" y="6154"/>
                    <a:pt x="6040" y="4860"/>
                    <a:pt x="6040" y="3432"/>
                  </a:cubicBezTo>
                  <a:lnTo>
                    <a:pt x="6040"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6846623" y="2467762"/>
              <a:ext cx="160999" cy="153899"/>
            </a:xfrm>
            <a:custGeom>
              <a:rect b="b" l="l" r="r" t="t"/>
              <a:pathLst>
                <a:path extrusionOk="0" h="5874" w="6145">
                  <a:moveTo>
                    <a:pt x="2950" y="1"/>
                  </a:moveTo>
                  <a:cubicBezTo>
                    <a:pt x="1445" y="1"/>
                    <a:pt x="0" y="1171"/>
                    <a:pt x="0" y="2942"/>
                  </a:cubicBezTo>
                  <a:cubicBezTo>
                    <a:pt x="0" y="4706"/>
                    <a:pt x="1444" y="5874"/>
                    <a:pt x="2949" y="5874"/>
                  </a:cubicBezTo>
                  <a:cubicBezTo>
                    <a:pt x="3667" y="5874"/>
                    <a:pt x="4399" y="5607"/>
                    <a:pt x="4994" y="5012"/>
                  </a:cubicBezTo>
                  <a:cubicBezTo>
                    <a:pt x="6144" y="3862"/>
                    <a:pt x="6144" y="2012"/>
                    <a:pt x="4994" y="862"/>
                  </a:cubicBezTo>
                  <a:cubicBezTo>
                    <a:pt x="4400" y="267"/>
                    <a:pt x="3668" y="1"/>
                    <a:pt x="2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6857155" y="2478530"/>
              <a:ext cx="151462" cy="143576"/>
            </a:xfrm>
            <a:custGeom>
              <a:rect b="b" l="l" r="r" t="t"/>
              <a:pathLst>
                <a:path extrusionOk="0" h="5480" w="5781">
                  <a:moveTo>
                    <a:pt x="4017" y="0"/>
                  </a:moveTo>
                  <a:lnTo>
                    <a:pt x="4017" y="0"/>
                  </a:lnTo>
                  <a:cubicBezTo>
                    <a:pt x="4688" y="1151"/>
                    <a:pt x="4506" y="2617"/>
                    <a:pt x="3557" y="3557"/>
                  </a:cubicBezTo>
                  <a:cubicBezTo>
                    <a:pt x="2995" y="4125"/>
                    <a:pt x="2244" y="4418"/>
                    <a:pt x="1484" y="4418"/>
                  </a:cubicBezTo>
                  <a:cubicBezTo>
                    <a:pt x="975" y="4418"/>
                    <a:pt x="463" y="4286"/>
                    <a:pt x="1" y="4017"/>
                  </a:cubicBezTo>
                  <a:lnTo>
                    <a:pt x="1" y="4017"/>
                  </a:lnTo>
                  <a:cubicBezTo>
                    <a:pt x="125" y="4227"/>
                    <a:pt x="279" y="4419"/>
                    <a:pt x="451" y="4592"/>
                  </a:cubicBezTo>
                  <a:cubicBezTo>
                    <a:pt x="1028" y="5182"/>
                    <a:pt x="1792" y="5480"/>
                    <a:pt x="2556" y="5480"/>
                  </a:cubicBezTo>
                  <a:cubicBezTo>
                    <a:pt x="3304" y="5480"/>
                    <a:pt x="4052" y="5194"/>
                    <a:pt x="4621" y="4620"/>
                  </a:cubicBezTo>
                  <a:cubicBezTo>
                    <a:pt x="5781" y="3470"/>
                    <a:pt x="5771" y="1592"/>
                    <a:pt x="4592" y="451"/>
                  </a:cubicBezTo>
                  <a:cubicBezTo>
                    <a:pt x="4420" y="278"/>
                    <a:pt x="4228" y="125"/>
                    <a:pt x="4017"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6846623" y="2636621"/>
              <a:ext cx="160999" cy="153794"/>
            </a:xfrm>
            <a:custGeom>
              <a:rect b="b" l="l" r="r" t="t"/>
              <a:pathLst>
                <a:path extrusionOk="0" h="5870" w="6145">
                  <a:moveTo>
                    <a:pt x="2944" y="0"/>
                  </a:moveTo>
                  <a:cubicBezTo>
                    <a:pt x="1442" y="0"/>
                    <a:pt x="0" y="1169"/>
                    <a:pt x="0" y="2938"/>
                  </a:cubicBezTo>
                  <a:cubicBezTo>
                    <a:pt x="0" y="4703"/>
                    <a:pt x="1444" y="5870"/>
                    <a:pt x="2949" y="5870"/>
                  </a:cubicBezTo>
                  <a:cubicBezTo>
                    <a:pt x="3667" y="5870"/>
                    <a:pt x="4399" y="5604"/>
                    <a:pt x="4994" y="5009"/>
                  </a:cubicBezTo>
                  <a:cubicBezTo>
                    <a:pt x="6144" y="3858"/>
                    <a:pt x="6144" y="2008"/>
                    <a:pt x="4994" y="868"/>
                  </a:cubicBezTo>
                  <a:cubicBezTo>
                    <a:pt x="4398" y="269"/>
                    <a:pt x="3664" y="0"/>
                    <a:pt x="29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6857155" y="2647546"/>
              <a:ext cx="153218" cy="142790"/>
            </a:xfrm>
            <a:custGeom>
              <a:rect b="b" l="l" r="r" t="t"/>
              <a:pathLst>
                <a:path extrusionOk="0" h="5450" w="5848">
                  <a:moveTo>
                    <a:pt x="4017" y="0"/>
                  </a:moveTo>
                  <a:cubicBezTo>
                    <a:pt x="4698" y="1151"/>
                    <a:pt x="4516" y="2617"/>
                    <a:pt x="3567" y="3566"/>
                  </a:cubicBezTo>
                  <a:cubicBezTo>
                    <a:pt x="3001" y="4132"/>
                    <a:pt x="2250" y="4425"/>
                    <a:pt x="1493" y="4425"/>
                  </a:cubicBezTo>
                  <a:cubicBezTo>
                    <a:pt x="981" y="4425"/>
                    <a:pt x="465" y="4291"/>
                    <a:pt x="1" y="4017"/>
                  </a:cubicBezTo>
                  <a:lnTo>
                    <a:pt x="1" y="4017"/>
                  </a:lnTo>
                  <a:cubicBezTo>
                    <a:pt x="554" y="4946"/>
                    <a:pt x="1529" y="5449"/>
                    <a:pt x="2523" y="5449"/>
                  </a:cubicBezTo>
                  <a:cubicBezTo>
                    <a:pt x="3149" y="5449"/>
                    <a:pt x="3783" y="5250"/>
                    <a:pt x="4324" y="4831"/>
                  </a:cubicBezTo>
                  <a:cubicBezTo>
                    <a:pt x="5714" y="3758"/>
                    <a:pt x="5848" y="1697"/>
                    <a:pt x="4592" y="451"/>
                  </a:cubicBezTo>
                  <a:cubicBezTo>
                    <a:pt x="4420" y="269"/>
                    <a:pt x="4228" y="125"/>
                    <a:pt x="4017"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6863941" y="2485552"/>
              <a:ext cx="118555" cy="118581"/>
            </a:xfrm>
            <a:custGeom>
              <a:rect b="b" l="l" r="r" t="t"/>
              <a:pathLst>
                <a:path extrusionOk="0" h="4526" w="4525">
                  <a:moveTo>
                    <a:pt x="403" y="1"/>
                  </a:moveTo>
                  <a:cubicBezTo>
                    <a:pt x="327" y="58"/>
                    <a:pt x="259" y="116"/>
                    <a:pt x="192" y="183"/>
                  </a:cubicBezTo>
                  <a:cubicBezTo>
                    <a:pt x="125" y="250"/>
                    <a:pt x="58" y="317"/>
                    <a:pt x="1" y="394"/>
                  </a:cubicBezTo>
                  <a:lnTo>
                    <a:pt x="4132" y="4525"/>
                  </a:lnTo>
                  <a:cubicBezTo>
                    <a:pt x="4199" y="4458"/>
                    <a:pt x="4276" y="4400"/>
                    <a:pt x="4333" y="4333"/>
                  </a:cubicBezTo>
                  <a:cubicBezTo>
                    <a:pt x="4410" y="4257"/>
                    <a:pt x="4467" y="4199"/>
                    <a:pt x="4525" y="4122"/>
                  </a:cubicBezTo>
                  <a:lnTo>
                    <a:pt x="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6863941" y="2654332"/>
              <a:ext cx="118555" cy="118555"/>
            </a:xfrm>
            <a:custGeom>
              <a:rect b="b" l="l" r="r" t="t"/>
              <a:pathLst>
                <a:path extrusionOk="0" h="4525" w="4525">
                  <a:moveTo>
                    <a:pt x="4132" y="0"/>
                  </a:moveTo>
                  <a:lnTo>
                    <a:pt x="1" y="4122"/>
                  </a:lnTo>
                  <a:cubicBezTo>
                    <a:pt x="58" y="4198"/>
                    <a:pt x="125" y="4266"/>
                    <a:pt x="192" y="4333"/>
                  </a:cubicBezTo>
                  <a:cubicBezTo>
                    <a:pt x="259" y="4400"/>
                    <a:pt x="327" y="4457"/>
                    <a:pt x="403" y="4524"/>
                  </a:cubicBezTo>
                  <a:lnTo>
                    <a:pt x="4525" y="393"/>
                  </a:lnTo>
                  <a:cubicBezTo>
                    <a:pt x="4467" y="316"/>
                    <a:pt x="4400" y="249"/>
                    <a:pt x="4333" y="192"/>
                  </a:cubicBezTo>
                  <a:cubicBezTo>
                    <a:pt x="4276" y="125"/>
                    <a:pt x="4199" y="58"/>
                    <a:pt x="4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6863941" y="2758294"/>
              <a:ext cx="20881" cy="14593"/>
            </a:xfrm>
            <a:custGeom>
              <a:rect b="b" l="l" r="r" t="t"/>
              <a:pathLst>
                <a:path extrusionOk="0" h="557" w="797">
                  <a:moveTo>
                    <a:pt x="164" y="0"/>
                  </a:moveTo>
                  <a:lnTo>
                    <a:pt x="1" y="163"/>
                  </a:lnTo>
                  <a:cubicBezTo>
                    <a:pt x="29" y="192"/>
                    <a:pt x="58" y="230"/>
                    <a:pt x="87" y="259"/>
                  </a:cubicBezTo>
                  <a:lnTo>
                    <a:pt x="106" y="278"/>
                  </a:lnTo>
                  <a:cubicBezTo>
                    <a:pt x="135" y="307"/>
                    <a:pt x="164" y="346"/>
                    <a:pt x="192" y="374"/>
                  </a:cubicBezTo>
                  <a:lnTo>
                    <a:pt x="298" y="470"/>
                  </a:lnTo>
                  <a:cubicBezTo>
                    <a:pt x="327" y="499"/>
                    <a:pt x="365" y="528"/>
                    <a:pt x="403" y="556"/>
                  </a:cubicBezTo>
                  <a:lnTo>
                    <a:pt x="796" y="163"/>
                  </a:lnTo>
                  <a:cubicBezTo>
                    <a:pt x="576" y="135"/>
                    <a:pt x="365" y="77"/>
                    <a:pt x="164"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6967902" y="2654332"/>
              <a:ext cx="14593" cy="20619"/>
            </a:xfrm>
            <a:custGeom>
              <a:rect b="b" l="l" r="r" t="t"/>
              <a:pathLst>
                <a:path extrusionOk="0" h="787" w="557">
                  <a:moveTo>
                    <a:pt x="164" y="0"/>
                  </a:moveTo>
                  <a:lnTo>
                    <a:pt x="1" y="163"/>
                  </a:lnTo>
                  <a:cubicBezTo>
                    <a:pt x="78" y="364"/>
                    <a:pt x="135" y="575"/>
                    <a:pt x="164" y="786"/>
                  </a:cubicBezTo>
                  <a:lnTo>
                    <a:pt x="557" y="393"/>
                  </a:lnTo>
                  <a:cubicBezTo>
                    <a:pt x="528" y="364"/>
                    <a:pt x="499" y="326"/>
                    <a:pt x="471" y="288"/>
                  </a:cubicBezTo>
                  <a:cubicBezTo>
                    <a:pt x="432" y="259"/>
                    <a:pt x="404" y="221"/>
                    <a:pt x="365" y="192"/>
                  </a:cubicBezTo>
                  <a:lnTo>
                    <a:pt x="279" y="96"/>
                  </a:lnTo>
                  <a:lnTo>
                    <a:pt x="260" y="86"/>
                  </a:lnTo>
                  <a:cubicBezTo>
                    <a:pt x="231" y="58"/>
                    <a:pt x="193" y="29"/>
                    <a:pt x="164"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6944820" y="2566169"/>
              <a:ext cx="37676" cy="37702"/>
            </a:xfrm>
            <a:custGeom>
              <a:rect b="b" l="l" r="r" t="t"/>
              <a:pathLst>
                <a:path extrusionOk="0" h="1439" w="1438">
                  <a:moveTo>
                    <a:pt x="403" y="1"/>
                  </a:moveTo>
                  <a:cubicBezTo>
                    <a:pt x="345" y="77"/>
                    <a:pt x="278" y="144"/>
                    <a:pt x="211" y="212"/>
                  </a:cubicBezTo>
                  <a:cubicBezTo>
                    <a:pt x="144" y="279"/>
                    <a:pt x="77" y="346"/>
                    <a:pt x="0" y="403"/>
                  </a:cubicBezTo>
                  <a:lnTo>
                    <a:pt x="1045" y="1438"/>
                  </a:lnTo>
                  <a:cubicBezTo>
                    <a:pt x="1074" y="1410"/>
                    <a:pt x="1112" y="1381"/>
                    <a:pt x="1150" y="1352"/>
                  </a:cubicBezTo>
                  <a:cubicBezTo>
                    <a:pt x="1179" y="1314"/>
                    <a:pt x="1217" y="1285"/>
                    <a:pt x="1246" y="1247"/>
                  </a:cubicBezTo>
                  <a:cubicBezTo>
                    <a:pt x="1275" y="1218"/>
                    <a:pt x="1313" y="1189"/>
                    <a:pt x="1342" y="1151"/>
                  </a:cubicBezTo>
                  <a:lnTo>
                    <a:pt x="1352" y="1151"/>
                  </a:lnTo>
                  <a:cubicBezTo>
                    <a:pt x="1380" y="1113"/>
                    <a:pt x="1409" y="1074"/>
                    <a:pt x="1438" y="1036"/>
                  </a:cubicBezTo>
                  <a:lnTo>
                    <a:pt x="403"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38"/>
          <p:cNvSpPr txBox="1"/>
          <p:nvPr>
            <p:ph idx="3" type="subTitle"/>
          </p:nvPr>
        </p:nvSpPr>
        <p:spPr>
          <a:xfrm>
            <a:off x="5038500" y="3221250"/>
            <a:ext cx="26184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Ensure mobile accessibility for on-the-go access to patient data and diagnostic tools</a:t>
            </a:r>
            <a:endParaRPr/>
          </a:p>
          <a:p>
            <a:pPr indent="0" lvl="0" marL="0" rtl="0" algn="l">
              <a:spcBef>
                <a:spcPts val="0"/>
              </a:spcBef>
              <a:spcAft>
                <a:spcPts val="0"/>
              </a:spcAft>
              <a:buNone/>
            </a:pPr>
            <a:r>
              <a:t/>
            </a:r>
            <a:endParaRPr/>
          </a:p>
        </p:txBody>
      </p:sp>
      <p:grpSp>
        <p:nvGrpSpPr>
          <p:cNvPr id="515" name="Google Shape;515;p38"/>
          <p:cNvGrpSpPr/>
          <p:nvPr/>
        </p:nvGrpSpPr>
        <p:grpSpPr>
          <a:xfrm>
            <a:off x="4641779" y="1503070"/>
            <a:ext cx="320028" cy="303611"/>
            <a:chOff x="3943638" y="3815072"/>
            <a:chExt cx="357933" cy="342676"/>
          </a:xfrm>
        </p:grpSpPr>
        <p:sp>
          <p:nvSpPr>
            <p:cNvPr id="516" name="Google Shape;516;p38"/>
            <p:cNvSpPr/>
            <p:nvPr/>
          </p:nvSpPr>
          <p:spPr>
            <a:xfrm>
              <a:off x="4136918" y="3996389"/>
              <a:ext cx="87215" cy="87514"/>
            </a:xfrm>
            <a:custGeom>
              <a:rect b="b" l="l" r="r" t="t"/>
              <a:pathLst>
                <a:path extrusionOk="0" h="5845" w="5825">
                  <a:moveTo>
                    <a:pt x="1073" y="0"/>
                  </a:moveTo>
                  <a:lnTo>
                    <a:pt x="1" y="1072"/>
                  </a:lnTo>
                  <a:lnTo>
                    <a:pt x="4752" y="5845"/>
                  </a:lnTo>
                  <a:lnTo>
                    <a:pt x="5824" y="4752"/>
                  </a:lnTo>
                  <a:lnTo>
                    <a:pt x="1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4173750" y="4034240"/>
              <a:ext cx="127820" cy="123508"/>
            </a:xfrm>
            <a:custGeom>
              <a:rect b="b" l="l" r="r" t="t"/>
              <a:pathLst>
                <a:path extrusionOk="0" h="8249" w="8537">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4173750" y="4042969"/>
              <a:ext cx="122460" cy="114779"/>
            </a:xfrm>
            <a:custGeom>
              <a:rect b="b" l="l" r="r" t="t"/>
              <a:pathLst>
                <a:path extrusionOk="0" h="7666" w="8179">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3943638" y="3815072"/>
              <a:ext cx="268846" cy="245235"/>
            </a:xfrm>
            <a:custGeom>
              <a:rect b="b" l="l" r="r" t="t"/>
              <a:pathLst>
                <a:path extrusionOk="0" h="16379" w="17956">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3974795" y="3843715"/>
              <a:ext cx="206516" cy="187860"/>
            </a:xfrm>
            <a:custGeom>
              <a:rect b="b" l="l" r="r" t="t"/>
              <a:pathLst>
                <a:path extrusionOk="0" h="12547" w="13793">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3973538" y="3863538"/>
              <a:ext cx="178817" cy="167857"/>
            </a:xfrm>
            <a:custGeom>
              <a:rect b="b" l="l" r="r" t="t"/>
              <a:pathLst>
                <a:path extrusionOk="0" h="11211" w="11943">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028008" y="3869842"/>
              <a:ext cx="102202" cy="29017"/>
            </a:xfrm>
            <a:custGeom>
              <a:rect b="b" l="l" r="r" t="t"/>
              <a:pathLst>
                <a:path extrusionOk="0" h="1938" w="6826">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4173750" y="4034240"/>
              <a:ext cx="51640" cy="50936"/>
            </a:xfrm>
            <a:custGeom>
              <a:rect b="b" l="l" r="r" t="t"/>
              <a:pathLst>
                <a:path extrusionOk="0" h="3402" w="3449">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4173750" y="4042969"/>
              <a:ext cx="36533" cy="42207"/>
            </a:xfrm>
            <a:custGeom>
              <a:rect b="b" l="l" r="r" t="t"/>
              <a:pathLst>
                <a:path extrusionOk="0" h="2819" w="2440">
                  <a:moveTo>
                    <a:pt x="967" y="1"/>
                  </a:moveTo>
                  <a:lnTo>
                    <a:pt x="253" y="716"/>
                  </a:lnTo>
                  <a:cubicBezTo>
                    <a:pt x="0" y="947"/>
                    <a:pt x="0" y="1325"/>
                    <a:pt x="211" y="1578"/>
                  </a:cubicBezTo>
                  <a:lnTo>
                    <a:pt x="1304" y="2818"/>
                  </a:lnTo>
                  <a:lnTo>
                    <a:pt x="2439" y="1662"/>
                  </a:lnTo>
                  <a:lnTo>
                    <a:pt x="967" y="1"/>
                  </a:ln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38"/>
          <p:cNvGrpSpPr/>
          <p:nvPr/>
        </p:nvGrpSpPr>
        <p:grpSpPr>
          <a:xfrm>
            <a:off x="4641757" y="2997233"/>
            <a:ext cx="320056" cy="312238"/>
            <a:chOff x="5273444" y="2891285"/>
            <a:chExt cx="371123" cy="362267"/>
          </a:xfrm>
        </p:grpSpPr>
        <p:sp>
          <p:nvSpPr>
            <p:cNvPr id="526" name="Google Shape;526;p38"/>
            <p:cNvSpPr/>
            <p:nvPr/>
          </p:nvSpPr>
          <p:spPr>
            <a:xfrm>
              <a:off x="5301373" y="2914996"/>
              <a:ext cx="315186" cy="314452"/>
            </a:xfrm>
            <a:custGeom>
              <a:rect b="b" l="l" r="r" t="t"/>
              <a:pathLst>
                <a:path extrusionOk="0" h="12002" w="12030">
                  <a:moveTo>
                    <a:pt x="6161" y="1"/>
                  </a:moveTo>
                  <a:cubicBezTo>
                    <a:pt x="5782" y="1"/>
                    <a:pt x="5441" y="423"/>
                    <a:pt x="5071" y="480"/>
                  </a:cubicBezTo>
                  <a:cubicBezTo>
                    <a:pt x="5030" y="487"/>
                    <a:pt x="4988" y="490"/>
                    <a:pt x="4945" y="490"/>
                  </a:cubicBezTo>
                  <a:cubicBezTo>
                    <a:pt x="4666" y="490"/>
                    <a:pt x="4355" y="358"/>
                    <a:pt x="4081" y="358"/>
                  </a:cubicBezTo>
                  <a:cubicBezTo>
                    <a:pt x="4005" y="358"/>
                    <a:pt x="3932" y="368"/>
                    <a:pt x="3863" y="394"/>
                  </a:cubicBezTo>
                  <a:cubicBezTo>
                    <a:pt x="3499" y="528"/>
                    <a:pt x="3346" y="1065"/>
                    <a:pt x="3020" y="1266"/>
                  </a:cubicBezTo>
                  <a:cubicBezTo>
                    <a:pt x="2703" y="1467"/>
                    <a:pt x="2147" y="1391"/>
                    <a:pt x="1879" y="1649"/>
                  </a:cubicBezTo>
                  <a:cubicBezTo>
                    <a:pt x="1611" y="1908"/>
                    <a:pt x="1659" y="2464"/>
                    <a:pt x="1438" y="2771"/>
                  </a:cubicBezTo>
                  <a:cubicBezTo>
                    <a:pt x="1227" y="3068"/>
                    <a:pt x="690" y="3202"/>
                    <a:pt x="528" y="3557"/>
                  </a:cubicBezTo>
                  <a:cubicBezTo>
                    <a:pt x="374" y="3912"/>
                    <a:pt x="643" y="4391"/>
                    <a:pt x="556" y="4765"/>
                  </a:cubicBezTo>
                  <a:cubicBezTo>
                    <a:pt x="470" y="5138"/>
                    <a:pt x="20" y="5455"/>
                    <a:pt x="10" y="5838"/>
                  </a:cubicBezTo>
                  <a:cubicBezTo>
                    <a:pt x="0" y="6231"/>
                    <a:pt x="432" y="6567"/>
                    <a:pt x="499" y="6950"/>
                  </a:cubicBezTo>
                  <a:cubicBezTo>
                    <a:pt x="566" y="7324"/>
                    <a:pt x="278" y="7794"/>
                    <a:pt x="413" y="8148"/>
                  </a:cubicBezTo>
                  <a:cubicBezTo>
                    <a:pt x="547" y="8512"/>
                    <a:pt x="1083" y="8675"/>
                    <a:pt x="1285" y="8992"/>
                  </a:cubicBezTo>
                  <a:cubicBezTo>
                    <a:pt x="1486" y="9308"/>
                    <a:pt x="1400" y="9864"/>
                    <a:pt x="1659" y="10132"/>
                  </a:cubicBezTo>
                  <a:cubicBezTo>
                    <a:pt x="1917" y="10410"/>
                    <a:pt x="2483" y="10353"/>
                    <a:pt x="2790" y="10573"/>
                  </a:cubicBezTo>
                  <a:cubicBezTo>
                    <a:pt x="3087" y="10794"/>
                    <a:pt x="3221" y="11331"/>
                    <a:pt x="3576" y="11484"/>
                  </a:cubicBezTo>
                  <a:cubicBezTo>
                    <a:pt x="3662" y="11523"/>
                    <a:pt x="3755" y="11538"/>
                    <a:pt x="3852" y="11538"/>
                  </a:cubicBezTo>
                  <a:cubicBezTo>
                    <a:pt x="4098" y="11538"/>
                    <a:pt x="4370" y="11447"/>
                    <a:pt x="4615" y="11447"/>
                  </a:cubicBezTo>
                  <a:cubicBezTo>
                    <a:pt x="4673" y="11447"/>
                    <a:pt x="4729" y="11452"/>
                    <a:pt x="4783" y="11465"/>
                  </a:cubicBezTo>
                  <a:cubicBezTo>
                    <a:pt x="5157" y="11551"/>
                    <a:pt x="5474" y="11992"/>
                    <a:pt x="5857" y="12002"/>
                  </a:cubicBezTo>
                  <a:cubicBezTo>
                    <a:pt x="5861" y="12002"/>
                    <a:pt x="5865" y="12002"/>
                    <a:pt x="5870" y="12002"/>
                  </a:cubicBezTo>
                  <a:cubicBezTo>
                    <a:pt x="6248" y="12002"/>
                    <a:pt x="6590" y="11579"/>
                    <a:pt x="6959" y="11513"/>
                  </a:cubicBezTo>
                  <a:cubicBezTo>
                    <a:pt x="6995" y="11507"/>
                    <a:pt x="7031" y="11505"/>
                    <a:pt x="7068" y="11505"/>
                  </a:cubicBezTo>
                  <a:cubicBezTo>
                    <a:pt x="7348" y="11505"/>
                    <a:pt x="7661" y="11640"/>
                    <a:pt x="7937" y="11640"/>
                  </a:cubicBezTo>
                  <a:cubicBezTo>
                    <a:pt x="8017" y="11640"/>
                    <a:pt x="8095" y="11628"/>
                    <a:pt x="8167" y="11599"/>
                  </a:cubicBezTo>
                  <a:cubicBezTo>
                    <a:pt x="8531" y="11465"/>
                    <a:pt x="8685" y="10938"/>
                    <a:pt x="9011" y="10736"/>
                  </a:cubicBezTo>
                  <a:cubicBezTo>
                    <a:pt x="9327" y="10535"/>
                    <a:pt x="9883" y="10612"/>
                    <a:pt x="10151" y="10353"/>
                  </a:cubicBezTo>
                  <a:cubicBezTo>
                    <a:pt x="10420" y="10094"/>
                    <a:pt x="10372" y="9529"/>
                    <a:pt x="10592" y="9231"/>
                  </a:cubicBezTo>
                  <a:cubicBezTo>
                    <a:pt x="10803" y="8925"/>
                    <a:pt x="11340" y="8800"/>
                    <a:pt x="11503" y="8445"/>
                  </a:cubicBezTo>
                  <a:cubicBezTo>
                    <a:pt x="11656" y="8091"/>
                    <a:pt x="11388" y="7611"/>
                    <a:pt x="11474" y="7238"/>
                  </a:cubicBezTo>
                  <a:cubicBezTo>
                    <a:pt x="11560" y="6864"/>
                    <a:pt x="12011" y="6547"/>
                    <a:pt x="12020" y="6154"/>
                  </a:cubicBezTo>
                  <a:cubicBezTo>
                    <a:pt x="12030" y="5771"/>
                    <a:pt x="11599" y="5426"/>
                    <a:pt x="11532" y="5052"/>
                  </a:cubicBezTo>
                  <a:cubicBezTo>
                    <a:pt x="11464" y="4678"/>
                    <a:pt x="11752" y="4209"/>
                    <a:pt x="11618" y="3844"/>
                  </a:cubicBezTo>
                  <a:cubicBezTo>
                    <a:pt x="11484" y="3490"/>
                    <a:pt x="10947" y="3327"/>
                    <a:pt x="10746" y="3010"/>
                  </a:cubicBezTo>
                  <a:cubicBezTo>
                    <a:pt x="10544" y="2685"/>
                    <a:pt x="10631" y="2138"/>
                    <a:pt x="10372" y="1860"/>
                  </a:cubicBezTo>
                  <a:cubicBezTo>
                    <a:pt x="10113" y="1592"/>
                    <a:pt x="9547" y="1640"/>
                    <a:pt x="9241" y="1429"/>
                  </a:cubicBezTo>
                  <a:cubicBezTo>
                    <a:pt x="8944" y="1208"/>
                    <a:pt x="8809" y="672"/>
                    <a:pt x="8455" y="518"/>
                  </a:cubicBezTo>
                  <a:cubicBezTo>
                    <a:pt x="8369" y="479"/>
                    <a:pt x="8275" y="465"/>
                    <a:pt x="8178" y="465"/>
                  </a:cubicBezTo>
                  <a:cubicBezTo>
                    <a:pt x="7932" y="465"/>
                    <a:pt x="7660" y="555"/>
                    <a:pt x="7415" y="555"/>
                  </a:cubicBezTo>
                  <a:cubicBezTo>
                    <a:pt x="7357" y="555"/>
                    <a:pt x="7301" y="550"/>
                    <a:pt x="7247" y="537"/>
                  </a:cubicBezTo>
                  <a:cubicBezTo>
                    <a:pt x="6873" y="451"/>
                    <a:pt x="6557" y="1"/>
                    <a:pt x="6173" y="1"/>
                  </a:cubicBezTo>
                  <a:cubicBezTo>
                    <a:pt x="6169" y="1"/>
                    <a:pt x="6165" y="1"/>
                    <a:pt x="6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5427945" y="2958200"/>
              <a:ext cx="188614" cy="271249"/>
            </a:xfrm>
            <a:custGeom>
              <a:rect b="b" l="l" r="r" t="t"/>
              <a:pathLst>
                <a:path extrusionOk="0" h="10353" w="7199">
                  <a:moveTo>
                    <a:pt x="5090" y="0"/>
                  </a:moveTo>
                  <a:lnTo>
                    <a:pt x="5090" y="0"/>
                  </a:lnTo>
                  <a:cubicBezTo>
                    <a:pt x="6653" y="4132"/>
                    <a:pt x="4275" y="8713"/>
                    <a:pt x="0" y="9825"/>
                  </a:cubicBezTo>
                  <a:cubicBezTo>
                    <a:pt x="355" y="9931"/>
                    <a:pt x="671" y="10343"/>
                    <a:pt x="1036" y="10353"/>
                  </a:cubicBezTo>
                  <a:cubicBezTo>
                    <a:pt x="1040" y="10353"/>
                    <a:pt x="1044" y="10353"/>
                    <a:pt x="1048" y="10353"/>
                  </a:cubicBezTo>
                  <a:cubicBezTo>
                    <a:pt x="1427" y="10353"/>
                    <a:pt x="1778" y="9930"/>
                    <a:pt x="2138" y="9864"/>
                  </a:cubicBezTo>
                  <a:cubicBezTo>
                    <a:pt x="2173" y="9858"/>
                    <a:pt x="2208" y="9856"/>
                    <a:pt x="2245" y="9856"/>
                  </a:cubicBezTo>
                  <a:cubicBezTo>
                    <a:pt x="2520" y="9856"/>
                    <a:pt x="2836" y="9991"/>
                    <a:pt x="3110" y="9991"/>
                  </a:cubicBezTo>
                  <a:cubicBezTo>
                    <a:pt x="3190" y="9991"/>
                    <a:pt x="3266" y="9979"/>
                    <a:pt x="3336" y="9950"/>
                  </a:cubicBezTo>
                  <a:cubicBezTo>
                    <a:pt x="3691" y="9816"/>
                    <a:pt x="3854" y="9289"/>
                    <a:pt x="4180" y="9087"/>
                  </a:cubicBezTo>
                  <a:cubicBezTo>
                    <a:pt x="4506" y="8886"/>
                    <a:pt x="5042" y="8963"/>
                    <a:pt x="5320" y="8704"/>
                  </a:cubicBezTo>
                  <a:cubicBezTo>
                    <a:pt x="5598" y="8445"/>
                    <a:pt x="5541" y="7899"/>
                    <a:pt x="5761" y="7582"/>
                  </a:cubicBezTo>
                  <a:cubicBezTo>
                    <a:pt x="5982" y="7266"/>
                    <a:pt x="6518" y="7141"/>
                    <a:pt x="6672" y="6796"/>
                  </a:cubicBezTo>
                  <a:cubicBezTo>
                    <a:pt x="6835" y="6442"/>
                    <a:pt x="6566" y="5953"/>
                    <a:pt x="6643" y="5589"/>
                  </a:cubicBezTo>
                  <a:cubicBezTo>
                    <a:pt x="6729" y="5215"/>
                    <a:pt x="7180" y="4889"/>
                    <a:pt x="7189" y="4505"/>
                  </a:cubicBezTo>
                  <a:cubicBezTo>
                    <a:pt x="7199" y="4132"/>
                    <a:pt x="6768" y="3777"/>
                    <a:pt x="6701" y="3403"/>
                  </a:cubicBezTo>
                  <a:cubicBezTo>
                    <a:pt x="6633" y="3029"/>
                    <a:pt x="6921" y="2560"/>
                    <a:pt x="6787" y="2195"/>
                  </a:cubicBezTo>
                  <a:cubicBezTo>
                    <a:pt x="6653" y="1841"/>
                    <a:pt x="6116" y="1687"/>
                    <a:pt x="5915" y="1361"/>
                  </a:cubicBezTo>
                  <a:cubicBezTo>
                    <a:pt x="5713" y="1036"/>
                    <a:pt x="5800" y="489"/>
                    <a:pt x="5541" y="211"/>
                  </a:cubicBezTo>
                  <a:cubicBezTo>
                    <a:pt x="5416" y="106"/>
                    <a:pt x="5253" y="29"/>
                    <a:pt x="5090"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5430539" y="3027210"/>
              <a:ext cx="131786" cy="142318"/>
            </a:xfrm>
            <a:custGeom>
              <a:rect b="b" l="l" r="r" t="t"/>
              <a:pathLst>
                <a:path extrusionOk="0" h="5432" w="5030">
                  <a:moveTo>
                    <a:pt x="3592" y="0"/>
                  </a:moveTo>
                  <a:cubicBezTo>
                    <a:pt x="3355" y="0"/>
                    <a:pt x="3140" y="118"/>
                    <a:pt x="3084" y="376"/>
                  </a:cubicBezTo>
                  <a:cubicBezTo>
                    <a:pt x="2748" y="1910"/>
                    <a:pt x="1972" y="2840"/>
                    <a:pt x="841" y="4019"/>
                  </a:cubicBezTo>
                  <a:cubicBezTo>
                    <a:pt x="1" y="4893"/>
                    <a:pt x="539" y="5432"/>
                    <a:pt x="1462" y="5432"/>
                  </a:cubicBezTo>
                  <a:cubicBezTo>
                    <a:pt x="2330" y="5432"/>
                    <a:pt x="3538" y="4956"/>
                    <a:pt x="4263" y="3836"/>
                  </a:cubicBezTo>
                  <a:cubicBezTo>
                    <a:pt x="5030" y="2657"/>
                    <a:pt x="4589" y="1306"/>
                    <a:pt x="4311" y="482"/>
                  </a:cubicBezTo>
                  <a:cubicBezTo>
                    <a:pt x="4205" y="176"/>
                    <a:pt x="3882" y="0"/>
                    <a:pt x="3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5441752" y="3027761"/>
              <a:ext cx="120572" cy="141585"/>
            </a:xfrm>
            <a:custGeom>
              <a:rect b="b" l="l" r="r" t="t"/>
              <a:pathLst>
                <a:path extrusionOk="0" h="5404" w="4602">
                  <a:moveTo>
                    <a:pt x="3365" y="1"/>
                  </a:moveTo>
                  <a:lnTo>
                    <a:pt x="3365" y="1"/>
                  </a:lnTo>
                  <a:cubicBezTo>
                    <a:pt x="3643" y="834"/>
                    <a:pt x="4026" y="2119"/>
                    <a:pt x="3288" y="3260"/>
                  </a:cubicBezTo>
                  <a:cubicBezTo>
                    <a:pt x="2569" y="4375"/>
                    <a:pt x="1366" y="4857"/>
                    <a:pt x="499" y="4857"/>
                  </a:cubicBezTo>
                  <a:cubicBezTo>
                    <a:pt x="315" y="4857"/>
                    <a:pt x="146" y="4835"/>
                    <a:pt x="1" y="4793"/>
                  </a:cubicBezTo>
                  <a:lnTo>
                    <a:pt x="1" y="4793"/>
                  </a:lnTo>
                  <a:cubicBezTo>
                    <a:pt x="16" y="5182"/>
                    <a:pt x="450" y="5404"/>
                    <a:pt x="1041" y="5404"/>
                  </a:cubicBezTo>
                  <a:cubicBezTo>
                    <a:pt x="1907" y="5404"/>
                    <a:pt x="3111" y="4928"/>
                    <a:pt x="3835" y="3806"/>
                  </a:cubicBezTo>
                  <a:cubicBezTo>
                    <a:pt x="4602" y="2627"/>
                    <a:pt x="4161" y="1285"/>
                    <a:pt x="3883" y="451"/>
                  </a:cubicBezTo>
                  <a:cubicBezTo>
                    <a:pt x="3796" y="231"/>
                    <a:pt x="3605" y="58"/>
                    <a:pt x="3365"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5382986" y="2999779"/>
              <a:ext cx="69640" cy="69587"/>
            </a:xfrm>
            <a:custGeom>
              <a:rect b="b" l="l" r="r" t="t"/>
              <a:pathLst>
                <a:path extrusionOk="0" h="2656" w="2658">
                  <a:moveTo>
                    <a:pt x="1473" y="1"/>
                  </a:moveTo>
                  <a:cubicBezTo>
                    <a:pt x="1003" y="1"/>
                    <a:pt x="495" y="370"/>
                    <a:pt x="288" y="838"/>
                  </a:cubicBezTo>
                  <a:cubicBezTo>
                    <a:pt x="1" y="1490"/>
                    <a:pt x="288" y="2248"/>
                    <a:pt x="940" y="2535"/>
                  </a:cubicBezTo>
                  <a:cubicBezTo>
                    <a:pt x="1123" y="2616"/>
                    <a:pt x="1339" y="2656"/>
                    <a:pt x="1555" y="2656"/>
                  </a:cubicBezTo>
                  <a:cubicBezTo>
                    <a:pt x="2108" y="2656"/>
                    <a:pt x="2657" y="2393"/>
                    <a:pt x="2637" y="1883"/>
                  </a:cubicBezTo>
                  <a:cubicBezTo>
                    <a:pt x="2608" y="1289"/>
                    <a:pt x="2368" y="522"/>
                    <a:pt x="1985" y="187"/>
                  </a:cubicBezTo>
                  <a:cubicBezTo>
                    <a:pt x="1834" y="57"/>
                    <a:pt x="1656" y="1"/>
                    <a:pt x="14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5390767" y="3000644"/>
              <a:ext cx="61858" cy="68932"/>
            </a:xfrm>
            <a:custGeom>
              <a:rect b="b" l="l" r="r" t="t"/>
              <a:pathLst>
                <a:path extrusionOk="0" h="2631" w="2361">
                  <a:moveTo>
                    <a:pt x="1391" y="0"/>
                  </a:moveTo>
                  <a:cubicBezTo>
                    <a:pt x="1573" y="374"/>
                    <a:pt x="1678" y="786"/>
                    <a:pt x="1697" y="1208"/>
                  </a:cubicBezTo>
                  <a:cubicBezTo>
                    <a:pt x="1718" y="1718"/>
                    <a:pt x="1168" y="1981"/>
                    <a:pt x="616" y="1981"/>
                  </a:cubicBezTo>
                  <a:cubicBezTo>
                    <a:pt x="400" y="1981"/>
                    <a:pt x="184" y="1941"/>
                    <a:pt x="1" y="1860"/>
                  </a:cubicBezTo>
                  <a:lnTo>
                    <a:pt x="1" y="1860"/>
                  </a:lnTo>
                  <a:cubicBezTo>
                    <a:pt x="125" y="2147"/>
                    <a:pt x="365" y="2377"/>
                    <a:pt x="653" y="2512"/>
                  </a:cubicBezTo>
                  <a:cubicBezTo>
                    <a:pt x="830" y="2591"/>
                    <a:pt x="1041" y="2630"/>
                    <a:pt x="1253" y="2630"/>
                  </a:cubicBezTo>
                  <a:cubicBezTo>
                    <a:pt x="1805" y="2630"/>
                    <a:pt x="2360" y="2363"/>
                    <a:pt x="2340" y="1850"/>
                  </a:cubicBezTo>
                  <a:cubicBezTo>
                    <a:pt x="2311" y="1256"/>
                    <a:pt x="2071" y="489"/>
                    <a:pt x="1688" y="154"/>
                  </a:cubicBezTo>
                  <a:cubicBezTo>
                    <a:pt x="1602" y="77"/>
                    <a:pt x="1506" y="29"/>
                    <a:pt x="1391"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5510554" y="2894429"/>
              <a:ext cx="37571" cy="42706"/>
            </a:xfrm>
            <a:custGeom>
              <a:rect b="b" l="l" r="r" t="t"/>
              <a:pathLst>
                <a:path extrusionOk="0" h="1630" w="1434">
                  <a:moveTo>
                    <a:pt x="831" y="1"/>
                  </a:moveTo>
                  <a:cubicBezTo>
                    <a:pt x="670" y="1"/>
                    <a:pt x="510" y="88"/>
                    <a:pt x="432" y="297"/>
                  </a:cubicBezTo>
                  <a:lnTo>
                    <a:pt x="1" y="1275"/>
                  </a:lnTo>
                  <a:cubicBezTo>
                    <a:pt x="58" y="1264"/>
                    <a:pt x="117" y="1258"/>
                    <a:pt x="177" y="1258"/>
                  </a:cubicBezTo>
                  <a:cubicBezTo>
                    <a:pt x="275" y="1258"/>
                    <a:pt x="375" y="1273"/>
                    <a:pt x="471" y="1303"/>
                  </a:cubicBezTo>
                  <a:cubicBezTo>
                    <a:pt x="614" y="1380"/>
                    <a:pt x="729" y="1495"/>
                    <a:pt x="816" y="1629"/>
                  </a:cubicBezTo>
                  <a:lnTo>
                    <a:pt x="1247" y="661"/>
                  </a:lnTo>
                  <a:cubicBezTo>
                    <a:pt x="1433" y="295"/>
                    <a:pt x="1129" y="1"/>
                    <a:pt x="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5597721" y="2995928"/>
              <a:ext cx="46846" cy="32619"/>
            </a:xfrm>
            <a:custGeom>
              <a:rect b="b" l="l" r="r" t="t"/>
              <a:pathLst>
                <a:path extrusionOk="0" h="1245" w="1788">
                  <a:moveTo>
                    <a:pt x="1152" y="0"/>
                  </a:moveTo>
                  <a:cubicBezTo>
                    <a:pt x="1103" y="0"/>
                    <a:pt x="1051" y="8"/>
                    <a:pt x="997" y="27"/>
                  </a:cubicBezTo>
                  <a:lnTo>
                    <a:pt x="0" y="410"/>
                  </a:lnTo>
                  <a:cubicBezTo>
                    <a:pt x="134" y="497"/>
                    <a:pt x="240" y="621"/>
                    <a:pt x="307" y="765"/>
                  </a:cubicBezTo>
                  <a:cubicBezTo>
                    <a:pt x="355" y="918"/>
                    <a:pt x="355" y="1081"/>
                    <a:pt x="316" y="1244"/>
                  </a:cubicBezTo>
                  <a:lnTo>
                    <a:pt x="1313" y="861"/>
                  </a:lnTo>
                  <a:cubicBezTo>
                    <a:pt x="1787" y="663"/>
                    <a:pt x="1587" y="0"/>
                    <a:pt x="1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5594184" y="3123941"/>
              <a:ext cx="47448" cy="33824"/>
            </a:xfrm>
            <a:custGeom>
              <a:rect b="b" l="l" r="r" t="t"/>
              <a:pathLst>
                <a:path extrusionOk="0" h="1291" w="1811">
                  <a:moveTo>
                    <a:pt x="365" y="1"/>
                  </a:moveTo>
                  <a:lnTo>
                    <a:pt x="365" y="1"/>
                  </a:lnTo>
                  <a:cubicBezTo>
                    <a:pt x="394" y="154"/>
                    <a:pt x="384" y="317"/>
                    <a:pt x="327" y="470"/>
                  </a:cubicBezTo>
                  <a:cubicBezTo>
                    <a:pt x="250" y="614"/>
                    <a:pt x="135" y="729"/>
                    <a:pt x="1" y="815"/>
                  </a:cubicBezTo>
                  <a:lnTo>
                    <a:pt x="979" y="1247"/>
                  </a:lnTo>
                  <a:cubicBezTo>
                    <a:pt x="1046" y="1277"/>
                    <a:pt x="1111" y="1290"/>
                    <a:pt x="1172" y="1290"/>
                  </a:cubicBezTo>
                  <a:cubicBezTo>
                    <a:pt x="1593" y="1290"/>
                    <a:pt x="1811" y="642"/>
                    <a:pt x="1333" y="432"/>
                  </a:cubicBez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5503034" y="3211082"/>
              <a:ext cx="35894" cy="42470"/>
            </a:xfrm>
            <a:custGeom>
              <a:rect b="b" l="l" r="r" t="t"/>
              <a:pathLst>
                <a:path extrusionOk="0" h="1621" w="1370">
                  <a:moveTo>
                    <a:pt x="834" y="1"/>
                  </a:moveTo>
                  <a:cubicBezTo>
                    <a:pt x="710" y="221"/>
                    <a:pt x="472" y="357"/>
                    <a:pt x="226" y="357"/>
                  </a:cubicBezTo>
                  <a:cubicBezTo>
                    <a:pt x="151" y="357"/>
                    <a:pt x="75" y="344"/>
                    <a:pt x="0" y="317"/>
                  </a:cubicBezTo>
                  <a:lnTo>
                    <a:pt x="0" y="317"/>
                  </a:lnTo>
                  <a:lnTo>
                    <a:pt x="384" y="1314"/>
                  </a:lnTo>
                  <a:cubicBezTo>
                    <a:pt x="458" y="1530"/>
                    <a:pt x="623" y="1620"/>
                    <a:pt x="791" y="1620"/>
                  </a:cubicBezTo>
                  <a:cubicBezTo>
                    <a:pt x="1077" y="1620"/>
                    <a:pt x="1369" y="1355"/>
                    <a:pt x="1218" y="998"/>
                  </a:cubicBezTo>
                  <a:lnTo>
                    <a:pt x="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5369912" y="3207571"/>
              <a:ext cx="37466" cy="42706"/>
            </a:xfrm>
            <a:custGeom>
              <a:rect b="b" l="l" r="r" t="t"/>
              <a:pathLst>
                <a:path extrusionOk="0" h="1630" w="1430">
                  <a:moveTo>
                    <a:pt x="624" y="1"/>
                  </a:moveTo>
                  <a:lnTo>
                    <a:pt x="193" y="978"/>
                  </a:lnTo>
                  <a:cubicBezTo>
                    <a:pt x="1" y="1338"/>
                    <a:pt x="302" y="1630"/>
                    <a:pt x="598" y="1630"/>
                  </a:cubicBezTo>
                  <a:cubicBezTo>
                    <a:pt x="760" y="1630"/>
                    <a:pt x="920" y="1543"/>
                    <a:pt x="998" y="1333"/>
                  </a:cubicBezTo>
                  <a:lnTo>
                    <a:pt x="1429" y="365"/>
                  </a:lnTo>
                  <a:lnTo>
                    <a:pt x="1429" y="365"/>
                  </a:lnTo>
                  <a:cubicBezTo>
                    <a:pt x="1380" y="374"/>
                    <a:pt x="1330" y="378"/>
                    <a:pt x="1280" y="378"/>
                  </a:cubicBezTo>
                  <a:cubicBezTo>
                    <a:pt x="1173" y="378"/>
                    <a:pt x="1064" y="359"/>
                    <a:pt x="960" y="327"/>
                  </a:cubicBezTo>
                  <a:cubicBezTo>
                    <a:pt x="826" y="250"/>
                    <a:pt x="701" y="135"/>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5273444" y="3116159"/>
              <a:ext cx="47029" cy="32698"/>
            </a:xfrm>
            <a:custGeom>
              <a:rect b="b" l="l" r="r" t="t"/>
              <a:pathLst>
                <a:path extrusionOk="0" h="1248" w="1795">
                  <a:moveTo>
                    <a:pt x="1469" y="1"/>
                  </a:moveTo>
                  <a:lnTo>
                    <a:pt x="472" y="384"/>
                  </a:lnTo>
                  <a:cubicBezTo>
                    <a:pt x="1" y="590"/>
                    <a:pt x="196" y="1247"/>
                    <a:pt x="633" y="1247"/>
                  </a:cubicBezTo>
                  <a:cubicBezTo>
                    <a:pt x="685" y="1247"/>
                    <a:pt x="740" y="1238"/>
                    <a:pt x="798" y="1218"/>
                  </a:cubicBezTo>
                  <a:lnTo>
                    <a:pt x="1795" y="834"/>
                  </a:lnTo>
                  <a:cubicBezTo>
                    <a:pt x="1661" y="748"/>
                    <a:pt x="1546" y="624"/>
                    <a:pt x="1479" y="480"/>
                  </a:cubicBezTo>
                  <a:cubicBezTo>
                    <a:pt x="1431" y="326"/>
                    <a:pt x="1431" y="164"/>
                    <a:pt x="14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5277452" y="2987517"/>
              <a:ext cx="46295" cy="33248"/>
            </a:xfrm>
            <a:custGeom>
              <a:rect b="b" l="l" r="r" t="t"/>
              <a:pathLst>
                <a:path extrusionOk="0" h="1269" w="1767">
                  <a:moveTo>
                    <a:pt x="629" y="0"/>
                  </a:moveTo>
                  <a:cubicBezTo>
                    <a:pt x="208" y="0"/>
                    <a:pt x="0" y="607"/>
                    <a:pt x="434" y="837"/>
                  </a:cubicBezTo>
                  <a:lnTo>
                    <a:pt x="1412" y="1268"/>
                  </a:lnTo>
                  <a:cubicBezTo>
                    <a:pt x="1383" y="1115"/>
                    <a:pt x="1393" y="952"/>
                    <a:pt x="1450" y="798"/>
                  </a:cubicBezTo>
                  <a:cubicBezTo>
                    <a:pt x="1517" y="664"/>
                    <a:pt x="1632" y="540"/>
                    <a:pt x="1766" y="463"/>
                  </a:cubicBezTo>
                  <a:lnTo>
                    <a:pt x="798" y="32"/>
                  </a:lnTo>
                  <a:cubicBezTo>
                    <a:pt x="739" y="10"/>
                    <a:pt x="682"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5379265" y="2891285"/>
              <a:ext cx="35632" cy="42575"/>
            </a:xfrm>
            <a:custGeom>
              <a:rect b="b" l="l" r="r" t="t"/>
              <a:pathLst>
                <a:path extrusionOk="0" h="1625" w="1360">
                  <a:moveTo>
                    <a:pt x="576" y="0"/>
                  </a:moveTo>
                  <a:cubicBezTo>
                    <a:pt x="289" y="0"/>
                    <a:pt x="1" y="264"/>
                    <a:pt x="152" y="628"/>
                  </a:cubicBezTo>
                  <a:lnTo>
                    <a:pt x="536" y="1625"/>
                  </a:lnTo>
                  <a:cubicBezTo>
                    <a:pt x="661" y="1395"/>
                    <a:pt x="896" y="1263"/>
                    <a:pt x="1141" y="1263"/>
                  </a:cubicBezTo>
                  <a:cubicBezTo>
                    <a:pt x="1214" y="1263"/>
                    <a:pt x="1288" y="1275"/>
                    <a:pt x="1360" y="1299"/>
                  </a:cubicBezTo>
                  <a:lnTo>
                    <a:pt x="986" y="302"/>
                  </a:lnTo>
                  <a:cubicBezTo>
                    <a:pt x="908" y="90"/>
                    <a:pt x="742"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9"/>
          <p:cNvSpPr txBox="1"/>
          <p:nvPr>
            <p:ph type="title"/>
          </p:nvPr>
        </p:nvSpPr>
        <p:spPr>
          <a:xfrm>
            <a:off x="475100" y="8451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45" name="Google Shape;545;p39"/>
          <p:cNvSpPr txBox="1"/>
          <p:nvPr>
            <p:ph idx="2" type="subTitle"/>
          </p:nvPr>
        </p:nvSpPr>
        <p:spPr>
          <a:xfrm>
            <a:off x="475100" y="1703800"/>
            <a:ext cx="8060700" cy="273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Dataset: </a:t>
            </a:r>
            <a:r>
              <a:rPr lang="en" sz="1800" u="sng">
                <a:solidFill>
                  <a:schemeClr val="hlink"/>
                </a:solidFill>
                <a:hlinkClick r:id="rId3"/>
              </a:rPr>
              <a:t>Link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400"/>
              <a:t>Hoang, T. V., Nguyen, Q. H., Nguyen, C. Q., Nguyen, P. X., &amp; Nguyen, H. D. (2023, </a:t>
            </a:r>
            <a:endParaRPr sz="1400"/>
          </a:p>
          <a:p>
            <a:pPr indent="0" lvl="0" marL="457200" rtl="0" algn="l">
              <a:spcBef>
                <a:spcPts val="0"/>
              </a:spcBef>
              <a:spcAft>
                <a:spcPts val="0"/>
              </a:spcAft>
              <a:buNone/>
            </a:pPr>
            <a:r>
              <a:rPr lang="en" sz="1400"/>
              <a:t>September 4). Sound-Dr: Reliable Sound Dataset and Baseline Artificial Intelligence System for Respiratory Illnesses. PHM Society Asia-Pacific Conference. https://papers.phmsociety.org/index.php/phmap/article/view/3604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0"/>
          <p:cNvSpPr txBox="1"/>
          <p:nvPr>
            <p:ph type="ctrTitle"/>
          </p:nvPr>
        </p:nvSpPr>
        <p:spPr>
          <a:xfrm>
            <a:off x="904063" y="831063"/>
            <a:ext cx="2857200" cy="84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551" name="Google Shape;551;p40"/>
          <p:cNvSpPr txBox="1"/>
          <p:nvPr>
            <p:ph idx="1" type="subTitle"/>
          </p:nvPr>
        </p:nvSpPr>
        <p:spPr>
          <a:xfrm>
            <a:off x="904075" y="1991750"/>
            <a:ext cx="3702900" cy="16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Do you have any questions?</a:t>
            </a:r>
            <a:endParaRPr b="1" sz="2000"/>
          </a:p>
          <a:p>
            <a:pPr indent="0" lvl="0" marL="0" rtl="0" algn="l">
              <a:spcBef>
                <a:spcPts val="0"/>
              </a:spcBef>
              <a:spcAft>
                <a:spcPts val="0"/>
              </a:spcAft>
              <a:buNone/>
            </a:pPr>
            <a:r>
              <a:t/>
            </a:r>
            <a:endParaRPr sz="2000"/>
          </a:p>
        </p:txBody>
      </p:sp>
      <p:sp>
        <p:nvSpPr>
          <p:cNvPr id="552" name="Google Shape;552;p40"/>
          <p:cNvSpPr txBox="1"/>
          <p:nvPr/>
        </p:nvSpPr>
        <p:spPr>
          <a:xfrm>
            <a:off x="4519825" y="1716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53" name="Google Shape;553;p40"/>
          <p:cNvPicPr preferRelativeResize="0"/>
          <p:nvPr/>
        </p:nvPicPr>
        <p:blipFill rotWithShape="1">
          <a:blip r:embed="rId3">
            <a:alphaModFix/>
          </a:blip>
          <a:srcRect b="0" l="0" r="0" t="0"/>
          <a:stretch/>
        </p:blipFill>
        <p:spPr>
          <a:xfrm>
            <a:off x="5070826" y="1135026"/>
            <a:ext cx="3000000" cy="30000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p:nvPr/>
        </p:nvSpPr>
        <p:spPr>
          <a:xfrm>
            <a:off x="5486141" y="1040187"/>
            <a:ext cx="2846400" cy="3163500"/>
          </a:xfrm>
          <a:prstGeom prst="roundRect">
            <a:avLst>
              <a:gd fmla="val 816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ph type="title"/>
          </p:nvPr>
        </p:nvSpPr>
        <p:spPr>
          <a:xfrm>
            <a:off x="785375" y="507873"/>
            <a:ext cx="3513300" cy="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t> </a:t>
            </a:r>
            <a:r>
              <a:rPr lang="en"/>
              <a:t>GOAL</a:t>
            </a:r>
            <a:endParaRPr/>
          </a:p>
        </p:txBody>
      </p:sp>
      <p:sp>
        <p:nvSpPr>
          <p:cNvPr id="180" name="Google Shape;180;p25"/>
          <p:cNvSpPr txBox="1"/>
          <p:nvPr>
            <p:ph idx="1" type="body"/>
          </p:nvPr>
        </p:nvSpPr>
        <p:spPr>
          <a:xfrm>
            <a:off x="326725" y="1147400"/>
            <a:ext cx="4553100" cy="3954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Automate lung sound classification for healthcare professionals for more effective patient care </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Develop a user-friendly app for querying lung sound files</a:t>
            </a:r>
            <a:endParaRPr sz="1500">
              <a:solidFill>
                <a:schemeClr val="dk1"/>
              </a:solidFill>
            </a:endParaRPr>
          </a:p>
          <a:p>
            <a:pPr indent="-323850" lvl="1" marL="914400" rtl="0" algn="l">
              <a:lnSpc>
                <a:spcPct val="150000"/>
              </a:lnSpc>
              <a:spcBef>
                <a:spcPts val="0"/>
              </a:spcBef>
              <a:spcAft>
                <a:spcPts val="0"/>
              </a:spcAft>
              <a:buSzPts val="1500"/>
              <a:buChar char="○"/>
            </a:pPr>
            <a:r>
              <a:rPr lang="en" sz="1500">
                <a:solidFill>
                  <a:schemeClr val="dk1"/>
                </a:solidFill>
              </a:rPr>
              <a:t>Predict diseases based on the audio file</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Instantly access relevant audio samples based on disease name and meta data</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Allow user contributions to improve database accuracy</a:t>
            </a:r>
            <a:endParaRPr sz="1500">
              <a:solidFill>
                <a:schemeClr val="dk1"/>
              </a:solidFill>
            </a:endParaRPr>
          </a:p>
          <a:p>
            <a:pPr indent="0" lvl="0" marL="0" rtl="0" algn="l">
              <a:lnSpc>
                <a:spcPct val="150000"/>
              </a:lnSpc>
              <a:spcBef>
                <a:spcPts val="1000"/>
              </a:spcBef>
              <a:spcAft>
                <a:spcPts val="0"/>
              </a:spcAft>
              <a:buNone/>
            </a:pPr>
            <a:r>
              <a:t/>
            </a:r>
            <a:endParaRPr sz="1500">
              <a:solidFill>
                <a:schemeClr val="dk1"/>
              </a:solidFill>
            </a:endParaRPr>
          </a:p>
          <a:p>
            <a:pPr indent="0" lvl="0" marL="914400" rtl="0" algn="l">
              <a:lnSpc>
                <a:spcPct val="150000"/>
              </a:lnSpc>
              <a:spcBef>
                <a:spcPts val="1000"/>
              </a:spcBef>
              <a:spcAft>
                <a:spcPts val="1000"/>
              </a:spcAft>
              <a:buNone/>
            </a:pPr>
            <a:r>
              <a:t/>
            </a:r>
            <a:endParaRPr sz="1500">
              <a:solidFill>
                <a:schemeClr val="dk1"/>
              </a:solidFill>
            </a:endParaRPr>
          </a:p>
        </p:txBody>
      </p:sp>
      <p:pic>
        <p:nvPicPr>
          <p:cNvPr id="181" name="Google Shape;181;p25"/>
          <p:cNvPicPr preferRelativeResize="0"/>
          <p:nvPr>
            <p:ph idx="2" type="pic"/>
          </p:nvPr>
        </p:nvPicPr>
        <p:blipFill rotWithShape="1">
          <a:blip r:embed="rId3">
            <a:alphaModFix/>
          </a:blip>
          <a:srcRect b="0" l="34341" r="8259" t="4039"/>
          <a:stretch/>
        </p:blipFill>
        <p:spPr>
          <a:xfrm>
            <a:off x="5356275" y="910325"/>
            <a:ext cx="2862000" cy="3182100"/>
          </a:xfrm>
          <a:prstGeom prst="roundRect">
            <a:avLst>
              <a:gd fmla="val 16667" name="adj"/>
            </a:avLst>
          </a:prstGeom>
        </p:spPr>
      </p:pic>
      <p:pic>
        <p:nvPicPr>
          <p:cNvPr id="182" name="Google Shape;182;p25" title="139_1b1_Pl_sc_Litt3200.wav">
            <a:hlinkClick r:id="rId4"/>
          </p:cNvPr>
          <p:cNvPicPr preferRelativeResize="0"/>
          <p:nvPr/>
        </p:nvPicPr>
        <p:blipFill>
          <a:blip r:embed="rId5">
            <a:alphaModFix/>
          </a:blip>
          <a:stretch>
            <a:fillRect/>
          </a:stretch>
        </p:blipFill>
        <p:spPr>
          <a:xfrm>
            <a:off x="6950476" y="4373002"/>
            <a:ext cx="434896" cy="434950"/>
          </a:xfrm>
          <a:prstGeom prst="rect">
            <a:avLst/>
          </a:prstGeom>
          <a:noFill/>
          <a:ln>
            <a:noFill/>
          </a:ln>
        </p:spPr>
      </p:pic>
      <p:sp>
        <p:nvSpPr>
          <p:cNvPr id="183" name="Google Shape;183;p25"/>
          <p:cNvSpPr txBox="1"/>
          <p:nvPr/>
        </p:nvSpPr>
        <p:spPr>
          <a:xfrm>
            <a:off x="6078675" y="4405825"/>
            <a:ext cx="157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tamaran"/>
                <a:ea typeface="Catamaran"/>
                <a:cs typeface="Catamaran"/>
                <a:sym typeface="Catamaran"/>
              </a:rPr>
              <a:t>COPD</a:t>
            </a:r>
            <a:endParaRPr sz="1200">
              <a:solidFill>
                <a:schemeClr val="dk1"/>
              </a:solidFill>
              <a:latin typeface="Catamaran"/>
              <a:ea typeface="Catamaran"/>
              <a:cs typeface="Catamaran"/>
              <a:sym typeface="Catamar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4751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Intended User</a:t>
            </a:r>
            <a:endParaRPr/>
          </a:p>
        </p:txBody>
      </p:sp>
      <p:sp>
        <p:nvSpPr>
          <p:cNvPr id="189" name="Google Shape;189;p26"/>
          <p:cNvSpPr txBox="1"/>
          <p:nvPr>
            <p:ph idx="2" type="subTitle"/>
          </p:nvPr>
        </p:nvSpPr>
        <p:spPr>
          <a:xfrm>
            <a:off x="475100" y="1703800"/>
            <a:ext cx="8060700" cy="27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a:t>
            </a:r>
            <a:r>
              <a:rPr lang="en" sz="1500"/>
              <a:t>ca</a:t>
            </a:r>
            <a:r>
              <a:rPr lang="en" sz="1500"/>
              <a:t>n expect that the medical professionals would use our application to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Streamline their workflow</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Access relevant patient information efficiently</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Interpret diagnostic results</a:t>
            </a:r>
            <a:endParaRPr sz="1500"/>
          </a:p>
        </p:txBody>
      </p:sp>
      <p:sp>
        <p:nvSpPr>
          <p:cNvPr id="190" name="Google Shape;190;p26"/>
          <p:cNvSpPr txBox="1"/>
          <p:nvPr>
            <p:ph idx="3" type="subTitle"/>
          </p:nvPr>
        </p:nvSpPr>
        <p:spPr>
          <a:xfrm>
            <a:off x="727450" y="1245462"/>
            <a:ext cx="2716200" cy="3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Medical Professionals</a:t>
            </a:r>
            <a:endParaRPr/>
          </a:p>
        </p:txBody>
      </p:sp>
      <p:grpSp>
        <p:nvGrpSpPr>
          <p:cNvPr id="191" name="Google Shape;191;p26"/>
          <p:cNvGrpSpPr/>
          <p:nvPr/>
        </p:nvGrpSpPr>
        <p:grpSpPr>
          <a:xfrm>
            <a:off x="307376" y="1204528"/>
            <a:ext cx="364180" cy="312461"/>
            <a:chOff x="6202705" y="1525453"/>
            <a:chExt cx="364180" cy="312461"/>
          </a:xfrm>
        </p:grpSpPr>
        <p:sp>
          <p:nvSpPr>
            <p:cNvPr id="192" name="Google Shape;192;p26"/>
            <p:cNvSpPr/>
            <p:nvPr/>
          </p:nvSpPr>
          <p:spPr>
            <a:xfrm>
              <a:off x="6407615" y="1616891"/>
              <a:ext cx="159270" cy="221023"/>
            </a:xfrm>
            <a:custGeom>
              <a:rect b="b" l="l" r="r" t="t"/>
              <a:pathLst>
                <a:path extrusionOk="0" h="8436" w="6079">
                  <a:moveTo>
                    <a:pt x="2455" y="0"/>
                  </a:moveTo>
                  <a:cubicBezTo>
                    <a:pt x="1707" y="0"/>
                    <a:pt x="528" y="575"/>
                    <a:pt x="471" y="1313"/>
                  </a:cubicBezTo>
                  <a:lnTo>
                    <a:pt x="375" y="2406"/>
                  </a:lnTo>
                  <a:cubicBezTo>
                    <a:pt x="816" y="2914"/>
                    <a:pt x="1458" y="3412"/>
                    <a:pt x="2273" y="3422"/>
                  </a:cubicBezTo>
                  <a:lnTo>
                    <a:pt x="2254" y="4649"/>
                  </a:lnTo>
                  <a:cubicBezTo>
                    <a:pt x="1535" y="4639"/>
                    <a:pt x="825" y="4409"/>
                    <a:pt x="250" y="3988"/>
                  </a:cubicBezTo>
                  <a:lnTo>
                    <a:pt x="97" y="6393"/>
                  </a:lnTo>
                  <a:cubicBezTo>
                    <a:pt x="1" y="7486"/>
                    <a:pt x="873" y="8435"/>
                    <a:pt x="1976" y="8435"/>
                  </a:cubicBezTo>
                  <a:lnTo>
                    <a:pt x="5493" y="8435"/>
                  </a:lnTo>
                  <a:cubicBezTo>
                    <a:pt x="5819" y="8435"/>
                    <a:pt x="6078" y="8148"/>
                    <a:pt x="6030" y="7822"/>
                  </a:cubicBezTo>
                  <a:cubicBezTo>
                    <a:pt x="5599" y="4620"/>
                    <a:pt x="5196" y="1534"/>
                    <a:pt x="3241" y="240"/>
                  </a:cubicBezTo>
                  <a:cubicBezTo>
                    <a:pt x="3011" y="86"/>
                    <a:pt x="2733" y="0"/>
                    <a:pt x="24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6454592" y="1616891"/>
              <a:ext cx="112031" cy="221023"/>
            </a:xfrm>
            <a:custGeom>
              <a:rect b="b" l="l" r="r" t="t"/>
              <a:pathLst>
                <a:path extrusionOk="0" h="8436" w="4276">
                  <a:moveTo>
                    <a:pt x="662" y="0"/>
                  </a:moveTo>
                  <a:cubicBezTo>
                    <a:pt x="432" y="10"/>
                    <a:pt x="211" y="48"/>
                    <a:pt x="0" y="125"/>
                  </a:cubicBezTo>
                  <a:cubicBezTo>
                    <a:pt x="77" y="153"/>
                    <a:pt x="154" y="192"/>
                    <a:pt x="231" y="240"/>
                  </a:cubicBezTo>
                  <a:cubicBezTo>
                    <a:pt x="2186" y="1534"/>
                    <a:pt x="2589" y="4630"/>
                    <a:pt x="3020" y="7822"/>
                  </a:cubicBezTo>
                  <a:cubicBezTo>
                    <a:pt x="3058" y="8148"/>
                    <a:pt x="2809" y="8435"/>
                    <a:pt x="2483" y="8435"/>
                  </a:cubicBezTo>
                  <a:lnTo>
                    <a:pt x="3700" y="8435"/>
                  </a:lnTo>
                  <a:cubicBezTo>
                    <a:pt x="4026" y="8435"/>
                    <a:pt x="4276" y="8148"/>
                    <a:pt x="4237" y="7822"/>
                  </a:cubicBezTo>
                  <a:cubicBezTo>
                    <a:pt x="3806" y="4630"/>
                    <a:pt x="3403" y="1534"/>
                    <a:pt x="1448" y="240"/>
                  </a:cubicBezTo>
                  <a:cubicBezTo>
                    <a:pt x="1218" y="86"/>
                    <a:pt x="940"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6202705" y="1616891"/>
              <a:ext cx="158982" cy="221023"/>
            </a:xfrm>
            <a:custGeom>
              <a:rect b="b" l="l" r="r" t="t"/>
              <a:pathLst>
                <a:path extrusionOk="0" h="8436" w="6068">
                  <a:moveTo>
                    <a:pt x="3614" y="0"/>
                  </a:moveTo>
                  <a:cubicBezTo>
                    <a:pt x="3336" y="0"/>
                    <a:pt x="3058" y="86"/>
                    <a:pt x="2828" y="240"/>
                  </a:cubicBezTo>
                  <a:cubicBezTo>
                    <a:pt x="873" y="1534"/>
                    <a:pt x="470" y="4630"/>
                    <a:pt x="39" y="7822"/>
                  </a:cubicBezTo>
                  <a:cubicBezTo>
                    <a:pt x="0" y="8148"/>
                    <a:pt x="250" y="8435"/>
                    <a:pt x="575" y="8435"/>
                  </a:cubicBezTo>
                  <a:lnTo>
                    <a:pt x="4093" y="8435"/>
                  </a:lnTo>
                  <a:cubicBezTo>
                    <a:pt x="5196" y="8435"/>
                    <a:pt x="6068" y="7486"/>
                    <a:pt x="5982" y="6393"/>
                  </a:cubicBezTo>
                  <a:lnTo>
                    <a:pt x="5828" y="3901"/>
                  </a:lnTo>
                  <a:cubicBezTo>
                    <a:pt x="5291" y="4294"/>
                    <a:pt x="4620" y="4668"/>
                    <a:pt x="3825" y="4678"/>
                  </a:cubicBezTo>
                  <a:lnTo>
                    <a:pt x="3806" y="3422"/>
                  </a:lnTo>
                  <a:cubicBezTo>
                    <a:pt x="4611" y="3412"/>
                    <a:pt x="5253" y="2914"/>
                    <a:pt x="5694" y="2406"/>
                  </a:cubicBezTo>
                  <a:lnTo>
                    <a:pt x="5598" y="1323"/>
                  </a:lnTo>
                  <a:cubicBezTo>
                    <a:pt x="5541" y="575"/>
                    <a:pt x="4362" y="0"/>
                    <a:pt x="36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6202705" y="1616891"/>
              <a:ext cx="112031" cy="221023"/>
            </a:xfrm>
            <a:custGeom>
              <a:rect b="b" l="l" r="r" t="t"/>
              <a:pathLst>
                <a:path extrusionOk="0" h="8436" w="4276">
                  <a:moveTo>
                    <a:pt x="3624" y="0"/>
                  </a:moveTo>
                  <a:cubicBezTo>
                    <a:pt x="3336" y="0"/>
                    <a:pt x="3068" y="86"/>
                    <a:pt x="2828" y="240"/>
                  </a:cubicBezTo>
                  <a:cubicBezTo>
                    <a:pt x="873" y="1534"/>
                    <a:pt x="470" y="4630"/>
                    <a:pt x="39" y="7822"/>
                  </a:cubicBezTo>
                  <a:cubicBezTo>
                    <a:pt x="0" y="8148"/>
                    <a:pt x="250" y="8435"/>
                    <a:pt x="575" y="8435"/>
                  </a:cubicBezTo>
                  <a:lnTo>
                    <a:pt x="1793" y="8435"/>
                  </a:lnTo>
                  <a:cubicBezTo>
                    <a:pt x="1467" y="8435"/>
                    <a:pt x="1218" y="8148"/>
                    <a:pt x="1266" y="7822"/>
                  </a:cubicBezTo>
                  <a:cubicBezTo>
                    <a:pt x="1687" y="4630"/>
                    <a:pt x="2100" y="1534"/>
                    <a:pt x="4045" y="240"/>
                  </a:cubicBezTo>
                  <a:cubicBezTo>
                    <a:pt x="4122" y="192"/>
                    <a:pt x="4199" y="153"/>
                    <a:pt x="4275" y="125"/>
                  </a:cubicBezTo>
                  <a:cubicBezTo>
                    <a:pt x="4065" y="48"/>
                    <a:pt x="3844" y="10"/>
                    <a:pt x="36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6288327" y="1690958"/>
              <a:ext cx="28165" cy="64321"/>
            </a:xfrm>
            <a:custGeom>
              <a:rect b="b" l="l" r="r" t="t"/>
              <a:pathLst>
                <a:path extrusionOk="0" h="2455" w="1075">
                  <a:moveTo>
                    <a:pt x="538" y="1"/>
                  </a:moveTo>
                  <a:cubicBezTo>
                    <a:pt x="241" y="1"/>
                    <a:pt x="1" y="547"/>
                    <a:pt x="1" y="1228"/>
                  </a:cubicBezTo>
                  <a:cubicBezTo>
                    <a:pt x="1" y="1899"/>
                    <a:pt x="241" y="2455"/>
                    <a:pt x="538" y="2455"/>
                  </a:cubicBezTo>
                  <a:cubicBezTo>
                    <a:pt x="835" y="2455"/>
                    <a:pt x="1074" y="1899"/>
                    <a:pt x="1074" y="1228"/>
                  </a:cubicBezTo>
                  <a:cubicBezTo>
                    <a:pt x="1074" y="547"/>
                    <a:pt x="835" y="1"/>
                    <a:pt x="5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6453072" y="1690958"/>
              <a:ext cx="28165" cy="64321"/>
            </a:xfrm>
            <a:custGeom>
              <a:rect b="b" l="l" r="r" t="t"/>
              <a:pathLst>
                <a:path extrusionOk="0" h="2455" w="1075">
                  <a:moveTo>
                    <a:pt x="538" y="1"/>
                  </a:moveTo>
                  <a:cubicBezTo>
                    <a:pt x="241" y="1"/>
                    <a:pt x="1" y="547"/>
                    <a:pt x="1" y="1228"/>
                  </a:cubicBezTo>
                  <a:cubicBezTo>
                    <a:pt x="1" y="1899"/>
                    <a:pt x="241" y="2455"/>
                    <a:pt x="538" y="2455"/>
                  </a:cubicBezTo>
                  <a:cubicBezTo>
                    <a:pt x="835" y="2455"/>
                    <a:pt x="1075" y="1899"/>
                    <a:pt x="1075" y="1228"/>
                  </a:cubicBezTo>
                  <a:cubicBezTo>
                    <a:pt x="1075" y="547"/>
                    <a:pt x="835" y="1"/>
                    <a:pt x="5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6295086" y="1525453"/>
              <a:ext cx="177924" cy="246411"/>
            </a:xfrm>
            <a:custGeom>
              <a:rect b="b" l="l" r="r" t="t"/>
              <a:pathLst>
                <a:path extrusionOk="0" h="9405" w="6791">
                  <a:moveTo>
                    <a:pt x="3378" y="1"/>
                  </a:moveTo>
                  <a:cubicBezTo>
                    <a:pt x="3041" y="1"/>
                    <a:pt x="2772" y="275"/>
                    <a:pt x="2772" y="614"/>
                  </a:cubicBezTo>
                  <a:lnTo>
                    <a:pt x="2772" y="4698"/>
                  </a:lnTo>
                  <a:cubicBezTo>
                    <a:pt x="2772" y="4889"/>
                    <a:pt x="2724" y="5072"/>
                    <a:pt x="2619" y="5235"/>
                  </a:cubicBezTo>
                  <a:cubicBezTo>
                    <a:pt x="2475" y="5474"/>
                    <a:pt x="2312" y="5695"/>
                    <a:pt x="2130" y="5906"/>
                  </a:cubicBezTo>
                  <a:cubicBezTo>
                    <a:pt x="1967" y="6097"/>
                    <a:pt x="1785" y="6260"/>
                    <a:pt x="1583" y="6414"/>
                  </a:cubicBezTo>
                  <a:cubicBezTo>
                    <a:pt x="1468" y="6509"/>
                    <a:pt x="1325" y="6557"/>
                    <a:pt x="1171" y="6567"/>
                  </a:cubicBezTo>
                  <a:lnTo>
                    <a:pt x="1085" y="6567"/>
                  </a:lnTo>
                  <a:cubicBezTo>
                    <a:pt x="769" y="6509"/>
                    <a:pt x="519" y="6279"/>
                    <a:pt x="443" y="5973"/>
                  </a:cubicBezTo>
                  <a:cubicBezTo>
                    <a:pt x="415" y="5864"/>
                    <a:pt x="333" y="5816"/>
                    <a:pt x="249" y="5816"/>
                  </a:cubicBezTo>
                  <a:cubicBezTo>
                    <a:pt x="126" y="5816"/>
                    <a:pt x="0" y="5918"/>
                    <a:pt x="40" y="6078"/>
                  </a:cubicBezTo>
                  <a:cubicBezTo>
                    <a:pt x="126" y="6423"/>
                    <a:pt x="356" y="6711"/>
                    <a:pt x="663" y="6874"/>
                  </a:cubicBezTo>
                  <a:cubicBezTo>
                    <a:pt x="606" y="6883"/>
                    <a:pt x="548" y="6893"/>
                    <a:pt x="491" y="6902"/>
                  </a:cubicBezTo>
                  <a:cubicBezTo>
                    <a:pt x="347" y="6922"/>
                    <a:pt x="241" y="7037"/>
                    <a:pt x="241" y="7180"/>
                  </a:cubicBezTo>
                  <a:lnTo>
                    <a:pt x="241" y="7679"/>
                  </a:lnTo>
                  <a:cubicBezTo>
                    <a:pt x="241" y="7930"/>
                    <a:pt x="445" y="8127"/>
                    <a:pt x="689" y="8127"/>
                  </a:cubicBezTo>
                  <a:cubicBezTo>
                    <a:pt x="715" y="8127"/>
                    <a:pt x="742" y="8124"/>
                    <a:pt x="769" y="8120"/>
                  </a:cubicBezTo>
                  <a:lnTo>
                    <a:pt x="769" y="8120"/>
                  </a:lnTo>
                  <a:cubicBezTo>
                    <a:pt x="769" y="8264"/>
                    <a:pt x="759" y="8877"/>
                    <a:pt x="270" y="8992"/>
                  </a:cubicBezTo>
                  <a:cubicBezTo>
                    <a:pt x="165" y="9021"/>
                    <a:pt x="88" y="9117"/>
                    <a:pt x="107" y="9232"/>
                  </a:cubicBezTo>
                  <a:cubicBezTo>
                    <a:pt x="126" y="9327"/>
                    <a:pt x="213" y="9404"/>
                    <a:pt x="308" y="9404"/>
                  </a:cubicBezTo>
                  <a:lnTo>
                    <a:pt x="356" y="9404"/>
                  </a:lnTo>
                  <a:cubicBezTo>
                    <a:pt x="1066" y="9241"/>
                    <a:pt x="1200" y="8465"/>
                    <a:pt x="1181" y="8072"/>
                  </a:cubicBezTo>
                  <a:cubicBezTo>
                    <a:pt x="1171" y="8043"/>
                    <a:pt x="1190" y="8024"/>
                    <a:pt x="1209" y="8014"/>
                  </a:cubicBezTo>
                  <a:cubicBezTo>
                    <a:pt x="1861" y="7794"/>
                    <a:pt x="2456" y="7401"/>
                    <a:pt x="2916" y="6893"/>
                  </a:cubicBezTo>
                  <a:cubicBezTo>
                    <a:pt x="3045" y="6759"/>
                    <a:pt x="3215" y="6692"/>
                    <a:pt x="3385" y="6692"/>
                  </a:cubicBezTo>
                  <a:cubicBezTo>
                    <a:pt x="3556" y="6692"/>
                    <a:pt x="3726" y="6759"/>
                    <a:pt x="3855" y="6893"/>
                  </a:cubicBezTo>
                  <a:cubicBezTo>
                    <a:pt x="4315" y="7401"/>
                    <a:pt x="4900" y="7784"/>
                    <a:pt x="5542" y="8014"/>
                  </a:cubicBezTo>
                  <a:cubicBezTo>
                    <a:pt x="5561" y="8014"/>
                    <a:pt x="5580" y="8043"/>
                    <a:pt x="5580" y="8062"/>
                  </a:cubicBezTo>
                  <a:cubicBezTo>
                    <a:pt x="5552" y="8455"/>
                    <a:pt x="5695" y="9232"/>
                    <a:pt x="6395" y="9395"/>
                  </a:cubicBezTo>
                  <a:cubicBezTo>
                    <a:pt x="6405" y="9399"/>
                    <a:pt x="6412" y="9402"/>
                    <a:pt x="6419" y="9402"/>
                  </a:cubicBezTo>
                  <a:cubicBezTo>
                    <a:pt x="6426" y="9402"/>
                    <a:pt x="6434" y="9399"/>
                    <a:pt x="6443" y="9395"/>
                  </a:cubicBezTo>
                  <a:cubicBezTo>
                    <a:pt x="6549" y="9395"/>
                    <a:pt x="6635" y="9327"/>
                    <a:pt x="6644" y="9222"/>
                  </a:cubicBezTo>
                  <a:cubicBezTo>
                    <a:pt x="6664" y="9117"/>
                    <a:pt x="6596" y="9011"/>
                    <a:pt x="6481" y="8982"/>
                  </a:cubicBezTo>
                  <a:cubicBezTo>
                    <a:pt x="6002" y="8867"/>
                    <a:pt x="5983" y="8254"/>
                    <a:pt x="5993" y="8120"/>
                  </a:cubicBezTo>
                  <a:lnTo>
                    <a:pt x="6012" y="8120"/>
                  </a:lnTo>
                  <a:cubicBezTo>
                    <a:pt x="6034" y="8123"/>
                    <a:pt x="6056" y="8124"/>
                    <a:pt x="6077" y="8124"/>
                  </a:cubicBezTo>
                  <a:cubicBezTo>
                    <a:pt x="6326" y="8124"/>
                    <a:pt x="6529" y="7926"/>
                    <a:pt x="6529" y="7679"/>
                  </a:cubicBezTo>
                  <a:lnTo>
                    <a:pt x="6529" y="7171"/>
                  </a:lnTo>
                  <a:cubicBezTo>
                    <a:pt x="6539" y="7037"/>
                    <a:pt x="6434" y="6912"/>
                    <a:pt x="6290" y="6893"/>
                  </a:cubicBezTo>
                  <a:cubicBezTo>
                    <a:pt x="6232" y="6883"/>
                    <a:pt x="6165" y="6874"/>
                    <a:pt x="6108" y="6864"/>
                  </a:cubicBezTo>
                  <a:cubicBezTo>
                    <a:pt x="6424" y="6701"/>
                    <a:pt x="6664" y="6414"/>
                    <a:pt x="6750" y="6078"/>
                  </a:cubicBezTo>
                  <a:cubicBezTo>
                    <a:pt x="6790" y="5916"/>
                    <a:pt x="6660" y="5810"/>
                    <a:pt x="6536" y="5810"/>
                  </a:cubicBezTo>
                  <a:cubicBezTo>
                    <a:pt x="6454" y="5810"/>
                    <a:pt x="6374" y="5856"/>
                    <a:pt x="6347" y="5963"/>
                  </a:cubicBezTo>
                  <a:cubicBezTo>
                    <a:pt x="6271" y="6289"/>
                    <a:pt x="6002" y="6538"/>
                    <a:pt x="5667" y="6577"/>
                  </a:cubicBezTo>
                  <a:lnTo>
                    <a:pt x="5590" y="6577"/>
                  </a:lnTo>
                  <a:cubicBezTo>
                    <a:pt x="5456" y="6557"/>
                    <a:pt x="5331" y="6500"/>
                    <a:pt x="5216" y="6423"/>
                  </a:cubicBezTo>
                  <a:cubicBezTo>
                    <a:pt x="4804" y="6088"/>
                    <a:pt x="4459" y="5695"/>
                    <a:pt x="4181" y="5244"/>
                  </a:cubicBezTo>
                  <a:cubicBezTo>
                    <a:pt x="4085" y="5081"/>
                    <a:pt x="4028" y="4889"/>
                    <a:pt x="4028" y="4698"/>
                  </a:cubicBezTo>
                  <a:lnTo>
                    <a:pt x="4028" y="614"/>
                  </a:lnTo>
                  <a:cubicBezTo>
                    <a:pt x="4028" y="269"/>
                    <a:pt x="3759" y="1"/>
                    <a:pt x="3414" y="1"/>
                  </a:cubicBezTo>
                  <a:lnTo>
                    <a:pt x="3395" y="1"/>
                  </a:lnTo>
                  <a:cubicBezTo>
                    <a:pt x="3389" y="1"/>
                    <a:pt x="3383" y="1"/>
                    <a:pt x="3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idx="2" type="subTitle"/>
          </p:nvPr>
        </p:nvSpPr>
        <p:spPr>
          <a:xfrm>
            <a:off x="4912600" y="1658125"/>
            <a:ext cx="4098300" cy="289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Demographic_info.text</a:t>
            </a:r>
            <a:endParaRPr/>
          </a:p>
          <a:p>
            <a:pPr indent="-304800" lvl="1" marL="914400" rtl="0" algn="l">
              <a:spcBef>
                <a:spcPts val="0"/>
              </a:spcBef>
              <a:spcAft>
                <a:spcPts val="0"/>
              </a:spcAft>
              <a:buSzPts val="1200"/>
              <a:buChar char="○"/>
            </a:pPr>
            <a:r>
              <a:rPr lang="en"/>
              <a:t>To show related patient information when user searches specific disease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Audio files and txt files </a:t>
            </a:r>
            <a:endParaRPr/>
          </a:p>
          <a:p>
            <a:pPr indent="-304800" lvl="1" marL="914400" rtl="0" algn="l">
              <a:spcBef>
                <a:spcPts val="0"/>
              </a:spcBef>
              <a:spcAft>
                <a:spcPts val="0"/>
              </a:spcAft>
              <a:buSzPts val="1200"/>
              <a:buChar char="○"/>
            </a:pPr>
            <a:r>
              <a:rPr lang="en"/>
              <a:t>To train our machine learning model for classifying a disease name with user input (audio files)</a:t>
            </a:r>
            <a:endParaRPr/>
          </a:p>
          <a:p>
            <a:pPr indent="-304800" lvl="1" marL="914400" rtl="0" algn="l">
              <a:spcBef>
                <a:spcPts val="0"/>
              </a:spcBef>
              <a:spcAft>
                <a:spcPts val="0"/>
              </a:spcAft>
              <a:buSzPts val="1200"/>
              <a:buChar char="○"/>
            </a:pPr>
            <a:r>
              <a:rPr lang="en"/>
              <a:t>To provide further context for better diagnosis assist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Patient_diagnosis.csv</a:t>
            </a:r>
            <a:endParaRPr/>
          </a:p>
          <a:p>
            <a:pPr indent="-304800" lvl="1" marL="914400" rtl="0" algn="l">
              <a:spcBef>
                <a:spcPts val="0"/>
              </a:spcBef>
              <a:spcAft>
                <a:spcPts val="0"/>
              </a:spcAft>
              <a:buSzPts val="1200"/>
              <a:buChar char="○"/>
            </a:pPr>
            <a:r>
              <a:rPr lang="en"/>
              <a:t>To connect disease name that each patient has with the patient information and audio file</a:t>
            </a:r>
            <a:endParaRPr/>
          </a:p>
        </p:txBody>
      </p:sp>
      <p:sp>
        <p:nvSpPr>
          <p:cNvPr id="204" name="Google Shape;204;p27"/>
          <p:cNvSpPr txBox="1"/>
          <p:nvPr>
            <p:ph idx="4" type="subTitle"/>
          </p:nvPr>
        </p:nvSpPr>
        <p:spPr>
          <a:xfrm>
            <a:off x="450250" y="1576800"/>
            <a:ext cx="4359000" cy="297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Demographic_info.text</a:t>
            </a:r>
            <a:endParaRPr/>
          </a:p>
          <a:p>
            <a:pPr indent="-304800" lvl="1" marL="914400" rtl="0" algn="l">
              <a:spcBef>
                <a:spcPts val="0"/>
              </a:spcBef>
              <a:spcAft>
                <a:spcPts val="0"/>
              </a:spcAft>
              <a:buSzPts val="1200"/>
              <a:buChar char="○"/>
            </a:pPr>
            <a:r>
              <a:rPr lang="en"/>
              <a:t>126 patient Information</a:t>
            </a:r>
            <a:endParaRPr/>
          </a:p>
          <a:p>
            <a:pPr indent="-304800" lvl="1" marL="914400" rtl="0" algn="l">
              <a:spcBef>
                <a:spcPts val="0"/>
              </a:spcBef>
              <a:spcAft>
                <a:spcPts val="0"/>
              </a:spcAft>
              <a:buSzPts val="1200"/>
              <a:buChar char="○"/>
            </a:pPr>
            <a:r>
              <a:rPr lang="en"/>
              <a:t>Patient number, Age, Sex,...</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Audio files and text files</a:t>
            </a:r>
            <a:endParaRPr/>
          </a:p>
          <a:p>
            <a:pPr indent="-304800" lvl="1" marL="914400" rtl="0" algn="l">
              <a:spcBef>
                <a:spcPts val="0"/>
              </a:spcBef>
              <a:spcAft>
                <a:spcPts val="0"/>
              </a:spcAft>
              <a:buSzPts val="1200"/>
              <a:buChar char="○"/>
            </a:pPr>
            <a:r>
              <a:rPr lang="en"/>
              <a:t>Lung sound files for each patient</a:t>
            </a:r>
            <a:endParaRPr/>
          </a:p>
          <a:p>
            <a:pPr indent="-304800" lvl="1" marL="914400" rtl="0" algn="l">
              <a:spcBef>
                <a:spcPts val="0"/>
              </a:spcBef>
              <a:spcAft>
                <a:spcPts val="0"/>
              </a:spcAft>
              <a:buSzPts val="1200"/>
              <a:buChar char="○"/>
            </a:pPr>
            <a:r>
              <a:rPr lang="en"/>
              <a:t>Corresponding annotation files</a:t>
            </a:r>
            <a:endParaRPr/>
          </a:p>
          <a:p>
            <a:pPr indent="-304800" lvl="1" marL="914400" rtl="0" algn="l">
              <a:spcBef>
                <a:spcPts val="0"/>
              </a:spcBef>
              <a:spcAft>
                <a:spcPts val="0"/>
              </a:spcAft>
              <a:buSzPts val="1200"/>
              <a:buChar char="○"/>
            </a:pPr>
            <a:r>
              <a:rPr lang="en"/>
              <a:t>Beginning of respiratory cycle, End of </a:t>
            </a:r>
            <a:r>
              <a:rPr lang="en"/>
              <a:t>respiratory</a:t>
            </a:r>
            <a:r>
              <a:rPr lang="en"/>
              <a:t> cycle, </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Patient_diagnosis.csv</a:t>
            </a:r>
            <a:endParaRPr/>
          </a:p>
          <a:p>
            <a:pPr indent="-304800" lvl="1" marL="914400" rtl="0" algn="l">
              <a:spcBef>
                <a:spcPts val="0"/>
              </a:spcBef>
              <a:spcAft>
                <a:spcPts val="0"/>
              </a:spcAft>
              <a:buSzPts val="1200"/>
              <a:buChar char="○"/>
            </a:pPr>
            <a:r>
              <a:rPr lang="en"/>
              <a:t>Consist of patient number and disease name that the patient has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Filename_format.txt</a:t>
            </a:r>
            <a:endParaRPr/>
          </a:p>
          <a:p>
            <a:pPr indent="-304800" lvl="1" marL="914400" rtl="0" algn="l">
              <a:spcBef>
                <a:spcPts val="0"/>
              </a:spcBef>
              <a:spcAft>
                <a:spcPts val="0"/>
              </a:spcAft>
              <a:buSzPts val="1200"/>
              <a:buChar char="○"/>
            </a:pPr>
            <a:r>
              <a:rPr lang="en"/>
              <a:t>File naming convention</a:t>
            </a:r>
            <a:endParaRPr/>
          </a:p>
        </p:txBody>
      </p:sp>
      <p:sp>
        <p:nvSpPr>
          <p:cNvPr id="205" name="Google Shape;20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06" name="Google Shape;206;p27"/>
          <p:cNvSpPr txBox="1"/>
          <p:nvPr>
            <p:ph idx="1" type="subTitle"/>
          </p:nvPr>
        </p:nvSpPr>
        <p:spPr>
          <a:xfrm>
            <a:off x="5232613" y="1229388"/>
            <a:ext cx="2864700" cy="3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used for project</a:t>
            </a:r>
            <a:endParaRPr/>
          </a:p>
        </p:txBody>
      </p:sp>
      <p:sp>
        <p:nvSpPr>
          <p:cNvPr id="207" name="Google Shape;207;p27"/>
          <p:cNvSpPr txBox="1"/>
          <p:nvPr>
            <p:ph idx="6" type="subTitle"/>
          </p:nvPr>
        </p:nvSpPr>
        <p:spPr>
          <a:xfrm>
            <a:off x="917838" y="1229394"/>
            <a:ext cx="2864700" cy="3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Available Dataset</a:t>
            </a:r>
            <a:endParaRPr/>
          </a:p>
        </p:txBody>
      </p:sp>
      <p:grpSp>
        <p:nvGrpSpPr>
          <p:cNvPr id="208" name="Google Shape;208;p27"/>
          <p:cNvGrpSpPr/>
          <p:nvPr/>
        </p:nvGrpSpPr>
        <p:grpSpPr>
          <a:xfrm>
            <a:off x="4912608" y="1229405"/>
            <a:ext cx="320024" cy="320043"/>
            <a:chOff x="7953101" y="2436584"/>
            <a:chExt cx="361691" cy="362163"/>
          </a:xfrm>
        </p:grpSpPr>
        <p:sp>
          <p:nvSpPr>
            <p:cNvPr id="209" name="Google Shape;209;p27"/>
            <p:cNvSpPr/>
            <p:nvPr/>
          </p:nvSpPr>
          <p:spPr>
            <a:xfrm>
              <a:off x="7960673" y="2452906"/>
              <a:ext cx="304392" cy="345840"/>
            </a:xfrm>
            <a:custGeom>
              <a:rect b="b" l="l" r="r" t="t"/>
              <a:pathLst>
                <a:path extrusionOk="0" h="13200" w="11618">
                  <a:moveTo>
                    <a:pt x="1294" y="1"/>
                  </a:moveTo>
                  <a:cubicBezTo>
                    <a:pt x="575" y="1"/>
                    <a:pt x="0" y="585"/>
                    <a:pt x="0" y="1304"/>
                  </a:cubicBezTo>
                  <a:lnTo>
                    <a:pt x="0" y="3116"/>
                  </a:lnTo>
                  <a:lnTo>
                    <a:pt x="546" y="2943"/>
                  </a:lnTo>
                  <a:lnTo>
                    <a:pt x="546" y="2339"/>
                  </a:lnTo>
                  <a:lnTo>
                    <a:pt x="546" y="1304"/>
                  </a:lnTo>
                  <a:cubicBezTo>
                    <a:pt x="546" y="892"/>
                    <a:pt x="882" y="557"/>
                    <a:pt x="1294" y="557"/>
                  </a:cubicBezTo>
                  <a:lnTo>
                    <a:pt x="2157" y="557"/>
                  </a:lnTo>
                  <a:lnTo>
                    <a:pt x="2157" y="1"/>
                  </a:lnTo>
                  <a:close/>
                  <a:moveTo>
                    <a:pt x="6614" y="10"/>
                  </a:moveTo>
                  <a:lnTo>
                    <a:pt x="6614" y="557"/>
                  </a:lnTo>
                  <a:lnTo>
                    <a:pt x="7486" y="557"/>
                  </a:lnTo>
                  <a:cubicBezTo>
                    <a:pt x="7898" y="557"/>
                    <a:pt x="8234" y="892"/>
                    <a:pt x="8234" y="1304"/>
                  </a:cubicBezTo>
                  <a:lnTo>
                    <a:pt x="8234" y="2339"/>
                  </a:lnTo>
                  <a:lnTo>
                    <a:pt x="8234" y="2943"/>
                  </a:lnTo>
                  <a:lnTo>
                    <a:pt x="8780" y="3116"/>
                  </a:lnTo>
                  <a:lnTo>
                    <a:pt x="8780" y="1304"/>
                  </a:lnTo>
                  <a:cubicBezTo>
                    <a:pt x="8780" y="585"/>
                    <a:pt x="8205" y="10"/>
                    <a:pt x="7486" y="10"/>
                  </a:cubicBezTo>
                  <a:close/>
                  <a:moveTo>
                    <a:pt x="11071" y="8963"/>
                  </a:moveTo>
                  <a:lnTo>
                    <a:pt x="11071" y="10554"/>
                  </a:lnTo>
                  <a:cubicBezTo>
                    <a:pt x="11071" y="11714"/>
                    <a:pt x="10132" y="12644"/>
                    <a:pt x="8982" y="12653"/>
                  </a:cubicBezTo>
                  <a:lnTo>
                    <a:pt x="6748" y="12653"/>
                  </a:lnTo>
                  <a:cubicBezTo>
                    <a:pt x="5598" y="12644"/>
                    <a:pt x="4659" y="11714"/>
                    <a:pt x="4659" y="10554"/>
                  </a:cubicBezTo>
                  <a:lnTo>
                    <a:pt x="4659" y="9327"/>
                  </a:lnTo>
                  <a:lnTo>
                    <a:pt x="4103" y="9327"/>
                  </a:lnTo>
                  <a:lnTo>
                    <a:pt x="4103" y="9845"/>
                  </a:lnTo>
                  <a:lnTo>
                    <a:pt x="4103" y="10554"/>
                  </a:lnTo>
                  <a:cubicBezTo>
                    <a:pt x="4103" y="12011"/>
                    <a:pt x="5291" y="13200"/>
                    <a:pt x="6748" y="13200"/>
                  </a:cubicBezTo>
                  <a:lnTo>
                    <a:pt x="8982" y="13200"/>
                  </a:lnTo>
                  <a:cubicBezTo>
                    <a:pt x="10439" y="13200"/>
                    <a:pt x="11618" y="12011"/>
                    <a:pt x="11618" y="10554"/>
                  </a:cubicBezTo>
                  <a:lnTo>
                    <a:pt x="11618" y="896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8012156" y="2436846"/>
              <a:ext cx="40453" cy="46977"/>
            </a:xfrm>
            <a:custGeom>
              <a:rect b="b" l="l" r="r" t="t"/>
              <a:pathLst>
                <a:path extrusionOk="0" h="1793" w="1544">
                  <a:moveTo>
                    <a:pt x="383" y="0"/>
                  </a:moveTo>
                  <a:cubicBezTo>
                    <a:pt x="173" y="0"/>
                    <a:pt x="0" y="163"/>
                    <a:pt x="0" y="374"/>
                  </a:cubicBezTo>
                  <a:lnTo>
                    <a:pt x="0" y="1419"/>
                  </a:lnTo>
                  <a:cubicBezTo>
                    <a:pt x="0" y="1630"/>
                    <a:pt x="173" y="1793"/>
                    <a:pt x="383" y="1793"/>
                  </a:cubicBezTo>
                  <a:lnTo>
                    <a:pt x="642" y="1793"/>
                  </a:lnTo>
                  <a:cubicBezTo>
                    <a:pt x="1141" y="1793"/>
                    <a:pt x="1543" y="1390"/>
                    <a:pt x="1543" y="892"/>
                  </a:cubicBezTo>
                  <a:cubicBezTo>
                    <a:pt x="1543" y="403"/>
                    <a:pt x="1141" y="0"/>
                    <a:pt x="6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8012156" y="2436584"/>
              <a:ext cx="23108" cy="47239"/>
            </a:xfrm>
            <a:custGeom>
              <a:rect b="b" l="l" r="r" t="t"/>
              <a:pathLst>
                <a:path extrusionOk="0" h="1803" w="882">
                  <a:moveTo>
                    <a:pt x="383" y="1"/>
                  </a:moveTo>
                  <a:cubicBezTo>
                    <a:pt x="173" y="1"/>
                    <a:pt x="0" y="164"/>
                    <a:pt x="0" y="374"/>
                  </a:cubicBezTo>
                  <a:lnTo>
                    <a:pt x="0" y="1419"/>
                  </a:lnTo>
                  <a:cubicBezTo>
                    <a:pt x="0" y="1630"/>
                    <a:pt x="173" y="1803"/>
                    <a:pt x="383" y="1803"/>
                  </a:cubicBezTo>
                  <a:lnTo>
                    <a:pt x="642" y="1803"/>
                  </a:lnTo>
                  <a:cubicBezTo>
                    <a:pt x="729" y="1803"/>
                    <a:pt x="805" y="1793"/>
                    <a:pt x="882" y="1764"/>
                  </a:cubicBezTo>
                  <a:cubicBezTo>
                    <a:pt x="738" y="1716"/>
                    <a:pt x="642" y="1573"/>
                    <a:pt x="642" y="1419"/>
                  </a:cubicBezTo>
                  <a:lnTo>
                    <a:pt x="642" y="384"/>
                  </a:lnTo>
                  <a:cubicBezTo>
                    <a:pt x="642" y="231"/>
                    <a:pt x="738" y="87"/>
                    <a:pt x="872" y="29"/>
                  </a:cubicBezTo>
                  <a:cubicBezTo>
                    <a:pt x="796" y="10"/>
                    <a:pt x="719" y="1"/>
                    <a:pt x="642"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8098773" y="2436846"/>
              <a:ext cx="40479" cy="46977"/>
            </a:xfrm>
            <a:custGeom>
              <a:rect b="b" l="l" r="r" t="t"/>
              <a:pathLst>
                <a:path extrusionOk="0" h="1793" w="1545">
                  <a:moveTo>
                    <a:pt x="902" y="0"/>
                  </a:moveTo>
                  <a:cubicBezTo>
                    <a:pt x="404" y="0"/>
                    <a:pt x="1" y="403"/>
                    <a:pt x="1" y="892"/>
                  </a:cubicBezTo>
                  <a:cubicBezTo>
                    <a:pt x="1" y="1390"/>
                    <a:pt x="404" y="1793"/>
                    <a:pt x="902" y="1793"/>
                  </a:cubicBezTo>
                  <a:lnTo>
                    <a:pt x="1170" y="1793"/>
                  </a:lnTo>
                  <a:cubicBezTo>
                    <a:pt x="1381" y="1793"/>
                    <a:pt x="1544" y="1630"/>
                    <a:pt x="1544" y="1419"/>
                  </a:cubicBezTo>
                  <a:lnTo>
                    <a:pt x="1544" y="374"/>
                  </a:lnTo>
                  <a:cubicBezTo>
                    <a:pt x="1544" y="163"/>
                    <a:pt x="1381" y="0"/>
                    <a:pt x="11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8116117" y="2436584"/>
              <a:ext cx="23135" cy="47239"/>
            </a:xfrm>
            <a:custGeom>
              <a:rect b="b" l="l" r="r" t="t"/>
              <a:pathLst>
                <a:path extrusionOk="0" h="1803" w="883">
                  <a:moveTo>
                    <a:pt x="240" y="1"/>
                  </a:moveTo>
                  <a:cubicBezTo>
                    <a:pt x="154" y="1"/>
                    <a:pt x="77" y="10"/>
                    <a:pt x="0" y="39"/>
                  </a:cubicBezTo>
                  <a:cubicBezTo>
                    <a:pt x="135" y="96"/>
                    <a:pt x="230" y="231"/>
                    <a:pt x="230" y="384"/>
                  </a:cubicBezTo>
                  <a:lnTo>
                    <a:pt x="230" y="1419"/>
                  </a:lnTo>
                  <a:cubicBezTo>
                    <a:pt x="230" y="1573"/>
                    <a:pt x="135" y="1707"/>
                    <a:pt x="0" y="1764"/>
                  </a:cubicBezTo>
                  <a:cubicBezTo>
                    <a:pt x="77" y="1793"/>
                    <a:pt x="154" y="1803"/>
                    <a:pt x="240" y="1803"/>
                  </a:cubicBezTo>
                  <a:lnTo>
                    <a:pt x="508" y="1803"/>
                  </a:lnTo>
                  <a:cubicBezTo>
                    <a:pt x="719" y="1803"/>
                    <a:pt x="882" y="1630"/>
                    <a:pt x="882" y="1419"/>
                  </a:cubicBezTo>
                  <a:lnTo>
                    <a:pt x="882" y="384"/>
                  </a:lnTo>
                  <a:cubicBezTo>
                    <a:pt x="882" y="173"/>
                    <a:pt x="719" y="1"/>
                    <a:pt x="508"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8204254" y="2591085"/>
              <a:ext cx="108023" cy="102940"/>
            </a:xfrm>
            <a:custGeom>
              <a:rect b="b" l="l" r="r" t="t"/>
              <a:pathLst>
                <a:path extrusionOk="0" h="3929" w="4123">
                  <a:moveTo>
                    <a:pt x="2062" y="1"/>
                  </a:moveTo>
                  <a:cubicBezTo>
                    <a:pt x="1930" y="1"/>
                    <a:pt x="1798" y="13"/>
                    <a:pt x="1669" y="37"/>
                  </a:cubicBezTo>
                  <a:cubicBezTo>
                    <a:pt x="672" y="238"/>
                    <a:pt x="1" y="1158"/>
                    <a:pt x="97" y="2165"/>
                  </a:cubicBezTo>
                  <a:cubicBezTo>
                    <a:pt x="202" y="3171"/>
                    <a:pt x="1046" y="3929"/>
                    <a:pt x="2062" y="3929"/>
                  </a:cubicBezTo>
                  <a:cubicBezTo>
                    <a:pt x="3068" y="3929"/>
                    <a:pt x="3912" y="3171"/>
                    <a:pt x="4017" y="2165"/>
                  </a:cubicBezTo>
                  <a:cubicBezTo>
                    <a:pt x="4123" y="1158"/>
                    <a:pt x="3442" y="238"/>
                    <a:pt x="2455" y="37"/>
                  </a:cubicBezTo>
                  <a:cubicBezTo>
                    <a:pt x="2325" y="13"/>
                    <a:pt x="2194" y="1"/>
                    <a:pt x="20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8244183" y="2591085"/>
              <a:ext cx="70609" cy="102992"/>
            </a:xfrm>
            <a:custGeom>
              <a:rect b="b" l="l" r="r" t="t"/>
              <a:pathLst>
                <a:path extrusionOk="0" h="3931" w="2695">
                  <a:moveTo>
                    <a:pt x="538" y="1"/>
                  </a:moveTo>
                  <a:cubicBezTo>
                    <a:pt x="406" y="1"/>
                    <a:pt x="274" y="13"/>
                    <a:pt x="145" y="37"/>
                  </a:cubicBezTo>
                  <a:cubicBezTo>
                    <a:pt x="97" y="47"/>
                    <a:pt x="49" y="56"/>
                    <a:pt x="1" y="75"/>
                  </a:cubicBezTo>
                  <a:cubicBezTo>
                    <a:pt x="844" y="315"/>
                    <a:pt x="1429" y="1082"/>
                    <a:pt x="1429" y="1964"/>
                  </a:cubicBezTo>
                  <a:cubicBezTo>
                    <a:pt x="1429" y="2845"/>
                    <a:pt x="844" y="3612"/>
                    <a:pt x="1" y="3861"/>
                  </a:cubicBezTo>
                  <a:cubicBezTo>
                    <a:pt x="173" y="3908"/>
                    <a:pt x="346" y="3930"/>
                    <a:pt x="516" y="3930"/>
                  </a:cubicBezTo>
                  <a:cubicBezTo>
                    <a:pt x="1399" y="3930"/>
                    <a:pt x="2211" y="3332"/>
                    <a:pt x="2436" y="2424"/>
                  </a:cubicBezTo>
                  <a:cubicBezTo>
                    <a:pt x="2694" y="1350"/>
                    <a:pt x="2014" y="267"/>
                    <a:pt x="931" y="37"/>
                  </a:cubicBezTo>
                  <a:cubicBezTo>
                    <a:pt x="801" y="13"/>
                    <a:pt x="670" y="1"/>
                    <a:pt x="538" y="1"/>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8234646" y="2624936"/>
              <a:ext cx="40977" cy="35291"/>
            </a:xfrm>
            <a:custGeom>
              <a:rect b="b" l="l" r="r" t="t"/>
              <a:pathLst>
                <a:path extrusionOk="0" h="1347" w="1564">
                  <a:moveTo>
                    <a:pt x="892" y="1"/>
                  </a:moveTo>
                  <a:cubicBezTo>
                    <a:pt x="298" y="1"/>
                    <a:pt x="1" y="729"/>
                    <a:pt x="422" y="1151"/>
                  </a:cubicBezTo>
                  <a:cubicBezTo>
                    <a:pt x="558" y="1286"/>
                    <a:pt x="723" y="1346"/>
                    <a:pt x="886" y="1346"/>
                  </a:cubicBezTo>
                  <a:cubicBezTo>
                    <a:pt x="1231" y="1346"/>
                    <a:pt x="1563" y="1075"/>
                    <a:pt x="1563" y="672"/>
                  </a:cubicBezTo>
                  <a:cubicBezTo>
                    <a:pt x="1563" y="298"/>
                    <a:pt x="1266" y="1"/>
                    <a:pt x="8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7953101" y="2520214"/>
              <a:ext cx="244446" cy="184867"/>
            </a:xfrm>
            <a:custGeom>
              <a:rect b="b" l="l" r="r" t="t"/>
              <a:pathLst>
                <a:path extrusionOk="0" h="7056" w="9330">
                  <a:moveTo>
                    <a:pt x="631" y="0"/>
                  </a:moveTo>
                  <a:cubicBezTo>
                    <a:pt x="319" y="0"/>
                    <a:pt x="0" y="233"/>
                    <a:pt x="69" y="652"/>
                  </a:cubicBezTo>
                  <a:lnTo>
                    <a:pt x="327" y="2761"/>
                  </a:lnTo>
                  <a:cubicBezTo>
                    <a:pt x="519" y="4285"/>
                    <a:pt x="1823" y="5435"/>
                    <a:pt x="3366" y="5435"/>
                  </a:cubicBezTo>
                  <a:lnTo>
                    <a:pt x="4104" y="5435"/>
                  </a:lnTo>
                  <a:lnTo>
                    <a:pt x="4104" y="6499"/>
                  </a:lnTo>
                  <a:cubicBezTo>
                    <a:pt x="4104" y="6806"/>
                    <a:pt x="4353" y="7055"/>
                    <a:pt x="4670" y="7055"/>
                  </a:cubicBezTo>
                  <a:cubicBezTo>
                    <a:pt x="4976" y="7055"/>
                    <a:pt x="5226" y="6806"/>
                    <a:pt x="5226" y="6499"/>
                  </a:cubicBezTo>
                  <a:lnTo>
                    <a:pt x="5226" y="5435"/>
                  </a:lnTo>
                  <a:lnTo>
                    <a:pt x="5964" y="5435"/>
                  </a:lnTo>
                  <a:cubicBezTo>
                    <a:pt x="7507" y="5435"/>
                    <a:pt x="8801" y="4285"/>
                    <a:pt x="9002" y="2752"/>
                  </a:cubicBezTo>
                  <a:lnTo>
                    <a:pt x="9261" y="652"/>
                  </a:lnTo>
                  <a:cubicBezTo>
                    <a:pt x="9329" y="233"/>
                    <a:pt x="9011" y="0"/>
                    <a:pt x="8699" y="0"/>
                  </a:cubicBezTo>
                  <a:cubicBezTo>
                    <a:pt x="8440" y="0"/>
                    <a:pt x="8185" y="161"/>
                    <a:pt x="8159" y="509"/>
                  </a:cubicBezTo>
                  <a:lnTo>
                    <a:pt x="7890" y="2617"/>
                  </a:lnTo>
                  <a:cubicBezTo>
                    <a:pt x="7775" y="3585"/>
                    <a:pt x="6951" y="4314"/>
                    <a:pt x="5973" y="4324"/>
                  </a:cubicBezTo>
                  <a:lnTo>
                    <a:pt x="3366" y="4324"/>
                  </a:lnTo>
                  <a:cubicBezTo>
                    <a:pt x="2379" y="4314"/>
                    <a:pt x="1554" y="3585"/>
                    <a:pt x="1439" y="2617"/>
                  </a:cubicBezTo>
                  <a:lnTo>
                    <a:pt x="1171" y="509"/>
                  </a:lnTo>
                  <a:cubicBezTo>
                    <a:pt x="1145" y="161"/>
                    <a:pt x="890" y="0"/>
                    <a:pt x="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27"/>
          <p:cNvGrpSpPr/>
          <p:nvPr/>
        </p:nvGrpSpPr>
        <p:grpSpPr>
          <a:xfrm>
            <a:off x="530614" y="1156523"/>
            <a:ext cx="257112" cy="362808"/>
            <a:chOff x="908482" y="1502585"/>
            <a:chExt cx="257112" cy="362808"/>
          </a:xfrm>
        </p:grpSpPr>
        <p:sp>
          <p:nvSpPr>
            <p:cNvPr id="219" name="Google Shape;219;p27"/>
            <p:cNvSpPr/>
            <p:nvPr/>
          </p:nvSpPr>
          <p:spPr>
            <a:xfrm>
              <a:off x="908482" y="1526088"/>
              <a:ext cx="257112" cy="339305"/>
            </a:xfrm>
            <a:custGeom>
              <a:rect b="b" l="l" r="r" t="t"/>
              <a:pathLst>
                <a:path extrusionOk="0" h="12921" w="9791">
                  <a:moveTo>
                    <a:pt x="670" y="0"/>
                  </a:moveTo>
                  <a:cubicBezTo>
                    <a:pt x="297" y="0"/>
                    <a:pt x="0" y="297"/>
                    <a:pt x="0" y="670"/>
                  </a:cubicBezTo>
                  <a:lnTo>
                    <a:pt x="0" y="12250"/>
                  </a:lnTo>
                  <a:cubicBezTo>
                    <a:pt x="0" y="12623"/>
                    <a:pt x="297" y="12920"/>
                    <a:pt x="670" y="12920"/>
                  </a:cubicBezTo>
                  <a:lnTo>
                    <a:pt x="9131" y="12920"/>
                  </a:lnTo>
                  <a:cubicBezTo>
                    <a:pt x="9494" y="12920"/>
                    <a:pt x="9791" y="12623"/>
                    <a:pt x="9791" y="12250"/>
                  </a:cubicBezTo>
                  <a:lnTo>
                    <a:pt x="9791" y="670"/>
                  </a:lnTo>
                  <a:cubicBezTo>
                    <a:pt x="9791" y="297"/>
                    <a:pt x="9494" y="0"/>
                    <a:pt x="9131" y="0"/>
                  </a:cubicBezTo>
                  <a:lnTo>
                    <a:pt x="5561" y="0"/>
                  </a:lnTo>
                  <a:cubicBezTo>
                    <a:pt x="5551" y="354"/>
                    <a:pt x="5255" y="642"/>
                    <a:pt x="4900" y="642"/>
                  </a:cubicBezTo>
                  <a:cubicBezTo>
                    <a:pt x="4537" y="642"/>
                    <a:pt x="4240" y="354"/>
                    <a:pt x="4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920036" y="1526088"/>
              <a:ext cx="234003" cy="315671"/>
            </a:xfrm>
            <a:custGeom>
              <a:rect b="b" l="l" r="r" t="t"/>
              <a:pathLst>
                <a:path extrusionOk="0" h="12021" w="8911">
                  <a:moveTo>
                    <a:pt x="2010" y="0"/>
                  </a:moveTo>
                  <a:lnTo>
                    <a:pt x="2010" y="220"/>
                  </a:lnTo>
                  <a:cubicBezTo>
                    <a:pt x="2001" y="345"/>
                    <a:pt x="1905" y="441"/>
                    <a:pt x="1790" y="441"/>
                  </a:cubicBezTo>
                  <a:lnTo>
                    <a:pt x="450" y="441"/>
                  </a:lnTo>
                  <a:cubicBezTo>
                    <a:pt x="202" y="441"/>
                    <a:pt x="1" y="642"/>
                    <a:pt x="1" y="890"/>
                  </a:cubicBezTo>
                  <a:lnTo>
                    <a:pt x="1" y="11580"/>
                  </a:lnTo>
                  <a:cubicBezTo>
                    <a:pt x="1" y="11820"/>
                    <a:pt x="202" y="12021"/>
                    <a:pt x="450" y="12021"/>
                  </a:cubicBezTo>
                  <a:lnTo>
                    <a:pt x="8461" y="12021"/>
                  </a:lnTo>
                  <a:cubicBezTo>
                    <a:pt x="8710" y="12021"/>
                    <a:pt x="8911" y="11820"/>
                    <a:pt x="8911" y="11580"/>
                  </a:cubicBezTo>
                  <a:lnTo>
                    <a:pt x="8911" y="890"/>
                  </a:lnTo>
                  <a:cubicBezTo>
                    <a:pt x="8911" y="642"/>
                    <a:pt x="8710" y="441"/>
                    <a:pt x="8470" y="441"/>
                  </a:cubicBezTo>
                  <a:lnTo>
                    <a:pt x="7131" y="441"/>
                  </a:lnTo>
                  <a:cubicBezTo>
                    <a:pt x="7006" y="441"/>
                    <a:pt x="6910" y="345"/>
                    <a:pt x="6910" y="220"/>
                  </a:cubicBezTo>
                  <a:lnTo>
                    <a:pt x="6910" y="0"/>
                  </a:lnTo>
                  <a:lnTo>
                    <a:pt x="5121" y="0"/>
                  </a:lnTo>
                  <a:cubicBezTo>
                    <a:pt x="5111" y="354"/>
                    <a:pt x="4815" y="642"/>
                    <a:pt x="4460" y="642"/>
                  </a:cubicBezTo>
                  <a:cubicBezTo>
                    <a:pt x="4097" y="642"/>
                    <a:pt x="3800" y="354"/>
                    <a:pt x="3791"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931853" y="1549459"/>
              <a:ext cx="210631" cy="280746"/>
            </a:xfrm>
            <a:custGeom>
              <a:rect b="b" l="l" r="r" t="t"/>
              <a:pathLst>
                <a:path extrusionOk="0" h="10691" w="8021">
                  <a:moveTo>
                    <a:pt x="221" y="0"/>
                  </a:moveTo>
                  <a:cubicBezTo>
                    <a:pt x="96" y="0"/>
                    <a:pt x="0" y="106"/>
                    <a:pt x="0" y="220"/>
                  </a:cubicBezTo>
                  <a:lnTo>
                    <a:pt x="0" y="10470"/>
                  </a:lnTo>
                  <a:cubicBezTo>
                    <a:pt x="0" y="10595"/>
                    <a:pt x="96" y="10690"/>
                    <a:pt x="221" y="10690"/>
                  </a:cubicBezTo>
                  <a:lnTo>
                    <a:pt x="7791" y="10690"/>
                  </a:lnTo>
                  <a:cubicBezTo>
                    <a:pt x="7915" y="10690"/>
                    <a:pt x="8020" y="10595"/>
                    <a:pt x="8020" y="10470"/>
                  </a:cubicBezTo>
                  <a:lnTo>
                    <a:pt x="8020" y="220"/>
                  </a:lnTo>
                  <a:cubicBezTo>
                    <a:pt x="8020" y="106"/>
                    <a:pt x="7915" y="0"/>
                    <a:pt x="77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984373" y="1502585"/>
              <a:ext cx="105329" cy="52678"/>
            </a:xfrm>
            <a:custGeom>
              <a:rect b="b" l="l" r="r" t="t"/>
              <a:pathLst>
                <a:path extrusionOk="0" h="2006" w="4011">
                  <a:moveTo>
                    <a:pt x="2004" y="558"/>
                  </a:moveTo>
                  <a:cubicBezTo>
                    <a:pt x="2178" y="558"/>
                    <a:pt x="2345" y="694"/>
                    <a:pt x="2345" y="895"/>
                  </a:cubicBezTo>
                  <a:cubicBezTo>
                    <a:pt x="2345" y="1087"/>
                    <a:pt x="2192" y="1230"/>
                    <a:pt x="2010" y="1230"/>
                  </a:cubicBezTo>
                  <a:cubicBezTo>
                    <a:pt x="1714" y="1230"/>
                    <a:pt x="1561" y="867"/>
                    <a:pt x="1771" y="656"/>
                  </a:cubicBezTo>
                  <a:cubicBezTo>
                    <a:pt x="1839" y="589"/>
                    <a:pt x="1922" y="558"/>
                    <a:pt x="2004" y="558"/>
                  </a:cubicBezTo>
                  <a:close/>
                  <a:moveTo>
                    <a:pt x="2006" y="0"/>
                  </a:moveTo>
                  <a:cubicBezTo>
                    <a:pt x="1707" y="0"/>
                    <a:pt x="1408" y="149"/>
                    <a:pt x="1235" y="446"/>
                  </a:cubicBezTo>
                  <a:lnTo>
                    <a:pt x="450" y="446"/>
                  </a:lnTo>
                  <a:cubicBezTo>
                    <a:pt x="202" y="446"/>
                    <a:pt x="1" y="646"/>
                    <a:pt x="1" y="895"/>
                  </a:cubicBezTo>
                  <a:lnTo>
                    <a:pt x="1" y="1785"/>
                  </a:lnTo>
                  <a:cubicBezTo>
                    <a:pt x="1" y="1910"/>
                    <a:pt x="106" y="2005"/>
                    <a:pt x="230" y="2005"/>
                  </a:cubicBezTo>
                  <a:lnTo>
                    <a:pt x="3791" y="2005"/>
                  </a:lnTo>
                  <a:cubicBezTo>
                    <a:pt x="3915" y="2005"/>
                    <a:pt x="4011" y="1910"/>
                    <a:pt x="4011" y="1785"/>
                  </a:cubicBezTo>
                  <a:lnTo>
                    <a:pt x="4011" y="895"/>
                  </a:lnTo>
                  <a:cubicBezTo>
                    <a:pt x="4011" y="646"/>
                    <a:pt x="3810" y="446"/>
                    <a:pt x="3570" y="446"/>
                  </a:cubicBezTo>
                  <a:lnTo>
                    <a:pt x="2776" y="446"/>
                  </a:lnTo>
                  <a:cubicBezTo>
                    <a:pt x="2604" y="149"/>
                    <a:pt x="2305" y="0"/>
                    <a:pt x="20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964022" y="1663559"/>
              <a:ext cx="29175" cy="29175"/>
            </a:xfrm>
            <a:custGeom>
              <a:rect b="b" l="l" r="r" t="t"/>
              <a:pathLst>
                <a:path extrusionOk="0" h="1111" w="1111">
                  <a:moveTo>
                    <a:pt x="556" y="0"/>
                  </a:moveTo>
                  <a:cubicBezTo>
                    <a:pt x="249" y="0"/>
                    <a:pt x="0" y="249"/>
                    <a:pt x="0" y="555"/>
                  </a:cubicBezTo>
                  <a:cubicBezTo>
                    <a:pt x="0" y="862"/>
                    <a:pt x="249" y="1110"/>
                    <a:pt x="556" y="1110"/>
                  </a:cubicBezTo>
                  <a:cubicBezTo>
                    <a:pt x="862" y="1110"/>
                    <a:pt x="1111" y="862"/>
                    <a:pt x="1111" y="555"/>
                  </a:cubicBezTo>
                  <a:cubicBezTo>
                    <a:pt x="1111" y="249"/>
                    <a:pt x="862"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964022" y="1716079"/>
              <a:ext cx="29175" cy="29437"/>
            </a:xfrm>
            <a:custGeom>
              <a:rect b="b" l="l" r="r" t="t"/>
              <a:pathLst>
                <a:path extrusionOk="0" h="1121" w="1111">
                  <a:moveTo>
                    <a:pt x="556" y="0"/>
                  </a:moveTo>
                  <a:cubicBezTo>
                    <a:pt x="249" y="0"/>
                    <a:pt x="0" y="249"/>
                    <a:pt x="0" y="565"/>
                  </a:cubicBezTo>
                  <a:cubicBezTo>
                    <a:pt x="0" y="871"/>
                    <a:pt x="249" y="1120"/>
                    <a:pt x="556" y="1120"/>
                  </a:cubicBezTo>
                  <a:cubicBezTo>
                    <a:pt x="862" y="1120"/>
                    <a:pt x="1111" y="871"/>
                    <a:pt x="1111" y="565"/>
                  </a:cubicBezTo>
                  <a:cubicBezTo>
                    <a:pt x="1111" y="249"/>
                    <a:pt x="862"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964022" y="1768862"/>
              <a:ext cx="29175" cy="29175"/>
            </a:xfrm>
            <a:custGeom>
              <a:rect b="b" l="l" r="r" t="t"/>
              <a:pathLst>
                <a:path extrusionOk="0" h="1111" w="1111">
                  <a:moveTo>
                    <a:pt x="556" y="0"/>
                  </a:moveTo>
                  <a:cubicBezTo>
                    <a:pt x="249" y="0"/>
                    <a:pt x="0" y="249"/>
                    <a:pt x="0" y="555"/>
                  </a:cubicBezTo>
                  <a:cubicBezTo>
                    <a:pt x="0" y="861"/>
                    <a:pt x="249" y="1110"/>
                    <a:pt x="556" y="1110"/>
                  </a:cubicBezTo>
                  <a:cubicBezTo>
                    <a:pt x="862" y="1110"/>
                    <a:pt x="1111" y="861"/>
                    <a:pt x="1111" y="555"/>
                  </a:cubicBezTo>
                  <a:cubicBezTo>
                    <a:pt x="1111" y="249"/>
                    <a:pt x="862"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1005985" y="1660539"/>
              <a:ext cx="68145" cy="11843"/>
            </a:xfrm>
            <a:custGeom>
              <a:rect b="b" l="l" r="r" t="t"/>
              <a:pathLst>
                <a:path extrusionOk="0" h="451" w="2595">
                  <a:moveTo>
                    <a:pt x="297" y="0"/>
                  </a:moveTo>
                  <a:cubicBezTo>
                    <a:pt x="1" y="0"/>
                    <a:pt x="1" y="450"/>
                    <a:pt x="297" y="450"/>
                  </a:cubicBezTo>
                  <a:lnTo>
                    <a:pt x="2307" y="450"/>
                  </a:lnTo>
                  <a:cubicBezTo>
                    <a:pt x="2594" y="450"/>
                    <a:pt x="2594" y="0"/>
                    <a:pt x="23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1005985" y="1683910"/>
              <a:ext cx="109110" cy="11843"/>
            </a:xfrm>
            <a:custGeom>
              <a:rect b="b" l="l" r="r" t="t"/>
              <a:pathLst>
                <a:path extrusionOk="0" h="451" w="4155">
                  <a:moveTo>
                    <a:pt x="297" y="0"/>
                  </a:moveTo>
                  <a:cubicBezTo>
                    <a:pt x="1" y="0"/>
                    <a:pt x="1" y="450"/>
                    <a:pt x="297" y="450"/>
                  </a:cubicBezTo>
                  <a:lnTo>
                    <a:pt x="3858" y="450"/>
                  </a:lnTo>
                  <a:cubicBezTo>
                    <a:pt x="4154" y="450"/>
                    <a:pt x="4154" y="0"/>
                    <a:pt x="3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1005985" y="1713322"/>
              <a:ext cx="68145" cy="11581"/>
            </a:xfrm>
            <a:custGeom>
              <a:rect b="b" l="l" r="r" t="t"/>
              <a:pathLst>
                <a:path extrusionOk="0" h="441" w="2595">
                  <a:moveTo>
                    <a:pt x="297" y="0"/>
                  </a:moveTo>
                  <a:cubicBezTo>
                    <a:pt x="1" y="0"/>
                    <a:pt x="1" y="440"/>
                    <a:pt x="297" y="440"/>
                  </a:cubicBezTo>
                  <a:lnTo>
                    <a:pt x="2307" y="440"/>
                  </a:lnTo>
                  <a:cubicBezTo>
                    <a:pt x="2594" y="440"/>
                    <a:pt x="2594" y="0"/>
                    <a:pt x="23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1005985" y="1736693"/>
              <a:ext cx="109110" cy="11581"/>
            </a:xfrm>
            <a:custGeom>
              <a:rect b="b" l="l" r="r" t="t"/>
              <a:pathLst>
                <a:path extrusionOk="0" h="441" w="4155">
                  <a:moveTo>
                    <a:pt x="297" y="0"/>
                  </a:moveTo>
                  <a:cubicBezTo>
                    <a:pt x="1" y="0"/>
                    <a:pt x="1" y="440"/>
                    <a:pt x="297" y="440"/>
                  </a:cubicBezTo>
                  <a:lnTo>
                    <a:pt x="3858" y="440"/>
                  </a:lnTo>
                  <a:cubicBezTo>
                    <a:pt x="4154" y="440"/>
                    <a:pt x="4154" y="0"/>
                    <a:pt x="3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1005985" y="1765842"/>
              <a:ext cx="68145" cy="11843"/>
            </a:xfrm>
            <a:custGeom>
              <a:rect b="b" l="l" r="r" t="t"/>
              <a:pathLst>
                <a:path extrusionOk="0" h="451" w="2595">
                  <a:moveTo>
                    <a:pt x="297" y="0"/>
                  </a:moveTo>
                  <a:cubicBezTo>
                    <a:pt x="1" y="0"/>
                    <a:pt x="1" y="450"/>
                    <a:pt x="297" y="450"/>
                  </a:cubicBezTo>
                  <a:lnTo>
                    <a:pt x="2307" y="450"/>
                  </a:lnTo>
                  <a:cubicBezTo>
                    <a:pt x="2594" y="450"/>
                    <a:pt x="2594" y="0"/>
                    <a:pt x="23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1005985" y="1789213"/>
              <a:ext cx="109110" cy="11843"/>
            </a:xfrm>
            <a:custGeom>
              <a:rect b="b" l="l" r="r" t="t"/>
              <a:pathLst>
                <a:path extrusionOk="0" h="451" w="4155">
                  <a:moveTo>
                    <a:pt x="297" y="0"/>
                  </a:moveTo>
                  <a:cubicBezTo>
                    <a:pt x="1" y="0"/>
                    <a:pt x="1" y="450"/>
                    <a:pt x="297" y="450"/>
                  </a:cubicBezTo>
                  <a:lnTo>
                    <a:pt x="3858" y="450"/>
                  </a:lnTo>
                  <a:cubicBezTo>
                    <a:pt x="4154" y="450"/>
                    <a:pt x="4154" y="0"/>
                    <a:pt x="3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1005985" y="1572831"/>
              <a:ext cx="103333" cy="11843"/>
            </a:xfrm>
            <a:custGeom>
              <a:rect b="b" l="l" r="r" t="t"/>
              <a:pathLst>
                <a:path extrusionOk="0" h="451" w="3935">
                  <a:moveTo>
                    <a:pt x="297" y="0"/>
                  </a:moveTo>
                  <a:cubicBezTo>
                    <a:pt x="1" y="0"/>
                    <a:pt x="1" y="450"/>
                    <a:pt x="297" y="450"/>
                  </a:cubicBezTo>
                  <a:lnTo>
                    <a:pt x="3637" y="450"/>
                  </a:lnTo>
                  <a:cubicBezTo>
                    <a:pt x="3934" y="450"/>
                    <a:pt x="3934" y="0"/>
                    <a:pt x="36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959243" y="1625613"/>
              <a:ext cx="155853" cy="11581"/>
            </a:xfrm>
            <a:custGeom>
              <a:rect b="b" l="l" r="r" t="t"/>
              <a:pathLst>
                <a:path extrusionOk="0" h="441" w="5935">
                  <a:moveTo>
                    <a:pt x="297" y="0"/>
                  </a:moveTo>
                  <a:cubicBezTo>
                    <a:pt x="1" y="0"/>
                    <a:pt x="1" y="440"/>
                    <a:pt x="297" y="440"/>
                  </a:cubicBezTo>
                  <a:lnTo>
                    <a:pt x="5638" y="440"/>
                  </a:lnTo>
                  <a:cubicBezTo>
                    <a:pt x="5934" y="440"/>
                    <a:pt x="5934" y="0"/>
                    <a:pt x="56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1005985" y="1596202"/>
              <a:ext cx="27179" cy="11843"/>
            </a:xfrm>
            <a:custGeom>
              <a:rect b="b" l="l" r="r" t="t"/>
              <a:pathLst>
                <a:path extrusionOk="0" h="451" w="1035">
                  <a:moveTo>
                    <a:pt x="297" y="0"/>
                  </a:moveTo>
                  <a:cubicBezTo>
                    <a:pt x="1" y="0"/>
                    <a:pt x="1" y="450"/>
                    <a:pt x="297" y="450"/>
                  </a:cubicBezTo>
                  <a:lnTo>
                    <a:pt x="738" y="450"/>
                  </a:lnTo>
                  <a:cubicBezTo>
                    <a:pt x="1034" y="450"/>
                    <a:pt x="1034" y="0"/>
                    <a:pt x="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1040911" y="1596202"/>
              <a:ext cx="38996" cy="11843"/>
            </a:xfrm>
            <a:custGeom>
              <a:rect b="b" l="l" r="r" t="t"/>
              <a:pathLst>
                <a:path extrusionOk="0" h="451" w="1485">
                  <a:moveTo>
                    <a:pt x="298" y="0"/>
                  </a:moveTo>
                  <a:cubicBezTo>
                    <a:pt x="1" y="0"/>
                    <a:pt x="1" y="450"/>
                    <a:pt x="298" y="450"/>
                  </a:cubicBezTo>
                  <a:lnTo>
                    <a:pt x="1188" y="450"/>
                  </a:lnTo>
                  <a:cubicBezTo>
                    <a:pt x="1484" y="450"/>
                    <a:pt x="1484" y="0"/>
                    <a:pt x="11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961002" y="1572831"/>
              <a:ext cx="35215" cy="35215"/>
            </a:xfrm>
            <a:custGeom>
              <a:rect b="b" l="l" r="r" t="t"/>
              <a:pathLst>
                <a:path extrusionOk="0" h="1341" w="1341">
                  <a:moveTo>
                    <a:pt x="230" y="0"/>
                  </a:moveTo>
                  <a:cubicBezTo>
                    <a:pt x="106" y="0"/>
                    <a:pt x="1" y="106"/>
                    <a:pt x="1" y="230"/>
                  </a:cubicBezTo>
                  <a:lnTo>
                    <a:pt x="1" y="1120"/>
                  </a:lnTo>
                  <a:cubicBezTo>
                    <a:pt x="1" y="1235"/>
                    <a:pt x="106" y="1340"/>
                    <a:pt x="230" y="1340"/>
                  </a:cubicBezTo>
                  <a:lnTo>
                    <a:pt x="1120" y="1340"/>
                  </a:lnTo>
                  <a:cubicBezTo>
                    <a:pt x="1235" y="1340"/>
                    <a:pt x="1340" y="1245"/>
                    <a:pt x="1340" y="1120"/>
                  </a:cubicBezTo>
                  <a:lnTo>
                    <a:pt x="1340" y="230"/>
                  </a:lnTo>
                  <a:cubicBezTo>
                    <a:pt x="1340" y="106"/>
                    <a:pt x="1235" y="0"/>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984373" y="1543682"/>
              <a:ext cx="105329" cy="11581"/>
            </a:xfrm>
            <a:custGeom>
              <a:rect b="b" l="l" r="r" t="t"/>
              <a:pathLst>
                <a:path extrusionOk="0" h="441" w="4011">
                  <a:moveTo>
                    <a:pt x="230" y="0"/>
                  </a:moveTo>
                  <a:cubicBezTo>
                    <a:pt x="106" y="0"/>
                    <a:pt x="1" y="96"/>
                    <a:pt x="1" y="220"/>
                  </a:cubicBezTo>
                  <a:cubicBezTo>
                    <a:pt x="1" y="345"/>
                    <a:pt x="106" y="440"/>
                    <a:pt x="230" y="440"/>
                  </a:cubicBezTo>
                  <a:lnTo>
                    <a:pt x="3791" y="440"/>
                  </a:lnTo>
                  <a:cubicBezTo>
                    <a:pt x="3915" y="440"/>
                    <a:pt x="4011" y="345"/>
                    <a:pt x="4011" y="220"/>
                  </a:cubicBezTo>
                  <a:cubicBezTo>
                    <a:pt x="4011" y="96"/>
                    <a:pt x="3915" y="0"/>
                    <a:pt x="3791" y="0"/>
                  </a:cubicBezTo>
                  <a:close/>
                </a:path>
              </a:pathLst>
            </a:custGeom>
            <a:solidFill>
              <a:srgbClr val="3B406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969799" y="1581628"/>
              <a:ext cx="17620" cy="17620"/>
            </a:xfrm>
            <a:custGeom>
              <a:rect b="b" l="l" r="r" t="t"/>
              <a:pathLst>
                <a:path extrusionOk="0" h="671" w="671">
                  <a:moveTo>
                    <a:pt x="336" y="0"/>
                  </a:moveTo>
                  <a:cubicBezTo>
                    <a:pt x="154" y="0"/>
                    <a:pt x="1" y="153"/>
                    <a:pt x="1" y="335"/>
                  </a:cubicBezTo>
                  <a:cubicBezTo>
                    <a:pt x="1" y="517"/>
                    <a:pt x="154" y="670"/>
                    <a:pt x="336" y="670"/>
                  </a:cubicBezTo>
                  <a:cubicBezTo>
                    <a:pt x="517" y="670"/>
                    <a:pt x="671" y="517"/>
                    <a:pt x="671" y="335"/>
                  </a:cubicBezTo>
                  <a:cubicBezTo>
                    <a:pt x="671" y="153"/>
                    <a:pt x="517" y="0"/>
                    <a:pt x="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a:t>
            </a:r>
            <a:endParaRPr/>
          </a:p>
        </p:txBody>
      </p:sp>
      <p:sp>
        <p:nvSpPr>
          <p:cNvPr id="244" name="Google Shape;244;p28"/>
          <p:cNvSpPr txBox="1"/>
          <p:nvPr>
            <p:ph idx="1" type="subTitle"/>
          </p:nvPr>
        </p:nvSpPr>
        <p:spPr>
          <a:xfrm>
            <a:off x="1549663" y="2801075"/>
            <a:ext cx="2175300" cy="16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Used MongoDB to handle varying and complex data structures such as JSON files and array of embedded documents. Because we mainly retrieve data in bulks and in large volumes, we benefit from MongoDB’s capability to read document-based data quickly.</a:t>
            </a:r>
            <a:endParaRPr sz="1100"/>
          </a:p>
        </p:txBody>
      </p:sp>
      <p:sp>
        <p:nvSpPr>
          <p:cNvPr id="245" name="Google Shape;245;p28"/>
          <p:cNvSpPr txBox="1"/>
          <p:nvPr>
            <p:ph idx="2" type="subTitle"/>
          </p:nvPr>
        </p:nvSpPr>
        <p:spPr>
          <a:xfrm>
            <a:off x="5154487" y="2801075"/>
            <a:ext cx="2175300" cy="16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Used Amazon S3 to store large audio files and annotation text files. S3 is designed to handle large amounts of data in the form of objects.</a:t>
            </a:r>
            <a:endParaRPr sz="1100"/>
          </a:p>
        </p:txBody>
      </p:sp>
      <p:sp>
        <p:nvSpPr>
          <p:cNvPr id="246" name="Google Shape;246;p28"/>
          <p:cNvSpPr txBox="1"/>
          <p:nvPr>
            <p:ph idx="4" type="subTitle"/>
          </p:nvPr>
        </p:nvSpPr>
        <p:spPr>
          <a:xfrm>
            <a:off x="1549663" y="2220821"/>
            <a:ext cx="21753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MongoDB </a:t>
            </a:r>
            <a:r>
              <a:rPr lang="en" sz="1600"/>
              <a:t>(NoSQL)</a:t>
            </a:r>
            <a:endParaRPr sz="1600"/>
          </a:p>
        </p:txBody>
      </p:sp>
      <p:sp>
        <p:nvSpPr>
          <p:cNvPr id="247" name="Google Shape;247;p28"/>
          <p:cNvSpPr txBox="1"/>
          <p:nvPr>
            <p:ph idx="5" type="subTitle"/>
          </p:nvPr>
        </p:nvSpPr>
        <p:spPr>
          <a:xfrm>
            <a:off x="5154488" y="2220821"/>
            <a:ext cx="21753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Amazon S3</a:t>
            </a:r>
            <a:endParaRPr/>
          </a:p>
        </p:txBody>
      </p:sp>
      <p:pic>
        <p:nvPicPr>
          <p:cNvPr id="248" name="Google Shape;248;p28"/>
          <p:cNvPicPr preferRelativeResize="0"/>
          <p:nvPr/>
        </p:nvPicPr>
        <p:blipFill>
          <a:blip r:embed="rId3">
            <a:alphaModFix/>
          </a:blip>
          <a:stretch>
            <a:fillRect/>
          </a:stretch>
        </p:blipFill>
        <p:spPr>
          <a:xfrm>
            <a:off x="2266860" y="1535275"/>
            <a:ext cx="740925" cy="740900"/>
          </a:xfrm>
          <a:prstGeom prst="rect">
            <a:avLst/>
          </a:prstGeom>
          <a:noFill/>
          <a:ln>
            <a:noFill/>
          </a:ln>
        </p:spPr>
      </p:pic>
      <p:pic>
        <p:nvPicPr>
          <p:cNvPr id="249" name="Google Shape;249;p28"/>
          <p:cNvPicPr preferRelativeResize="0"/>
          <p:nvPr/>
        </p:nvPicPr>
        <p:blipFill>
          <a:blip r:embed="rId4">
            <a:alphaModFix/>
          </a:blip>
          <a:stretch>
            <a:fillRect/>
          </a:stretch>
        </p:blipFill>
        <p:spPr>
          <a:xfrm>
            <a:off x="5748212" y="1535275"/>
            <a:ext cx="987851" cy="74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a:t>
            </a:r>
            <a:endParaRPr/>
          </a:p>
        </p:txBody>
      </p:sp>
      <p:sp>
        <p:nvSpPr>
          <p:cNvPr id="255" name="Google Shape;255;p29"/>
          <p:cNvSpPr txBox="1"/>
          <p:nvPr/>
        </p:nvSpPr>
        <p:spPr>
          <a:xfrm>
            <a:off x="506975" y="1080150"/>
            <a:ext cx="4401300" cy="37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50">
                <a:solidFill>
                  <a:srgbClr val="212121"/>
                </a:solidFill>
                <a:highlight>
                  <a:srgbClr val="FFF2CC"/>
                </a:highlight>
                <a:latin typeface="Courier New"/>
                <a:ea typeface="Courier New"/>
                <a:cs typeface="Courier New"/>
                <a:sym typeface="Courier New"/>
              </a:rPr>
              <a:t>Patients</a:t>
            </a:r>
            <a:endParaRPr b="1" sz="950">
              <a:solidFill>
                <a:srgbClr val="212121"/>
              </a:solidFill>
              <a:highlight>
                <a:srgbClr val="FFF2CC"/>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a:t>
            </a:r>
            <a:r>
              <a:rPr b="1" lang="en" sz="950">
                <a:solidFill>
                  <a:srgbClr val="212121"/>
                </a:solidFill>
                <a:latin typeface="Courier New"/>
                <a:ea typeface="Courier New"/>
                <a:cs typeface="Courier New"/>
                <a:sym typeface="Courier New"/>
              </a:rPr>
              <a:t>patient_id</a:t>
            </a:r>
            <a:r>
              <a:rPr lang="en" sz="950">
                <a:solidFill>
                  <a:srgbClr val="212121"/>
                </a:solidFill>
                <a:latin typeface="Courier New"/>
                <a:ea typeface="Courier New"/>
                <a:cs typeface="Courier New"/>
                <a:sym typeface="Courier New"/>
              </a:rPr>
              <a:t> (AutoField, Primary Key)</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age (IntegerField)</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sex (CharField, max_length=10)</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adult_bmi (FloatField, nullable)</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child_weight (FloatField, nullable)</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child_height (FloatField, nullable)</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a:t>
            </a:r>
            <a:r>
              <a:rPr b="1" lang="en" sz="950">
                <a:solidFill>
                  <a:srgbClr val="212121"/>
                </a:solidFill>
                <a:highlight>
                  <a:srgbClr val="FFF2CC"/>
                </a:highlight>
                <a:latin typeface="Courier New"/>
                <a:ea typeface="Courier New"/>
                <a:cs typeface="Courier New"/>
                <a:sym typeface="Courier New"/>
              </a:rPr>
              <a:t>RespiratortyData</a:t>
            </a:r>
            <a:r>
              <a:rPr lang="en" sz="950">
                <a:solidFill>
                  <a:srgbClr val="212121"/>
                </a:solidFill>
                <a:latin typeface="Courier New"/>
                <a:ea typeface="Courier New"/>
                <a:cs typeface="Courier New"/>
                <a:sym typeface="Courier New"/>
              </a:rPr>
              <a:t> (ArrayField)</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Embedded Documents:</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id (IntegerField, Primary Key)</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recording_index (CharField, max_length=3)</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chest_location (CharField, max_length=2)</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acquisition_model (CharField, max_length=2)</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recording_equipment (CharField, max_length=20)</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annotation_file (CharField, max_length=255)</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respiratory_cycles (JSONField)</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sound_file_path (CharField, max_length=255)</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average_cycle_duration(FloatField, nullable)</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a:t>
            </a:r>
            <a:r>
              <a:rPr lang="en" sz="950">
                <a:solidFill>
                  <a:srgbClr val="212121"/>
                </a:solidFill>
                <a:highlight>
                  <a:srgbClr val="FFF2CC"/>
                </a:highlight>
                <a:latin typeface="Courier New"/>
                <a:ea typeface="Courier New"/>
                <a:cs typeface="Courier New"/>
                <a:sym typeface="Courier New"/>
              </a:rPr>
              <a:t>Diagnosis</a:t>
            </a:r>
            <a:r>
              <a:rPr lang="en" sz="950">
                <a:solidFill>
                  <a:srgbClr val="212121"/>
                </a:solidFill>
                <a:latin typeface="Courier New"/>
                <a:ea typeface="Courier New"/>
                <a:cs typeface="Courier New"/>
                <a:sym typeface="Courier New"/>
              </a:rPr>
              <a:t> (Foreign Key Relationship to Diagnosis)</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Related Documents:</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patient_id (ForeignKey, references Patients.patient_id)</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        └── diagnosis_name (CharField, max_length=100)</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212121"/>
              </a:solidFill>
              <a:latin typeface="Catamaran"/>
              <a:ea typeface="Catamaran"/>
              <a:cs typeface="Catamaran"/>
              <a:sym typeface="Catamaran"/>
            </a:endParaRPr>
          </a:p>
        </p:txBody>
      </p:sp>
      <p:sp>
        <p:nvSpPr>
          <p:cNvPr id="256" name="Google Shape;256;p29"/>
          <p:cNvSpPr txBox="1"/>
          <p:nvPr/>
        </p:nvSpPr>
        <p:spPr>
          <a:xfrm>
            <a:off x="5202275" y="1168350"/>
            <a:ext cx="3093600" cy="3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tamaran"/>
                <a:ea typeface="Catamaran"/>
                <a:cs typeface="Catamaran"/>
                <a:sym typeface="Catamaran"/>
              </a:rPr>
              <a:t>Our </a:t>
            </a:r>
            <a:r>
              <a:rPr b="1" lang="en" sz="1000">
                <a:solidFill>
                  <a:schemeClr val="dk1"/>
                </a:solidFill>
                <a:latin typeface="Catamaran"/>
                <a:ea typeface="Catamaran"/>
                <a:cs typeface="Catamaran"/>
                <a:sym typeface="Catamaran"/>
              </a:rPr>
              <a:t>Patients </a:t>
            </a:r>
            <a:r>
              <a:rPr lang="en" sz="1000">
                <a:solidFill>
                  <a:schemeClr val="dk1"/>
                </a:solidFill>
                <a:latin typeface="Catamaran"/>
                <a:ea typeface="Catamaran"/>
                <a:cs typeface="Catamaran"/>
                <a:sym typeface="Catamaran"/>
              </a:rPr>
              <a:t>model is the central model, managing data related to all patients.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rPr i="1" lang="en" sz="1000">
                <a:solidFill>
                  <a:schemeClr val="dk1"/>
                </a:solidFill>
                <a:latin typeface="Catamaran"/>
                <a:ea typeface="Catamaran"/>
                <a:cs typeface="Catamaran"/>
                <a:sym typeface="Catamaran"/>
              </a:rPr>
              <a:t>p</a:t>
            </a:r>
            <a:r>
              <a:rPr i="1" lang="en" sz="1000">
                <a:solidFill>
                  <a:schemeClr val="dk1"/>
                </a:solidFill>
                <a:latin typeface="Catamaran"/>
                <a:ea typeface="Catamaran"/>
                <a:cs typeface="Catamaran"/>
                <a:sym typeface="Catamaran"/>
              </a:rPr>
              <a:t>atient_id </a:t>
            </a:r>
            <a:r>
              <a:rPr lang="en" sz="1000">
                <a:solidFill>
                  <a:schemeClr val="dk1"/>
                </a:solidFill>
                <a:latin typeface="Catamaran"/>
                <a:ea typeface="Catamaran"/>
                <a:cs typeface="Catamaran"/>
                <a:sym typeface="Catamaran"/>
              </a:rPr>
              <a:t>is the primary key for this model, and this will later be used to refer </a:t>
            </a:r>
            <a:r>
              <a:rPr b="1" lang="en" sz="1000">
                <a:solidFill>
                  <a:schemeClr val="dk1"/>
                </a:solidFill>
                <a:latin typeface="Catamaran"/>
                <a:ea typeface="Catamaran"/>
                <a:cs typeface="Catamaran"/>
                <a:sym typeface="Catamaran"/>
              </a:rPr>
              <a:t>Patients </a:t>
            </a:r>
            <a:r>
              <a:rPr lang="en" sz="1000">
                <a:solidFill>
                  <a:schemeClr val="dk1"/>
                </a:solidFill>
                <a:latin typeface="Catamaran"/>
                <a:ea typeface="Catamaran"/>
                <a:cs typeface="Catamaran"/>
                <a:sym typeface="Catamaran"/>
              </a:rPr>
              <a:t>from </a:t>
            </a:r>
            <a:r>
              <a:rPr b="1" lang="en" sz="1000">
                <a:solidFill>
                  <a:schemeClr val="dk1"/>
                </a:solidFill>
                <a:latin typeface="Catamaran"/>
                <a:ea typeface="Catamaran"/>
                <a:cs typeface="Catamaran"/>
                <a:sym typeface="Catamaran"/>
              </a:rPr>
              <a:t>Diagnosis</a:t>
            </a:r>
            <a:r>
              <a:rPr lang="en" sz="1000">
                <a:solidFill>
                  <a:schemeClr val="dk1"/>
                </a:solidFill>
                <a:latin typeface="Catamaran"/>
                <a:ea typeface="Catamaran"/>
                <a:cs typeface="Catamaran"/>
                <a:sym typeface="Catamaran"/>
              </a:rPr>
              <a:t>.</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rPr b="1" lang="en" sz="1000">
                <a:solidFill>
                  <a:schemeClr val="dk1"/>
                </a:solidFill>
                <a:latin typeface="Catamaran"/>
                <a:ea typeface="Catamaran"/>
                <a:cs typeface="Catamaran"/>
                <a:sym typeface="Catamaran"/>
              </a:rPr>
              <a:t>RespiratoryData </a:t>
            </a:r>
            <a:r>
              <a:rPr lang="en" sz="1000">
                <a:solidFill>
                  <a:schemeClr val="dk1"/>
                </a:solidFill>
                <a:latin typeface="Catamaran"/>
                <a:ea typeface="Catamaran"/>
                <a:cs typeface="Catamaran"/>
                <a:sym typeface="Catamaran"/>
              </a:rPr>
              <a:t>contains detailed data on respiratory analyses, and it is an array of embedded documents.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rPr i="1" lang="en" sz="1000">
                <a:solidFill>
                  <a:schemeClr val="dk1"/>
                </a:solidFill>
                <a:latin typeface="Catamaran"/>
                <a:ea typeface="Catamaran"/>
                <a:cs typeface="Catamaran"/>
                <a:sym typeface="Catamaran"/>
              </a:rPr>
              <a:t>annotation_file </a:t>
            </a:r>
            <a:r>
              <a:rPr lang="en" sz="1000">
                <a:solidFill>
                  <a:schemeClr val="dk1"/>
                </a:solidFill>
                <a:latin typeface="Catamaran"/>
                <a:ea typeface="Catamaran"/>
                <a:cs typeface="Catamaran"/>
                <a:sym typeface="Catamaran"/>
              </a:rPr>
              <a:t>and </a:t>
            </a:r>
            <a:r>
              <a:rPr i="1" lang="en" sz="1000">
                <a:solidFill>
                  <a:schemeClr val="dk1"/>
                </a:solidFill>
                <a:latin typeface="Catamaran"/>
                <a:ea typeface="Catamaran"/>
                <a:cs typeface="Catamaran"/>
                <a:sym typeface="Catamaran"/>
              </a:rPr>
              <a:t>sound_file_path</a:t>
            </a:r>
            <a:r>
              <a:rPr lang="en" sz="1000">
                <a:solidFill>
                  <a:schemeClr val="dk1"/>
                </a:solidFill>
                <a:latin typeface="Catamaran"/>
                <a:ea typeface="Catamaran"/>
                <a:cs typeface="Catamaran"/>
                <a:sym typeface="Catamaran"/>
              </a:rPr>
              <a:t> points to the annotation file (.txt) and sound file (.wav) in Amazon S3.</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rPr b="1" lang="en" sz="1000">
                <a:solidFill>
                  <a:schemeClr val="dk1"/>
                </a:solidFill>
                <a:latin typeface="Catamaran"/>
                <a:ea typeface="Catamaran"/>
                <a:cs typeface="Catamaran"/>
                <a:sym typeface="Catamaran"/>
              </a:rPr>
              <a:t>Diagnosis </a:t>
            </a:r>
            <a:r>
              <a:rPr lang="en" sz="1000">
                <a:solidFill>
                  <a:schemeClr val="dk1"/>
                </a:solidFill>
                <a:latin typeface="Catamaran"/>
                <a:ea typeface="Catamaran"/>
                <a:cs typeface="Catamaran"/>
                <a:sym typeface="Catamaran"/>
              </a:rPr>
              <a:t>references to the </a:t>
            </a:r>
            <a:r>
              <a:rPr b="1" lang="en" sz="1000">
                <a:solidFill>
                  <a:schemeClr val="dk1"/>
                </a:solidFill>
                <a:latin typeface="Catamaran"/>
                <a:ea typeface="Catamaran"/>
                <a:cs typeface="Catamaran"/>
                <a:sym typeface="Catamaran"/>
              </a:rPr>
              <a:t>Patients </a:t>
            </a:r>
            <a:r>
              <a:rPr lang="en" sz="1000">
                <a:solidFill>
                  <a:schemeClr val="dk1"/>
                </a:solidFill>
                <a:latin typeface="Catamaran"/>
                <a:ea typeface="Catamaran"/>
                <a:cs typeface="Catamaran"/>
                <a:sym typeface="Catamaran"/>
              </a:rPr>
              <a:t>model and contains the diagnosis information (disease name).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rPr lang="en" sz="1000">
                <a:solidFill>
                  <a:schemeClr val="dk1"/>
                </a:solidFill>
                <a:latin typeface="Catamaran"/>
                <a:ea typeface="Catamaran"/>
                <a:cs typeface="Catamaran"/>
                <a:sym typeface="Catamaran"/>
              </a:rPr>
              <a:t>We show two ways of how MongoDB handles relationships be</a:t>
            </a:r>
            <a:r>
              <a:rPr lang="en" sz="1000">
                <a:solidFill>
                  <a:schemeClr val="dk1"/>
                </a:solidFill>
                <a:latin typeface="Catamaran"/>
                <a:ea typeface="Catamaran"/>
                <a:cs typeface="Catamaran"/>
                <a:sym typeface="Catamaran"/>
              </a:rPr>
              <a:t>tween documents, embedded documents and manual referencing.</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000">
              <a:solidFill>
                <a:schemeClr val="dk1"/>
              </a:solidFill>
              <a:latin typeface="Catamaran"/>
              <a:ea typeface="Catamaran"/>
              <a:cs typeface="Catamaran"/>
              <a:sym typeface="Catamaran"/>
            </a:endParaRPr>
          </a:p>
          <a:p>
            <a:pPr indent="0" lvl="0" marL="0" rtl="0" algn="l">
              <a:spcBef>
                <a:spcPts val="0"/>
              </a:spcBef>
              <a:spcAft>
                <a:spcPts val="0"/>
              </a:spcAft>
              <a:buNone/>
            </a:pPr>
            <a:r>
              <a:rPr lang="en" sz="1000">
                <a:solidFill>
                  <a:schemeClr val="dk1"/>
                </a:solidFill>
                <a:latin typeface="Catamaran"/>
                <a:ea typeface="Catamaran"/>
                <a:cs typeface="Catamaran"/>
                <a:sym typeface="Catamaran"/>
              </a:rPr>
              <a:t>We also showcase MongoDB’s aggregation pipeline in calculating </a:t>
            </a:r>
            <a:r>
              <a:rPr i="1" lang="en" sz="1000">
                <a:solidFill>
                  <a:schemeClr val="dk1"/>
                </a:solidFill>
                <a:latin typeface="Catamaran"/>
                <a:ea typeface="Catamaran"/>
                <a:cs typeface="Catamaran"/>
                <a:sym typeface="Catamaran"/>
              </a:rPr>
              <a:t>average_cycle_duration</a:t>
            </a:r>
            <a:r>
              <a:rPr lang="en" sz="1000">
                <a:solidFill>
                  <a:schemeClr val="dk1"/>
                </a:solidFill>
                <a:latin typeface="Catamaran"/>
                <a:ea typeface="Catamaran"/>
                <a:cs typeface="Catamaran"/>
                <a:sym typeface="Catamaran"/>
              </a:rPr>
              <a:t>, enabling us to significantly reduce calculation time.</a:t>
            </a:r>
            <a:endParaRPr sz="1000">
              <a:solidFill>
                <a:schemeClr val="dk1"/>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a:t>
            </a:r>
            <a:endParaRPr/>
          </a:p>
        </p:txBody>
      </p:sp>
      <p:sp>
        <p:nvSpPr>
          <p:cNvPr id="262" name="Google Shape;262;p30"/>
          <p:cNvSpPr txBox="1"/>
          <p:nvPr>
            <p:ph idx="1" type="subTitle"/>
          </p:nvPr>
        </p:nvSpPr>
        <p:spPr>
          <a:xfrm>
            <a:off x="1183075" y="1102675"/>
            <a:ext cx="5645400" cy="27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web framework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Object-Relational Mapping (ORM) </a:t>
            </a:r>
            <a:endParaRPr b="1" sz="1400"/>
          </a:p>
          <a:p>
            <a:pPr indent="-317500" lvl="0" marL="457200" rtl="0" algn="l">
              <a:spcBef>
                <a:spcPts val="0"/>
              </a:spcBef>
              <a:spcAft>
                <a:spcPts val="0"/>
              </a:spcAft>
              <a:buSzPts val="1400"/>
              <a:buChar char="●"/>
            </a:pPr>
            <a:r>
              <a:rPr lang="en" sz="1400"/>
              <a:t>abstract details of SQL queries</a:t>
            </a:r>
            <a:endParaRPr sz="1400"/>
          </a:p>
          <a:p>
            <a:pPr indent="-317500" lvl="0" marL="457200" rtl="0" algn="l">
              <a:spcBef>
                <a:spcPts val="0"/>
              </a:spcBef>
              <a:spcAft>
                <a:spcPts val="0"/>
              </a:spcAft>
              <a:buSzPts val="1400"/>
              <a:buChar char="●"/>
            </a:pPr>
            <a:r>
              <a:rPr lang="en" sz="1400"/>
              <a:t>define database models using Python classes</a:t>
            </a:r>
            <a:endParaRPr sz="1400"/>
          </a:p>
          <a:p>
            <a:pPr indent="-317500" lvl="1" marL="914400" rtl="0" algn="ctr">
              <a:spcBef>
                <a:spcPts val="0"/>
              </a:spcBef>
              <a:spcAft>
                <a:spcPts val="0"/>
              </a:spcAft>
              <a:buSzPts val="1400"/>
              <a:buChar char="○"/>
            </a:pPr>
            <a:r>
              <a:rPr lang="en" sz="1400"/>
              <a:t>Django handles the translation to SQL queries</a:t>
            </a:r>
            <a:endParaRPr sz="1400"/>
          </a:p>
          <a:p>
            <a:pPr indent="0" lvl="0" marL="0" rtl="0" algn="l">
              <a:spcBef>
                <a:spcPts val="0"/>
              </a:spcBef>
              <a:spcAft>
                <a:spcPts val="0"/>
              </a:spcAft>
              <a:buNone/>
            </a:pPr>
            <a:r>
              <a:rPr b="1" lang="en" sz="1400"/>
              <a:t>admin interface</a:t>
            </a:r>
            <a:endParaRPr b="1" sz="1400"/>
          </a:p>
          <a:p>
            <a:pPr indent="-317500" lvl="0" marL="457200" rtl="0" algn="l">
              <a:spcBef>
                <a:spcPts val="0"/>
              </a:spcBef>
              <a:spcAft>
                <a:spcPts val="0"/>
              </a:spcAft>
              <a:buSzPts val="1400"/>
              <a:buChar char="●"/>
            </a:pPr>
            <a:r>
              <a:rPr lang="en" sz="1400"/>
              <a:t>manage data through a web interface without having to write custom admin panels</a:t>
            </a:r>
            <a:endParaRPr sz="1400"/>
          </a:p>
          <a:p>
            <a:pPr indent="0" lvl="0" marL="0" rtl="0" algn="l">
              <a:spcBef>
                <a:spcPts val="0"/>
              </a:spcBef>
              <a:spcAft>
                <a:spcPts val="0"/>
              </a:spcAft>
              <a:buNone/>
            </a:pPr>
            <a:r>
              <a:rPr b="1" lang="en" sz="1400"/>
              <a:t>scalable</a:t>
            </a:r>
            <a:endParaRPr b="1" sz="1400"/>
          </a:p>
          <a:p>
            <a:pPr indent="-317500" lvl="0" marL="457200" rtl="0" algn="l">
              <a:spcBef>
                <a:spcPts val="0"/>
              </a:spcBef>
              <a:spcAft>
                <a:spcPts val="0"/>
              </a:spcAft>
              <a:buSzPts val="1400"/>
              <a:buChar char="●"/>
            </a:pPr>
            <a:r>
              <a:rPr lang="en" sz="1400"/>
              <a:t>capable to handle high traffic loads </a:t>
            </a:r>
            <a:endParaRPr sz="1400"/>
          </a:p>
          <a:p>
            <a:pPr indent="-317500" lvl="0" marL="457200" rtl="0" algn="l">
              <a:spcBef>
                <a:spcPts val="0"/>
              </a:spcBef>
              <a:spcAft>
                <a:spcPts val="0"/>
              </a:spcAft>
              <a:buSzPts val="1400"/>
              <a:buChar char="●"/>
            </a:pPr>
            <a:r>
              <a:rPr lang="en" sz="1400"/>
              <a:t>(Instagram/Pinterest use Django)</a:t>
            </a:r>
            <a:endParaRPr sz="1400"/>
          </a:p>
          <a:p>
            <a:pPr indent="0" lvl="0" marL="0" rtl="0" algn="l">
              <a:spcBef>
                <a:spcPts val="0"/>
              </a:spcBef>
              <a:spcAft>
                <a:spcPts val="0"/>
              </a:spcAft>
              <a:buNone/>
            </a:pPr>
            <a:r>
              <a:t/>
            </a:r>
            <a:endParaRPr sz="1400"/>
          </a:p>
        </p:txBody>
      </p:sp>
      <p:pic>
        <p:nvPicPr>
          <p:cNvPr id="263" name="Google Shape;263;p30"/>
          <p:cNvPicPr preferRelativeResize="0"/>
          <p:nvPr/>
        </p:nvPicPr>
        <p:blipFill>
          <a:blip r:embed="rId3">
            <a:alphaModFix/>
          </a:blip>
          <a:stretch>
            <a:fillRect/>
          </a:stretch>
        </p:blipFill>
        <p:spPr>
          <a:xfrm>
            <a:off x="6903606" y="1214525"/>
            <a:ext cx="1486600" cy="18934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Layout</a:t>
            </a:r>
            <a:endParaRPr/>
          </a:p>
        </p:txBody>
      </p:sp>
      <p:pic>
        <p:nvPicPr>
          <p:cNvPr id="269" name="Google Shape;269;p31"/>
          <p:cNvPicPr preferRelativeResize="0"/>
          <p:nvPr/>
        </p:nvPicPr>
        <p:blipFill rotWithShape="1">
          <a:blip r:embed="rId3">
            <a:alphaModFix/>
          </a:blip>
          <a:srcRect b="8264" l="2236" r="5341" t="7489"/>
          <a:stretch/>
        </p:blipFill>
        <p:spPr>
          <a:xfrm>
            <a:off x="750000" y="1345246"/>
            <a:ext cx="7644000" cy="34050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Search/Results Page</a:t>
            </a:r>
            <a:endParaRPr/>
          </a:p>
        </p:txBody>
      </p:sp>
      <p:pic>
        <p:nvPicPr>
          <p:cNvPr id="275" name="Google Shape;275;p32"/>
          <p:cNvPicPr preferRelativeResize="0"/>
          <p:nvPr/>
        </p:nvPicPr>
        <p:blipFill rotWithShape="1">
          <a:blip r:embed="rId3">
            <a:alphaModFix/>
          </a:blip>
          <a:srcRect b="4040" l="3236" r="1570" t="4552"/>
          <a:stretch/>
        </p:blipFill>
        <p:spPr>
          <a:xfrm>
            <a:off x="834300" y="1067818"/>
            <a:ext cx="7704001" cy="3776681"/>
          </a:xfrm>
          <a:prstGeom prst="rect">
            <a:avLst/>
          </a:prstGeom>
          <a:noFill/>
          <a:ln>
            <a:noFill/>
          </a:ln>
        </p:spPr>
      </p:pic>
      <p:sp>
        <p:nvSpPr>
          <p:cNvPr id="276" name="Google Shape;276;p32"/>
          <p:cNvSpPr/>
          <p:nvPr/>
        </p:nvSpPr>
        <p:spPr>
          <a:xfrm>
            <a:off x="5264475" y="4351475"/>
            <a:ext cx="1223100" cy="2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6"/>
                </a:solidFill>
                <a:latin typeface="Catamaran"/>
                <a:ea typeface="Catamaran"/>
                <a:cs typeface="Catamaran"/>
                <a:sym typeface="Catamaran"/>
              </a:rPr>
              <a:t>Incremental learning</a:t>
            </a:r>
            <a:endParaRPr sz="900">
              <a:solidFill>
                <a:schemeClr val="accent6"/>
              </a:solidFill>
              <a:latin typeface="Catamaran"/>
              <a:ea typeface="Catamaran"/>
              <a:cs typeface="Catamaran"/>
              <a:sym typeface="Catamaran"/>
            </a:endParaRPr>
          </a:p>
        </p:txBody>
      </p:sp>
      <p:cxnSp>
        <p:nvCxnSpPr>
          <p:cNvPr id="277" name="Google Shape;277;p32"/>
          <p:cNvCxnSpPr/>
          <p:nvPr/>
        </p:nvCxnSpPr>
        <p:spPr>
          <a:xfrm flipH="1">
            <a:off x="5871975" y="4108475"/>
            <a:ext cx="8100" cy="202500"/>
          </a:xfrm>
          <a:prstGeom prst="straightConnector1">
            <a:avLst/>
          </a:prstGeom>
          <a:noFill/>
          <a:ln cap="flat" cmpd="sng" w="9525">
            <a:solidFill>
              <a:schemeClr val="dk2"/>
            </a:solidFill>
            <a:prstDash val="solid"/>
            <a:round/>
            <a:headEnd len="med" w="med" type="none"/>
            <a:tailEnd len="med" w="med" type="triangle"/>
          </a:ln>
        </p:spPr>
      </p:cxnSp>
      <p:sp>
        <p:nvSpPr>
          <p:cNvPr id="278" name="Google Shape;278;p32"/>
          <p:cNvSpPr txBox="1"/>
          <p:nvPr/>
        </p:nvSpPr>
        <p:spPr>
          <a:xfrm>
            <a:off x="5118675" y="4541075"/>
            <a:ext cx="151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tamaran"/>
                <a:ea typeface="Catamaran"/>
                <a:cs typeface="Catamaran"/>
                <a:sym typeface="Catamaran"/>
              </a:rPr>
              <a:t>Backend </a:t>
            </a:r>
            <a:r>
              <a:rPr lang="en" sz="900">
                <a:latin typeface="Catamaran"/>
                <a:ea typeface="Catamaran"/>
                <a:cs typeface="Catamaran"/>
                <a:sym typeface="Catamaran"/>
              </a:rPr>
              <a:t>update when score &gt;  0.7 to pretrain the model</a:t>
            </a:r>
            <a:endParaRPr sz="900">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name="Pulmonology Techniques Breakthrough by Slidesgo">
  <a:themeElements>
    <a:clrScheme name="Simple Light">
      <a:dk1>
        <a:srgbClr val="3B406B"/>
      </a:dk1>
      <a:lt1>
        <a:srgbClr val="C9D6F2"/>
      </a:lt1>
      <a:dk2>
        <a:srgbClr val="ACBFE2"/>
      </a:dk2>
      <a:lt2>
        <a:srgbClr val="7585F8"/>
      </a:lt2>
      <a:accent1>
        <a:srgbClr val="E7809B"/>
      </a:accent1>
      <a:accent2>
        <a:srgbClr val="F5A4B7"/>
      </a:accent2>
      <a:accent3>
        <a:srgbClr val="FFE6E6"/>
      </a:accent3>
      <a:accent4>
        <a:srgbClr val="FFFFFF"/>
      </a:accent4>
      <a:accent5>
        <a:srgbClr val="FFFFFF"/>
      </a:accent5>
      <a:accent6>
        <a:srgbClr val="FFFFFF"/>
      </a:accent6>
      <a:hlink>
        <a:srgbClr val="3B40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