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5" r:id="rId8"/>
    <p:sldId id="260" r:id="rId9"/>
    <p:sldId id="266" r:id="rId10"/>
    <p:sldId id="261" r:id="rId11"/>
    <p:sldId id="269" r:id="rId12"/>
    <p:sldId id="268" r:id="rId13"/>
    <p:sldId id="273" r:id="rId14"/>
    <p:sldId id="274" r:id="rId15"/>
    <p:sldId id="275" r:id="rId16"/>
    <p:sldId id="267" r:id="rId17"/>
    <p:sldId id="276" r:id="rId18"/>
    <p:sldId id="277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목표치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6-4FFF-94B4-037D0600AFBE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6-4FFF-94B4-037D0600AFBE}"/>
              </c:ext>
            </c:extLst>
          </c:dPt>
          <c:cat>
            <c:strRef>
              <c:f>Sheet1!$A$2:$A$3</c:f>
              <c:strCache>
                <c:ptCount val="2"/>
                <c:pt idx="0">
                  <c:v>구현정도</c:v>
                </c:pt>
                <c:pt idx="1">
                  <c:v>미달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C-4B3C-8C0A-14751FD82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0.44904</cdr:x>
      <cdr:y>0.30392</cdr:y>
    </cdr:from>
    <cdr:to>
      <cdr:x>0.61401</cdr:x>
      <cdr:y>0.60856</cdr:y>
    </cdr:to>
    <cdr:sp macro="" textlink="">
      <cdr:nvSpPr>
        <cdr:cNvPr id="2" name="제목 1">
          <a:extLst xmlns:a="http://schemas.openxmlformats.org/drawingml/2006/main">
            <a:ext uri="{FF2B5EF4-FFF2-40B4-BE49-F238E27FC236}">
              <a16:creationId xmlns:a16="http://schemas.microsoft.com/office/drawing/2014/main" id="{FE0AFC0A-7787-3D62-7DBF-E80A620D9260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4545283" y="1226656"/>
          <a:ext cx="1669877" cy="12295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b">
          <a:normAutofit/>
        </a:bodyPr>
        <a:lstStyle xmlns:a="http://schemas.openxmlformats.org/drawingml/2006/main">
          <a:lvl1pPr algn="l" defTabSz="914400" rtl="0" eaLnBrk="1" latinLnBrk="1" hangingPunct="1">
            <a:lnSpc>
              <a:spcPct val="90000"/>
            </a:lnSpc>
            <a:spcBef>
              <a:spcPct val="0"/>
            </a:spcBef>
            <a:buNone/>
            <a:defRPr sz="4400" kern="1200" spc="-50" baseline="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altLang="ko-KR" dirty="0"/>
            <a:t>80%</a:t>
          </a:r>
          <a:endParaRPr lang="ko-KR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06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265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0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05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#G1SKEojAYNyXLHm3_ePdhO55eeY8ms5Xu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2B59DC-37B8-EAF0-14B7-2A80EEC1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ko-KR" dirty="0"/>
              <a:t>CINE</a:t>
            </a:r>
            <a:r>
              <a:rPr lang="en-US" altLang="ko-KR"/>
              <a:t>POP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E989A-9222-2CC3-78F1-7A1FAE832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정승윤</a:t>
            </a:r>
            <a:endParaRPr lang="en-US" altLang="ko-KR"/>
          </a:p>
          <a:p>
            <a:pPr>
              <a:spcAft>
                <a:spcPts val="600"/>
              </a:spcAft>
            </a:pP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이규민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서비스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Community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Popcorn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커뮤니티 기능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프로젝트의 통합으로 운영되는 하나의 </a:t>
            </a:r>
            <a:r>
              <a:rPr lang="en-US" altLang="ko-KR" dirty="0"/>
              <a:t>Community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각 영화별로 </a:t>
            </a:r>
            <a:r>
              <a:rPr lang="en-US" altLang="ko-KR" dirty="0"/>
              <a:t>Review</a:t>
            </a:r>
            <a:r>
              <a:rPr lang="ko-KR" altLang="en-US" dirty="0"/>
              <a:t>를 남길 수 있는 개별 </a:t>
            </a:r>
            <a:r>
              <a:rPr lang="en-US" altLang="ko-KR" dirty="0"/>
              <a:t>Community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62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영화 추천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요소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함께 영화 관람을 하는 </a:t>
            </a:r>
            <a:r>
              <a:rPr lang="ko-KR" altLang="en-US" i="0" u="sng" dirty="0"/>
              <a:t>사람과의 관계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연령대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관람 장소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기분</a:t>
            </a:r>
            <a:r>
              <a:rPr lang="ko-KR" altLang="en-US" i="0" dirty="0"/>
              <a:t>을 반영하여 조건에 맞는 영화들 중 인기도 상위 </a:t>
            </a:r>
            <a:r>
              <a:rPr lang="en-US" altLang="ko-KR" i="0" dirty="0"/>
              <a:t>10</a:t>
            </a:r>
            <a:r>
              <a:rPr lang="ko-KR" altLang="en-US" i="0" dirty="0"/>
              <a:t>개의 영화를 추천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약 </a:t>
            </a:r>
            <a:r>
              <a:rPr lang="en-US" altLang="ko-KR" i="0" dirty="0"/>
              <a:t>320</a:t>
            </a:r>
            <a:r>
              <a:rPr lang="ko-KR" altLang="en-US" i="0" dirty="0"/>
              <a:t>가지의 조합의 검색 조건으로 추천 가능 </a:t>
            </a:r>
            <a:endParaRPr lang="en-US" altLang="ko-KR" i="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6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CAFAC0-07AF-2479-7A5E-29C90C97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51834"/>
            <a:ext cx="4099915" cy="455715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B06857-9DAB-99D6-7666-A0498AD2D14F}"/>
              </a:ext>
            </a:extLst>
          </p:cNvPr>
          <p:cNvSpPr txBox="1">
            <a:spLocks/>
          </p:cNvSpPr>
          <p:nvPr/>
        </p:nvSpPr>
        <p:spPr>
          <a:xfrm>
            <a:off x="1295400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Question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2E0794A-D52A-D365-1F40-172411687BEE}"/>
              </a:ext>
            </a:extLst>
          </p:cNvPr>
          <p:cNvSpPr txBox="1">
            <a:spLocks/>
          </p:cNvSpPr>
          <p:nvPr/>
        </p:nvSpPr>
        <p:spPr>
          <a:xfrm>
            <a:off x="6826045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D8FFB-7C3B-937B-4C74-F4D4E688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30" y="1651834"/>
            <a:ext cx="4692309" cy="4562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037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원이라는 참가비를 통해 응모할 수 있으며 </a:t>
            </a:r>
            <a:r>
              <a:rPr lang="en-US" altLang="ko-KR" dirty="0"/>
              <a:t>20%</a:t>
            </a:r>
            <a:r>
              <a:rPr lang="ko-KR" altLang="en-US" dirty="0"/>
              <a:t>의 확률로 약 </a:t>
            </a:r>
            <a:r>
              <a:rPr lang="en-US" altLang="ko-KR" dirty="0"/>
              <a:t>10000</a:t>
            </a:r>
            <a:r>
              <a:rPr lang="ko-KR" altLang="en-US" dirty="0"/>
              <a:t>원 상당의 영화관 팝콘을 받을 수 있는 이벤트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마지막으로 당첨자 확인을 한 후 확인하지 못한 참가자들을 위해 지난 이벤트 당첨자를 게시하는 서비스까지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42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영화관 팝콘 선판매를 통한 영화관 수익성을 높이는 효과를 기대한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복수 참여 제한</a:t>
            </a:r>
            <a:r>
              <a:rPr lang="en-US" altLang="ko-KR" dirty="0"/>
              <a:t>, </a:t>
            </a:r>
            <a:r>
              <a:rPr lang="ko-KR" altLang="en-US" dirty="0"/>
              <a:t>랜덤 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 </a:t>
            </a:r>
            <a:r>
              <a:rPr lang="ko-KR" altLang="en-US" dirty="0"/>
              <a:t>등을 구현 및 활용되었으며 실시간으로 마일리지가 변경되게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6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9F7CC-4CFE-9C91-12E7-1C9E0152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7" y="1899919"/>
            <a:ext cx="4849999" cy="4091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5D0AE4-FAD8-E008-BDB6-95C0C4C6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99" y="1899919"/>
            <a:ext cx="4162844" cy="409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86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User</a:t>
            </a:r>
            <a:r>
              <a:rPr lang="ko-KR" altLang="en-US" dirty="0"/>
              <a:t>들의 활동 내역을 포인트로 변환</a:t>
            </a:r>
            <a:r>
              <a:rPr lang="en-US" altLang="ko-KR" dirty="0"/>
              <a:t>, </a:t>
            </a:r>
            <a:r>
              <a:rPr lang="ko-KR" altLang="en-US" dirty="0"/>
              <a:t>그 후 랭킹으로 매겨 </a:t>
            </a:r>
            <a:r>
              <a:rPr lang="en-US" altLang="ko-KR" dirty="0"/>
              <a:t>User</a:t>
            </a:r>
            <a:r>
              <a:rPr lang="ko-KR" altLang="en-US" dirty="0"/>
              <a:t>들의 활발한 </a:t>
            </a:r>
            <a:r>
              <a:rPr lang="en-US" altLang="ko-KR" dirty="0"/>
              <a:t>Community </a:t>
            </a:r>
            <a:r>
              <a:rPr lang="ko-KR" altLang="en-US" dirty="0"/>
              <a:t>활동을 장려하는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개인의 활동 내역을 전달받아 </a:t>
            </a:r>
            <a:r>
              <a:rPr lang="ko-KR" altLang="en-US" dirty="0" err="1"/>
              <a:t>점수화하는</a:t>
            </a:r>
            <a:r>
              <a:rPr lang="ko-KR" altLang="en-US" dirty="0"/>
              <a:t> 로직을 만들었으며</a:t>
            </a:r>
            <a:r>
              <a:rPr lang="en-US" altLang="ko-KR" dirty="0"/>
              <a:t>, </a:t>
            </a:r>
            <a:r>
              <a:rPr lang="ko-KR" altLang="en-US" dirty="0"/>
              <a:t>이렇게 생성된 </a:t>
            </a:r>
            <a:r>
              <a:rPr lang="en-US" altLang="ko-KR" dirty="0"/>
              <a:t>Data</a:t>
            </a:r>
            <a:r>
              <a:rPr lang="ko-KR" altLang="en-US" dirty="0"/>
              <a:t>를 다른 </a:t>
            </a:r>
            <a:r>
              <a:rPr lang="en-US" altLang="ko-KR" dirty="0"/>
              <a:t>User</a:t>
            </a:r>
            <a:r>
              <a:rPr lang="ko-KR" altLang="en-US" dirty="0"/>
              <a:t>들의 기록이 있는 스토리지에 저장 후 순위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06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3230"/>
            <a:ext cx="5262880" cy="407797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19DA8-C7D2-4E27-867C-A1CDFCBF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8" y="1713230"/>
            <a:ext cx="4849150" cy="48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결재시스템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이벤트에 대한 조금 더 명확한 상황 설정과 디테일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초반 설계 시 변수 정의나 작성 원칙을 좀더 명확히 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활용에 대한 학습과 이해도</a:t>
            </a:r>
          </a:p>
        </p:txBody>
      </p:sp>
    </p:spTree>
    <p:extLst>
      <p:ext uri="{BB962C8B-B14F-4D97-AF65-F5344CB8AC3E}">
        <p14:creationId xmlns:p14="http://schemas.microsoft.com/office/powerpoint/2010/main" val="34919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i="0" dirty="0"/>
              <a:t>실제 구현 정도</a:t>
            </a:r>
            <a:endParaRPr lang="en-US" altLang="ko-KR" i="0" dirty="0"/>
          </a:p>
          <a:p>
            <a:r>
              <a:rPr lang="ko-KR" altLang="en-US" dirty="0"/>
              <a:t>기획 </a:t>
            </a:r>
            <a:r>
              <a:rPr lang="en-US" altLang="ko-KR" dirty="0"/>
              <a:t>/ ERD</a:t>
            </a:r>
          </a:p>
          <a:p>
            <a:r>
              <a:rPr lang="ko-KR" altLang="en-US" dirty="0"/>
              <a:t>필수 기능 설명</a:t>
            </a:r>
            <a:endParaRPr lang="en-US" altLang="ko-KR" dirty="0"/>
          </a:p>
          <a:p>
            <a:pPr lvl="1"/>
            <a:r>
              <a:rPr lang="ko-KR" altLang="en-US" i="0" dirty="0"/>
              <a:t>이벤트</a:t>
            </a:r>
            <a:endParaRPr lang="en-US" altLang="ko-KR" i="0" dirty="0"/>
          </a:p>
          <a:p>
            <a:pPr lvl="1"/>
            <a:r>
              <a:rPr lang="ko-KR" altLang="en-US" i="0" dirty="0"/>
              <a:t>영화추천</a:t>
            </a:r>
            <a:endParaRPr lang="en-US" altLang="ko-KR" i="0" dirty="0"/>
          </a:p>
          <a:p>
            <a:r>
              <a:rPr lang="ko-KR" altLang="en-US" dirty="0"/>
              <a:t>보완사항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8248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0025"/>
            <a:ext cx="9601200" cy="35814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http://localhost:8080/signup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8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049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추천 알고리즘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각 영화 별 </a:t>
            </a:r>
            <a:r>
              <a:rPr lang="en-US" altLang="ko-KR" dirty="0"/>
              <a:t>Community</a:t>
            </a:r>
            <a:r>
              <a:rPr lang="ko-KR" altLang="en-US" dirty="0"/>
              <a:t> 및 </a:t>
            </a:r>
            <a:r>
              <a:rPr lang="en-US" altLang="ko-KR" dirty="0"/>
              <a:t>Comment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Accounts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를 통한 내부 데이터 구성 및 </a:t>
            </a:r>
            <a:r>
              <a:rPr lang="en-US" altLang="ko-KR" dirty="0"/>
              <a:t>DRF</a:t>
            </a:r>
            <a:r>
              <a:rPr lang="ko-KR" altLang="en-US" dirty="0"/>
              <a:t>와 </a:t>
            </a:r>
            <a:r>
              <a:rPr lang="en-US" altLang="ko-KR" dirty="0" err="1"/>
              <a:t>Vuex</a:t>
            </a:r>
            <a:r>
              <a:rPr lang="ko-KR" altLang="en-US" dirty="0"/>
              <a:t>의 연동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수익성과 개인 계좌 연동을 동시에 잡은 </a:t>
            </a:r>
            <a:r>
              <a:rPr lang="en-US" altLang="ko-KR" dirty="0"/>
              <a:t>Popcorn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데이터 간 연동을 </a:t>
            </a:r>
            <a:r>
              <a:rPr lang="ko-KR" altLang="en-US" dirty="0" err="1"/>
              <a:t>디테일하게</a:t>
            </a:r>
            <a:r>
              <a:rPr lang="ko-KR" altLang="en-US" dirty="0"/>
              <a:t> 설계한 </a:t>
            </a:r>
            <a:r>
              <a:rPr lang="en-US" altLang="ko-KR" dirty="0"/>
              <a:t>Review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User</a:t>
            </a:r>
            <a:r>
              <a:rPr lang="ko-KR" altLang="en-US" dirty="0"/>
              <a:t>의 이목을 사로잡는 </a:t>
            </a:r>
            <a:r>
              <a:rPr lang="en-US" altLang="ko-KR" dirty="0"/>
              <a:t>Bootstrap</a:t>
            </a:r>
            <a:r>
              <a:rPr lang="ko-KR" altLang="en-US" dirty="0"/>
              <a:t>을 활용한 사용자 친화적인 디자인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5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실제 구현 정도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1CAD9A8-DD97-7065-11C4-B78307C6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035317"/>
              </p:ext>
            </p:extLst>
          </p:nvPr>
        </p:nvGraphicFramePr>
        <p:xfrm>
          <a:off x="1034845" y="1686232"/>
          <a:ext cx="10122310" cy="403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37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기획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https://app.diagrams.net/#G1SKEojAYNyXLHm3_ePdhO55eeY8ms5Xui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4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Kanban Board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효과적인 소통을 위해 </a:t>
            </a:r>
            <a:r>
              <a:rPr lang="en-US" altLang="ko-KR" dirty="0"/>
              <a:t>Notion </a:t>
            </a:r>
            <a:r>
              <a:rPr lang="ko-KR" altLang="en-US" dirty="0"/>
              <a:t>에서의 </a:t>
            </a:r>
            <a:r>
              <a:rPr lang="ko-KR" altLang="en-US" dirty="0" err="1"/>
              <a:t>칸반</a:t>
            </a:r>
            <a:r>
              <a:rPr lang="ko-KR" altLang="en-US" dirty="0"/>
              <a:t> 보드 활용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E9E6D-CD08-1829-A615-8110D768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8106532" cy="4150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119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일정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9C6CD93-A756-016E-2862-34AE53CD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6527697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14F9F80-721F-B976-A38E-5A136207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05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일정 관리를 위한 </a:t>
            </a:r>
            <a:r>
              <a:rPr lang="en-US" altLang="ko-KR" dirty="0"/>
              <a:t>Notion – TimeLine </a:t>
            </a:r>
            <a:r>
              <a:rPr lang="ko-KR" altLang="en-US" dirty="0"/>
              <a:t>기능 활용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6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BE0F04-9445-3367-2E18-0A5D5348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53940"/>
            <a:ext cx="6415548" cy="435035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4D73E21-6C18-FD6E-5F98-B8641AC07E45}"/>
              </a:ext>
            </a:extLst>
          </p:cNvPr>
          <p:cNvSpPr txBox="1">
            <a:spLocks/>
          </p:cNvSpPr>
          <p:nvPr/>
        </p:nvSpPr>
        <p:spPr>
          <a:xfrm>
            <a:off x="7875638" y="1638299"/>
            <a:ext cx="40508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기존의 프로젝트들과 유사한 모델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User </a:t>
            </a:r>
            <a:r>
              <a:rPr lang="ko-KR" altLang="en-US" dirty="0"/>
              <a:t>모델에 </a:t>
            </a:r>
            <a:r>
              <a:rPr lang="en-US" altLang="ko-KR" dirty="0"/>
              <a:t>mileage </a:t>
            </a:r>
            <a:r>
              <a:rPr lang="ko-KR" altLang="en-US" dirty="0"/>
              <a:t>속성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4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Vue </a:t>
            </a:r>
            <a:r>
              <a:rPr lang="ko-KR" altLang="en-US" b="1" dirty="0"/>
              <a:t>컴포넌트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EACDD4-2F76-7109-3D7A-060655DC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217660" cy="4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0532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264</TotalTime>
  <Words>367</Words>
  <Application>Microsoft Office PowerPoint</Application>
  <PresentationFormat>와이드스크린</PresentationFormat>
  <Paragraphs>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Franklin Gothic Book</vt:lpstr>
      <vt:lpstr>자르기</vt:lpstr>
      <vt:lpstr>CINEPOP</vt:lpstr>
      <vt:lpstr>목차</vt:lpstr>
      <vt:lpstr>프로젝트 목표</vt:lpstr>
      <vt:lpstr>실제 구현 정도</vt:lpstr>
      <vt:lpstr>기획 단계</vt:lpstr>
      <vt:lpstr>Kanban Board</vt:lpstr>
      <vt:lpstr>프로젝트 일정</vt:lpstr>
      <vt:lpstr>ERD 소개</vt:lpstr>
      <vt:lpstr>Vue 컴포넌트 구성</vt:lpstr>
      <vt:lpstr>서비스 소개</vt:lpstr>
      <vt:lpstr>기본 기능 소개</vt:lpstr>
      <vt:lpstr>영화 추천 기능</vt:lpstr>
      <vt:lpstr>PowerPoint 프레젠테이션</vt:lpstr>
      <vt:lpstr>이벤트: Popcorn</vt:lpstr>
      <vt:lpstr>이벤트: Popcorn</vt:lpstr>
      <vt:lpstr>이벤트: Popcorn </vt:lpstr>
      <vt:lpstr>이벤트: Review</vt:lpstr>
      <vt:lpstr>이벤트: Review</vt:lpstr>
      <vt:lpstr>보완사항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CINEPOP</dc:title>
  <dc:creator>Gyumin</dc:creator>
  <cp:lastModifiedBy>JEONG SEUNGYOON</cp:lastModifiedBy>
  <cp:revision>14</cp:revision>
  <dcterms:created xsi:type="dcterms:W3CDTF">2022-05-26T14:01:26Z</dcterms:created>
  <dcterms:modified xsi:type="dcterms:W3CDTF">2022-05-26T23:49:42Z</dcterms:modified>
</cp:coreProperties>
</file>