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25" r:id="rId5"/>
    <p:sldId id="332" r:id="rId6"/>
    <p:sldId id="311" r:id="rId7"/>
    <p:sldId id="331" r:id="rId8"/>
    <p:sldId id="333" r:id="rId9"/>
    <p:sldId id="318" r:id="rId10"/>
    <p:sldId id="334" r:id="rId11"/>
    <p:sldId id="321" r:id="rId12"/>
    <p:sldId id="335" r:id="rId13"/>
    <p:sldId id="33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" y="87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11296" y="2551837"/>
            <a:ext cx="69942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학습능력 향상을 위한 </a:t>
            </a:r>
            <a:endParaRPr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학습 보조용 프로그램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932997" y="4507795"/>
            <a:ext cx="232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math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bg1"/>
                </a:solidFill>
              </a:rPr>
              <a:t>오픈소스 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709239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코드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645266-D710-4702-90B4-867C95E2E330}"/>
              </a:ext>
            </a:extLst>
          </p:cNvPr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/>
              <a:t>오픈소스 </a:t>
            </a:r>
          </a:p>
        </p:txBody>
      </p:sp>
    </p:spTree>
    <p:extLst>
      <p:ext uri="{BB962C8B-B14F-4D97-AF65-F5344CB8AC3E}">
        <p14:creationId xmlns:p14="http://schemas.microsoft.com/office/powerpoint/2010/main" val="105413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2364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 err="1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사용예시</a:t>
            </a:r>
            <a:endParaRPr lang="ko-KR" altLang="en-US" sz="4400" b="1" spc="-150" dirty="0">
              <a:solidFill>
                <a:schemeClr val="bg1"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709239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사용 예시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645266-D710-4702-90B4-867C95E2E330}"/>
              </a:ext>
            </a:extLst>
          </p:cNvPr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/>
              <a:t>오픈소스 </a:t>
            </a:r>
          </a:p>
        </p:txBody>
      </p:sp>
    </p:spTree>
    <p:extLst>
      <p:ext uri="{BB962C8B-B14F-4D97-AF65-F5344CB8AC3E}">
        <p14:creationId xmlns:p14="http://schemas.microsoft.com/office/powerpoint/2010/main" val="211907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58927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과제 개요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과제 상세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코드 설명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9166" y="589277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사용 예시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조원</a:t>
            </a: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및 작업 분담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기획의도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6874" y="3938945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과제상세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장단점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585242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2502608" cy="769441"/>
              <a:chOff x="471977" y="2691080"/>
              <a:chExt cx="2502608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5026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과제 개요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1847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709239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작업분담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645266-D710-4702-90B4-867C95E2E330}"/>
              </a:ext>
            </a:extLst>
          </p:cNvPr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/>
              <a:t>오픈소스 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6EF7173-A3DC-469D-8E2A-144FCBF7E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947555"/>
              </p:ext>
            </p:extLst>
          </p:nvPr>
        </p:nvGraphicFramePr>
        <p:xfrm>
          <a:off x="1209845" y="2517065"/>
          <a:ext cx="9772562" cy="3631698"/>
        </p:xfrm>
        <a:graphic>
          <a:graphicData uri="http://schemas.openxmlformats.org/drawingml/2006/table">
            <a:tbl>
              <a:tblPr/>
              <a:tblGrid>
                <a:gridCol w="1197806">
                  <a:extLst>
                    <a:ext uri="{9D8B030D-6E8A-4147-A177-3AD203B41FA5}">
                      <a16:colId xmlns:a16="http://schemas.microsoft.com/office/drawing/2014/main" val="3492749569"/>
                    </a:ext>
                  </a:extLst>
                </a:gridCol>
                <a:gridCol w="4287378">
                  <a:extLst>
                    <a:ext uri="{9D8B030D-6E8A-4147-A177-3AD203B41FA5}">
                      <a16:colId xmlns:a16="http://schemas.microsoft.com/office/drawing/2014/main" val="3846129791"/>
                    </a:ext>
                  </a:extLst>
                </a:gridCol>
                <a:gridCol w="4287378">
                  <a:extLst>
                    <a:ext uri="{9D8B030D-6E8A-4147-A177-3AD203B41FA5}">
                      <a16:colId xmlns:a16="http://schemas.microsoft.com/office/drawing/2014/main" val="688180551"/>
                    </a:ext>
                  </a:extLst>
                </a:gridCol>
              </a:tblGrid>
              <a:tr h="605283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작업 분담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성명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담당 과제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330320"/>
                  </a:ext>
                </a:extLst>
              </a:tr>
              <a:tr h="6052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박진우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팀장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기초 코드 작성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835029"/>
                  </a:ext>
                </a:extLst>
              </a:tr>
              <a:tr h="6052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김가현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기초 코드 작성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476007"/>
                  </a:ext>
                </a:extLst>
              </a:tr>
              <a:tr h="6052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박정진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코드 수정 보완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690250"/>
                  </a:ext>
                </a:extLst>
              </a:tr>
              <a:tr h="6052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안창혁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연습문제 선별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코드 수정 보완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1789"/>
                  </a:ext>
                </a:extLst>
              </a:tr>
              <a:tr h="6052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강묘선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문서작성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코드 수정 보완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5992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56E16CA2-E506-4149-9A8B-252FC4619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592" y="2516717"/>
            <a:ext cx="13746200" cy="91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03B16DB-1E92-4E48-AA42-6C1359A197C8}"/>
              </a:ext>
            </a:extLst>
          </p:cNvPr>
          <p:cNvSpPr/>
          <p:nvPr/>
        </p:nvSpPr>
        <p:spPr>
          <a:xfrm>
            <a:off x="957925" y="2516717"/>
            <a:ext cx="10512180" cy="3130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709239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기획의도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645266-D710-4702-90B4-867C95E2E330}"/>
              </a:ext>
            </a:extLst>
          </p:cNvPr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/>
              <a:t>오픈소스 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56E16CA2-E506-4149-9A8B-252FC4619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592" y="2516717"/>
            <a:ext cx="13746200" cy="91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48D51-ED08-493C-9F09-79DF069FB32C}"/>
              </a:ext>
            </a:extLst>
          </p:cNvPr>
          <p:cNvSpPr txBox="1"/>
          <p:nvPr/>
        </p:nvSpPr>
        <p:spPr>
          <a:xfrm>
            <a:off x="1209592" y="3429000"/>
            <a:ext cx="9731545" cy="1191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수학 문제 풀이에 도움을 </a:t>
            </a:r>
            <a:r>
              <a:rPr lang="ko-KR" altLang="en-US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줌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으로써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학생들의 수학 학습에 도움을 줄 수 </a:t>
            </a:r>
            <a:r>
              <a:rPr lang="ko-KR" altLang="en-US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있는 프로그램을 만든다</a:t>
            </a:r>
            <a:r>
              <a:rPr lang="en-US" altLang="ko-KR" sz="2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68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2364750" cy="769441"/>
            <a:chOff x="510077" y="2691080"/>
            <a:chExt cx="2364750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3647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 err="1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과제상세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847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F0871B-3068-4B47-B2B9-1494B3F92891}"/>
              </a:ext>
            </a:extLst>
          </p:cNvPr>
          <p:cNvSpPr/>
          <p:nvPr/>
        </p:nvSpPr>
        <p:spPr>
          <a:xfrm>
            <a:off x="957925" y="2516717"/>
            <a:ext cx="10512180" cy="3130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709239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과제 상세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645266-D710-4702-90B4-867C95E2E330}"/>
              </a:ext>
            </a:extLst>
          </p:cNvPr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/>
              <a:t>오픈소스 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56E16CA2-E506-4149-9A8B-252FC4619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592" y="2516717"/>
            <a:ext cx="13746200" cy="91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6017A-8045-4C9D-8368-B1B5B1CF7368}"/>
              </a:ext>
            </a:extLst>
          </p:cNvPr>
          <p:cNvSpPr txBox="1"/>
          <p:nvPr/>
        </p:nvSpPr>
        <p:spPr>
          <a:xfrm>
            <a:off x="1820779" y="3190403"/>
            <a:ext cx="8550441" cy="1782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수학 문제 풀이에 도움이 될 수 잇는 여러가지 기능을 포함한 프로그램을 만들고 연습문제를 제공함으로써 학습능력 향상에 기여하는 프로그램을 만든다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54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709239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장단점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645266-D710-4702-90B4-867C95E2E330}"/>
              </a:ext>
            </a:extLst>
          </p:cNvPr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/>
              <a:t>오픈소스 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56E16CA2-E506-4149-9A8B-252FC4619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592" y="2516717"/>
            <a:ext cx="13746200" cy="91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6017A-8045-4C9D-8368-B1B5B1CF7368}"/>
              </a:ext>
            </a:extLst>
          </p:cNvPr>
          <p:cNvSpPr txBox="1"/>
          <p:nvPr/>
        </p:nvSpPr>
        <p:spPr>
          <a:xfrm>
            <a:off x="1820779" y="2527343"/>
            <a:ext cx="8550441" cy="600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향후 추가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543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2364750" cy="769441"/>
            <a:chOff x="510077" y="2691080"/>
            <a:chExt cx="2364750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3647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코드설명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847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199</Words>
  <Application>Microsoft Office PowerPoint</Application>
  <PresentationFormat>와이드스크린</PresentationFormat>
  <Paragraphs>66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Noto Sans CJK KR Thin</vt:lpstr>
      <vt:lpstr>나눔스퀘어라운드 Regular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묘선 강</cp:lastModifiedBy>
  <cp:revision>55</cp:revision>
  <dcterms:created xsi:type="dcterms:W3CDTF">2015-07-07T04:48:58Z</dcterms:created>
  <dcterms:modified xsi:type="dcterms:W3CDTF">2021-06-01T05:38:22Z</dcterms:modified>
</cp:coreProperties>
</file>