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36" r:id="rId3"/>
    <p:sldId id="339" r:id="rId4"/>
    <p:sldId id="340" r:id="rId5"/>
    <p:sldId id="341" r:id="rId6"/>
    <p:sldId id="337" r:id="rId7"/>
    <p:sldId id="342" r:id="rId8"/>
    <p:sldId id="338" r:id="rId9"/>
    <p:sldId id="33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11296" y="2551837"/>
            <a:ext cx="6994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학습능력 향상을 위한 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학습 보조용 프로그램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32997" y="4507795"/>
            <a:ext cx="232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math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bg1"/>
                </a:solidFill>
              </a:rPr>
              <a:t>오픈소스 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7EA388-1C93-4438-918B-C04F31127D9F}"/>
              </a:ext>
            </a:extLst>
          </p:cNvPr>
          <p:cNvSpPr/>
          <p:nvPr/>
        </p:nvSpPr>
        <p:spPr>
          <a:xfrm>
            <a:off x="344905" y="850232"/>
            <a:ext cx="11502189" cy="55164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1F2B89-24E2-4342-9338-E8B37CF63FDF}"/>
              </a:ext>
            </a:extLst>
          </p:cNvPr>
          <p:cNvSpPr/>
          <p:nvPr/>
        </p:nvSpPr>
        <p:spPr>
          <a:xfrm>
            <a:off x="597567" y="918410"/>
            <a:ext cx="10996864" cy="5380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14D771-8FF8-4048-82CE-92C1A22EDA20}"/>
              </a:ext>
            </a:extLst>
          </p:cNvPr>
          <p:cNvSpPr/>
          <p:nvPr/>
        </p:nvSpPr>
        <p:spPr>
          <a:xfrm>
            <a:off x="1460306" y="2009272"/>
            <a:ext cx="2518609" cy="1181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C1AFE7-E6A7-4A14-818F-D1B1419E901C}"/>
              </a:ext>
            </a:extLst>
          </p:cNvPr>
          <p:cNvSpPr/>
          <p:nvPr/>
        </p:nvSpPr>
        <p:spPr>
          <a:xfrm>
            <a:off x="1460305" y="4213411"/>
            <a:ext cx="2518609" cy="1181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EFF3B8-7728-4E8A-9AE3-7401C514CBA5}"/>
              </a:ext>
            </a:extLst>
          </p:cNvPr>
          <p:cNvSpPr/>
          <p:nvPr/>
        </p:nvSpPr>
        <p:spPr>
          <a:xfrm>
            <a:off x="4917377" y="2009272"/>
            <a:ext cx="2518609" cy="1181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016854-A4D0-4019-8FAC-77E12DB7D683}"/>
              </a:ext>
            </a:extLst>
          </p:cNvPr>
          <p:cNvSpPr/>
          <p:nvPr/>
        </p:nvSpPr>
        <p:spPr>
          <a:xfrm>
            <a:off x="8374451" y="2009272"/>
            <a:ext cx="2518609" cy="1181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E7EDF1-67E9-4493-91AC-E57F2271138B}"/>
              </a:ext>
            </a:extLst>
          </p:cNvPr>
          <p:cNvSpPr/>
          <p:nvPr/>
        </p:nvSpPr>
        <p:spPr>
          <a:xfrm>
            <a:off x="4917376" y="4187986"/>
            <a:ext cx="2518609" cy="1181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462BD9-C99C-4CAE-998F-75FB3CB2139A}"/>
              </a:ext>
            </a:extLst>
          </p:cNvPr>
          <p:cNvSpPr/>
          <p:nvPr/>
        </p:nvSpPr>
        <p:spPr>
          <a:xfrm>
            <a:off x="8374451" y="4183150"/>
            <a:ext cx="2518609" cy="1181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645266-D710-4702-90B4-867C95E2E330}"/>
              </a:ext>
            </a:extLst>
          </p:cNvPr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/>
              <a:t>오픈소스 </a:t>
            </a:r>
            <a:endParaRPr lang="ko-KR" altLang="en-US" sz="1400" spc="-1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C395B3-4D5F-4602-9A26-A20B9A240AD2}"/>
              </a:ext>
            </a:extLst>
          </p:cNvPr>
          <p:cNvSpPr/>
          <p:nvPr/>
        </p:nvSpPr>
        <p:spPr>
          <a:xfrm>
            <a:off x="1379623" y="1941094"/>
            <a:ext cx="2518609" cy="1181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N</a:t>
            </a:r>
            <a:r>
              <a:rPr lang="ko-KR" altLang="en-US" sz="2400" b="1" dirty="0"/>
              <a:t>차 함수 그래프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(1,2,3</a:t>
            </a:r>
            <a:r>
              <a:rPr lang="ko-KR" altLang="en-US" sz="2400" b="1" dirty="0"/>
              <a:t>차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6C9A2-62F3-4107-9A9F-D762C948EB0B}"/>
              </a:ext>
            </a:extLst>
          </p:cNvPr>
          <p:cNvSpPr/>
          <p:nvPr/>
        </p:nvSpPr>
        <p:spPr>
          <a:xfrm>
            <a:off x="1379622" y="4145233"/>
            <a:ext cx="2518609" cy="1181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피타고라스의 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217E3E-1FEB-426C-9260-04FB41C2A43A}"/>
              </a:ext>
            </a:extLst>
          </p:cNvPr>
          <p:cNvSpPr/>
          <p:nvPr/>
        </p:nvSpPr>
        <p:spPr>
          <a:xfrm>
            <a:off x="4836694" y="1941094"/>
            <a:ext cx="2518609" cy="1181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지수 함수 그래프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9FDE98-216D-4CCD-82A8-A41A9A4A4E33}"/>
              </a:ext>
            </a:extLst>
          </p:cNvPr>
          <p:cNvSpPr/>
          <p:nvPr/>
        </p:nvSpPr>
        <p:spPr>
          <a:xfrm>
            <a:off x="8293768" y="1941094"/>
            <a:ext cx="2518609" cy="1181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로그 함수 그래프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8CC68-FE3C-4F3E-885A-B5B09C25679C}"/>
              </a:ext>
            </a:extLst>
          </p:cNvPr>
          <p:cNvSpPr/>
          <p:nvPr/>
        </p:nvSpPr>
        <p:spPr>
          <a:xfrm>
            <a:off x="4836694" y="4114972"/>
            <a:ext cx="2518609" cy="1181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연습문제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36D1F3-89DD-4AE3-B7BC-ADA8D92E8333}"/>
              </a:ext>
            </a:extLst>
          </p:cNvPr>
          <p:cNvSpPr/>
          <p:nvPr/>
        </p:nvSpPr>
        <p:spPr>
          <a:xfrm>
            <a:off x="8293768" y="4114972"/>
            <a:ext cx="2518609" cy="1181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두 점 사이의 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거리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51F6BC-BA83-4D0A-9ED7-EA55BE255887}"/>
              </a:ext>
            </a:extLst>
          </p:cNvPr>
          <p:cNvSpPr/>
          <p:nvPr/>
        </p:nvSpPr>
        <p:spPr>
          <a:xfrm>
            <a:off x="3376348" y="519960"/>
            <a:ext cx="5600664" cy="857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수학 보조용 프로그램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&lt;math&gt;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102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7EA388-1C93-4438-918B-C04F31127D9F}"/>
              </a:ext>
            </a:extLst>
          </p:cNvPr>
          <p:cNvSpPr/>
          <p:nvPr/>
        </p:nvSpPr>
        <p:spPr>
          <a:xfrm>
            <a:off x="344905" y="850232"/>
            <a:ext cx="11502189" cy="55164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1F2B89-24E2-4342-9338-E8B37CF63FDF}"/>
              </a:ext>
            </a:extLst>
          </p:cNvPr>
          <p:cNvSpPr/>
          <p:nvPr/>
        </p:nvSpPr>
        <p:spPr>
          <a:xfrm>
            <a:off x="597567" y="918410"/>
            <a:ext cx="10996864" cy="5380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645266-D710-4702-90B4-867C95E2E330}"/>
              </a:ext>
            </a:extLst>
          </p:cNvPr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/>
              <a:t>오픈소스 </a:t>
            </a:r>
            <a:endParaRPr lang="ko-KR" altLang="en-US" sz="1400" spc="-1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CF7E5A-62F4-4348-A04E-0E844CC26062}"/>
              </a:ext>
            </a:extLst>
          </p:cNvPr>
          <p:cNvSpPr/>
          <p:nvPr/>
        </p:nvSpPr>
        <p:spPr>
          <a:xfrm>
            <a:off x="3376348" y="519960"/>
            <a:ext cx="5600664" cy="857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N</a:t>
            </a:r>
            <a:r>
              <a:rPr lang="ko-KR" altLang="en-US" sz="2400" b="1" dirty="0"/>
              <a:t>차 함수 그래프</a:t>
            </a:r>
            <a:endParaRPr lang="en-US" altLang="ko-KR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686AA5-8DE1-4028-B24B-5B6FC5174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0" y="3020459"/>
            <a:ext cx="3229815" cy="27747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3D3831-FEB8-41DE-9E3F-D8E07A315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20" y="1704941"/>
            <a:ext cx="3305203" cy="1139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CC7580-2CF6-4F86-B7FC-A8E1F2984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772" y="3016431"/>
            <a:ext cx="3229815" cy="27787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9B957D-B486-4CB7-9CDD-2CEC9FE90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623" y="1713129"/>
            <a:ext cx="3305203" cy="10402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D3F477-8221-45EB-832E-13D8935EF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3265" y="3016430"/>
            <a:ext cx="3229816" cy="277876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7B7391-DB6C-47CC-9947-7E49B75F1B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7878" y="1688659"/>
            <a:ext cx="3305203" cy="101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3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7EA388-1C93-4438-918B-C04F31127D9F}"/>
              </a:ext>
            </a:extLst>
          </p:cNvPr>
          <p:cNvSpPr/>
          <p:nvPr/>
        </p:nvSpPr>
        <p:spPr>
          <a:xfrm>
            <a:off x="344905" y="850232"/>
            <a:ext cx="11502189" cy="55164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1F2B89-24E2-4342-9338-E8B37CF63FDF}"/>
              </a:ext>
            </a:extLst>
          </p:cNvPr>
          <p:cNvSpPr/>
          <p:nvPr/>
        </p:nvSpPr>
        <p:spPr>
          <a:xfrm>
            <a:off x="597567" y="918410"/>
            <a:ext cx="10996864" cy="5380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645266-D710-4702-90B4-867C95E2E330}"/>
              </a:ext>
            </a:extLst>
          </p:cNvPr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/>
              <a:t>오픈소스 </a:t>
            </a:r>
            <a:endParaRPr lang="ko-KR" altLang="en-US" sz="1400" spc="-1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CF7E5A-62F4-4348-A04E-0E844CC26062}"/>
              </a:ext>
            </a:extLst>
          </p:cNvPr>
          <p:cNvSpPr/>
          <p:nvPr/>
        </p:nvSpPr>
        <p:spPr>
          <a:xfrm>
            <a:off x="3376348" y="519960"/>
            <a:ext cx="5600664" cy="857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지수함수 그래프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79CA24-71C1-472B-A9BC-130F88EB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16" y="1736317"/>
            <a:ext cx="4689101" cy="4034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2AA8C4-B0C1-4F32-983E-BBA4948B3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23" y="3171825"/>
            <a:ext cx="3067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6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7EA388-1C93-4438-918B-C04F31127D9F}"/>
              </a:ext>
            </a:extLst>
          </p:cNvPr>
          <p:cNvSpPr/>
          <p:nvPr/>
        </p:nvSpPr>
        <p:spPr>
          <a:xfrm>
            <a:off x="344905" y="850232"/>
            <a:ext cx="11502189" cy="55164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1F2B89-24E2-4342-9338-E8B37CF63FDF}"/>
              </a:ext>
            </a:extLst>
          </p:cNvPr>
          <p:cNvSpPr/>
          <p:nvPr/>
        </p:nvSpPr>
        <p:spPr>
          <a:xfrm>
            <a:off x="597567" y="918410"/>
            <a:ext cx="10996864" cy="5380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645266-D710-4702-90B4-867C95E2E330}"/>
              </a:ext>
            </a:extLst>
          </p:cNvPr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/>
              <a:t>오픈소스 </a:t>
            </a:r>
            <a:endParaRPr lang="ko-KR" altLang="en-US" sz="1400" spc="-1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CF7E5A-62F4-4348-A04E-0E844CC26062}"/>
              </a:ext>
            </a:extLst>
          </p:cNvPr>
          <p:cNvSpPr/>
          <p:nvPr/>
        </p:nvSpPr>
        <p:spPr>
          <a:xfrm>
            <a:off x="3376348" y="519960"/>
            <a:ext cx="5600664" cy="857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로그함수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917278-45ED-4153-A7C6-AEF3F95F2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099" y="2013639"/>
            <a:ext cx="4240866" cy="3648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BF8D97-60F9-404E-9FFD-E9562FE67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3061726"/>
            <a:ext cx="44862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1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7EA388-1C93-4438-918B-C04F31127D9F}"/>
              </a:ext>
            </a:extLst>
          </p:cNvPr>
          <p:cNvSpPr/>
          <p:nvPr/>
        </p:nvSpPr>
        <p:spPr>
          <a:xfrm>
            <a:off x="344905" y="850232"/>
            <a:ext cx="11502189" cy="55164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1F2B89-24E2-4342-9338-E8B37CF63FDF}"/>
              </a:ext>
            </a:extLst>
          </p:cNvPr>
          <p:cNvSpPr/>
          <p:nvPr/>
        </p:nvSpPr>
        <p:spPr>
          <a:xfrm>
            <a:off x="597567" y="918410"/>
            <a:ext cx="10996864" cy="5380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645266-D710-4702-90B4-867C95E2E330}"/>
              </a:ext>
            </a:extLst>
          </p:cNvPr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/>
              <a:t>오픈소스 </a:t>
            </a:r>
            <a:endParaRPr lang="ko-KR" altLang="en-US" sz="1400" spc="-1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CF7E5A-62F4-4348-A04E-0E844CC26062}"/>
              </a:ext>
            </a:extLst>
          </p:cNvPr>
          <p:cNvSpPr/>
          <p:nvPr/>
        </p:nvSpPr>
        <p:spPr>
          <a:xfrm>
            <a:off x="3376348" y="519960"/>
            <a:ext cx="5600664" cy="857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피타고라스의 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16F588-EE4C-4DCB-B959-44FE06C4B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33" y="2003359"/>
            <a:ext cx="4297783" cy="3403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391CF4-23B1-4380-80BD-CD32118D5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25" y="2005497"/>
            <a:ext cx="4297783" cy="34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3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7EA388-1C93-4438-918B-C04F31127D9F}"/>
              </a:ext>
            </a:extLst>
          </p:cNvPr>
          <p:cNvSpPr/>
          <p:nvPr/>
        </p:nvSpPr>
        <p:spPr>
          <a:xfrm>
            <a:off x="344905" y="850232"/>
            <a:ext cx="11502189" cy="55164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1F2B89-24E2-4342-9338-E8B37CF63FDF}"/>
              </a:ext>
            </a:extLst>
          </p:cNvPr>
          <p:cNvSpPr/>
          <p:nvPr/>
        </p:nvSpPr>
        <p:spPr>
          <a:xfrm>
            <a:off x="597567" y="918410"/>
            <a:ext cx="10996864" cy="5380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645266-D710-4702-90B4-867C95E2E330}"/>
              </a:ext>
            </a:extLst>
          </p:cNvPr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/>
              <a:t>오픈소스 </a:t>
            </a:r>
            <a:endParaRPr lang="ko-KR" altLang="en-US" sz="1400" spc="-1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CF7E5A-62F4-4348-A04E-0E844CC26062}"/>
              </a:ext>
            </a:extLst>
          </p:cNvPr>
          <p:cNvSpPr/>
          <p:nvPr/>
        </p:nvSpPr>
        <p:spPr>
          <a:xfrm>
            <a:off x="3376348" y="519960"/>
            <a:ext cx="5600664" cy="857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연습문제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70FEC-C4DC-497B-A592-C79726894798}"/>
              </a:ext>
            </a:extLst>
          </p:cNvPr>
          <p:cNvSpPr txBox="1"/>
          <p:nvPr/>
        </p:nvSpPr>
        <p:spPr>
          <a:xfrm>
            <a:off x="5221940" y="3087462"/>
            <a:ext cx="17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향후 추가</a:t>
            </a:r>
          </a:p>
        </p:txBody>
      </p:sp>
    </p:spTree>
    <p:extLst>
      <p:ext uri="{BB962C8B-B14F-4D97-AF65-F5344CB8AC3E}">
        <p14:creationId xmlns:p14="http://schemas.microsoft.com/office/powerpoint/2010/main" val="211917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7EA388-1C93-4438-918B-C04F31127D9F}"/>
              </a:ext>
            </a:extLst>
          </p:cNvPr>
          <p:cNvSpPr/>
          <p:nvPr/>
        </p:nvSpPr>
        <p:spPr>
          <a:xfrm>
            <a:off x="344905" y="850232"/>
            <a:ext cx="11502189" cy="55164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1F2B89-24E2-4342-9338-E8B37CF63FDF}"/>
              </a:ext>
            </a:extLst>
          </p:cNvPr>
          <p:cNvSpPr/>
          <p:nvPr/>
        </p:nvSpPr>
        <p:spPr>
          <a:xfrm>
            <a:off x="597567" y="918410"/>
            <a:ext cx="10996864" cy="5380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645266-D710-4702-90B4-867C95E2E330}"/>
              </a:ext>
            </a:extLst>
          </p:cNvPr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/>
              <a:t>오픈소스 </a:t>
            </a:r>
            <a:endParaRPr lang="ko-KR" altLang="en-US" sz="1400" spc="-1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CF7E5A-62F4-4348-A04E-0E844CC26062}"/>
              </a:ext>
            </a:extLst>
          </p:cNvPr>
          <p:cNvSpPr/>
          <p:nvPr/>
        </p:nvSpPr>
        <p:spPr>
          <a:xfrm>
            <a:off x="3376348" y="519960"/>
            <a:ext cx="5600664" cy="857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두 점 사이의 거리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E59B6A-0F44-438D-8F71-DF66D3FA8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388" y="2475465"/>
            <a:ext cx="5331223" cy="96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70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묘선 강</cp:lastModifiedBy>
  <cp:revision>61</cp:revision>
  <dcterms:created xsi:type="dcterms:W3CDTF">2015-07-07T04:48:58Z</dcterms:created>
  <dcterms:modified xsi:type="dcterms:W3CDTF">2021-06-02T07:49:40Z</dcterms:modified>
</cp:coreProperties>
</file>