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DE98-0294-4D1C-8D2F-8933D517047D}" type="datetimeFigureOut">
              <a:rPr lang="he-IL" smtClean="0"/>
              <a:t>ו'/כסלו/תשע"א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B5DB-E164-48FF-A5EE-ACFD8BB41FA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0197" y="282942"/>
            <a:ext cx="6870195" cy="6242402"/>
            <a:chOff x="357158" y="71414"/>
            <a:chExt cx="6870195" cy="6242402"/>
          </a:xfrm>
        </p:grpSpPr>
        <p:sp>
          <p:nvSpPr>
            <p:cNvPr id="66" name="Rectangle 65"/>
            <p:cNvSpPr/>
            <p:nvPr/>
          </p:nvSpPr>
          <p:spPr>
            <a:xfrm>
              <a:off x="3272468" y="3374408"/>
              <a:ext cx="2786082" cy="928694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endParaRPr lang="en-US" b="1" dirty="0" smtClean="0"/>
            </a:p>
            <a:p>
              <a:pPr algn="ctr" rtl="0"/>
              <a:r>
                <a:rPr lang="en-US" sz="1600" b="1" dirty="0" smtClean="0"/>
                <a:t>Optical Susceptibility  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he-IL" b="1" dirty="0"/>
            </a:p>
          </p:txBody>
        </p:sp>
        <p:cxnSp>
          <p:nvCxnSpPr>
            <p:cNvPr id="5" name="Straight Arrow Connector 4"/>
            <p:cNvCxnSpPr>
              <a:stCxn id="12" idx="2"/>
              <a:endCxn id="15" idx="0"/>
            </p:cNvCxnSpPr>
            <p:nvPr/>
          </p:nvCxnSpPr>
          <p:spPr>
            <a:xfrm rot="5400000">
              <a:off x="4554355" y="1535094"/>
              <a:ext cx="214314" cy="1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43161" y="71414"/>
              <a:ext cx="962636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Structure</a:t>
              </a:r>
              <a:endParaRPr lang="he-IL" sz="16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1716093"/>
                </p:ext>
              </p:extLst>
            </p:nvPr>
          </p:nvGraphicFramePr>
          <p:xfrm>
            <a:off x="3357554" y="112358"/>
            <a:ext cx="1000132" cy="348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3" imgW="799920" imgH="279360" progId="Equation.DSMT4">
                    <p:embed/>
                  </p:oleObj>
                </mc:Choice>
                <mc:Fallback>
                  <p:oleObj name="Equation" r:id="rId3" imgW="799920" imgH="2793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54" y="112358"/>
                          <a:ext cx="1000132" cy="3487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983650" y="714356"/>
              <a:ext cx="1357322" cy="7143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Schrodinger-Poisson</a:t>
              </a:r>
              <a:endParaRPr lang="he-IL" sz="14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66804" y="1643050"/>
              <a:ext cx="1387816" cy="6429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smtClean="0"/>
                <a:t>Schrodinger Equation Solver</a:t>
              </a:r>
              <a:endParaRPr lang="he-IL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7096" y="1366051"/>
              <a:ext cx="1380506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1000" dirty="0" smtClean="0"/>
                <a:t>QW band edge profiles</a:t>
              </a:r>
              <a:endParaRPr lang="he-IL" sz="1000" dirty="0"/>
            </a:p>
          </p:txBody>
        </p:sp>
        <p:sp>
          <p:nvSpPr>
            <p:cNvPr id="26" name="Right Bracket 25"/>
            <p:cNvSpPr/>
            <p:nvPr/>
          </p:nvSpPr>
          <p:spPr>
            <a:xfrm>
              <a:off x="6572264" y="714356"/>
              <a:ext cx="142876" cy="364333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6299887" y="2250068"/>
              <a:ext cx="148560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Active Region</a:t>
              </a:r>
              <a:endParaRPr lang="he-IL" b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86848" y="2500306"/>
              <a:ext cx="1357322" cy="6429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err="1" smtClean="0"/>
                <a:t>Subbands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D</a:t>
              </a:r>
              <a:r>
                <a:rPr lang="en-US" sz="1400" b="1" dirty="0" smtClean="0"/>
                <a:t>ispersion </a:t>
              </a:r>
              <a:endParaRPr lang="he-IL" sz="1400" b="1" dirty="0"/>
            </a:p>
          </p:txBody>
        </p:sp>
        <p:cxnSp>
          <p:nvCxnSpPr>
            <p:cNvPr id="29" name="Straight Arrow Connector 28"/>
            <p:cNvCxnSpPr>
              <a:stCxn id="15" idx="2"/>
              <a:endCxn id="28" idx="0"/>
            </p:cNvCxnSpPr>
            <p:nvPr/>
          </p:nvCxnSpPr>
          <p:spPr>
            <a:xfrm rot="16200000" flipH="1">
              <a:off x="4555953" y="2390750"/>
              <a:ext cx="214314" cy="47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500298" y="2143116"/>
              <a:ext cx="178595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000" dirty="0" smtClean="0"/>
                <a:t>Conduction and valence </a:t>
              </a:r>
              <a:r>
                <a:rPr lang="en-US" sz="1000" dirty="0" err="1" smtClean="0"/>
                <a:t>subbands</a:t>
              </a:r>
              <a:r>
                <a:rPr lang="en-US" sz="1000" dirty="0" smtClean="0"/>
                <a:t> at </a:t>
              </a:r>
              <a:r>
                <a:rPr lang="en-US" sz="1000" i="1" dirty="0" smtClean="0"/>
                <a:t>k=0</a:t>
              </a:r>
              <a:endParaRPr lang="he-IL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53548" y="2928934"/>
              <a:ext cx="15469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000" dirty="0" smtClean="0"/>
                <a:t>Momentum matrix elements  </a:t>
              </a:r>
              <a:endParaRPr lang="he-IL" sz="1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759018" y="3731598"/>
              <a:ext cx="1143008" cy="5000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smtClean="0"/>
                <a:t>Free Carrier Model</a:t>
              </a:r>
              <a:endParaRPr lang="he-IL" sz="1400" b="1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401696" y="3731598"/>
              <a:ext cx="1143008" cy="5000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err="1" smtClean="0"/>
                <a:t>Hartree-Fock</a:t>
              </a:r>
              <a:r>
                <a:rPr lang="en-US" sz="1400" b="1" dirty="0" smtClean="0"/>
                <a:t> Model</a:t>
              </a:r>
              <a:endParaRPr lang="he-IL" sz="1400" b="1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86848" y="4670698"/>
              <a:ext cx="1357322" cy="6429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MC Reflection</a:t>
              </a:r>
              <a:endParaRPr lang="he-IL" sz="1400" b="1" dirty="0"/>
            </a:p>
          </p:txBody>
        </p:sp>
        <p:cxnSp>
          <p:nvCxnSpPr>
            <p:cNvPr id="78" name="Straight Arrow Connector 77"/>
            <p:cNvCxnSpPr>
              <a:stCxn id="28" idx="2"/>
              <a:endCxn id="66" idx="0"/>
            </p:cNvCxnSpPr>
            <p:nvPr/>
          </p:nvCxnSpPr>
          <p:spPr>
            <a:xfrm rot="5400000">
              <a:off x="4549929" y="3258828"/>
              <a:ext cx="23116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6" idx="2"/>
              <a:endCxn id="75" idx="0"/>
            </p:cNvCxnSpPr>
            <p:nvPr/>
          </p:nvCxnSpPr>
          <p:spPr>
            <a:xfrm rot="5400000">
              <a:off x="4481711" y="4486900"/>
              <a:ext cx="36759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3973200" y="5527954"/>
              <a:ext cx="1384618" cy="687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smtClean="0"/>
                <a:t>Coupled Oscillator Model Fit</a:t>
              </a:r>
              <a:endParaRPr lang="he-IL" sz="1400" b="1" dirty="0"/>
            </a:p>
          </p:txBody>
        </p:sp>
        <p:cxnSp>
          <p:nvCxnSpPr>
            <p:cNvPr id="89" name="Straight Arrow Connector 88"/>
            <p:cNvCxnSpPr>
              <a:stCxn id="7" idx="2"/>
              <a:endCxn id="12" idx="0"/>
            </p:cNvCxnSpPr>
            <p:nvPr/>
          </p:nvCxnSpPr>
          <p:spPr>
            <a:xfrm rot="5400000">
              <a:off x="4891201" y="181078"/>
              <a:ext cx="304388" cy="762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12" idx="0"/>
            </p:cNvCxnSpPr>
            <p:nvPr/>
          </p:nvCxnSpPr>
          <p:spPr>
            <a:xfrm>
              <a:off x="4014144" y="428604"/>
              <a:ext cx="648167" cy="2857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5" idx="2"/>
              <a:endCxn id="84" idx="0"/>
            </p:cNvCxnSpPr>
            <p:nvPr/>
          </p:nvCxnSpPr>
          <p:spPr>
            <a:xfrm rot="5400000">
              <a:off x="4558352" y="5420797"/>
              <a:ext cx="21431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ight Bracket 104"/>
            <p:cNvSpPr/>
            <p:nvPr/>
          </p:nvSpPr>
          <p:spPr>
            <a:xfrm>
              <a:off x="6572264" y="4626556"/>
              <a:ext cx="142876" cy="1643074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6197354" y="5283822"/>
              <a:ext cx="169065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Entire Structure</a:t>
              </a:r>
              <a:endParaRPr lang="he-IL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28860" y="4286256"/>
              <a:ext cx="15469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000" dirty="0" smtClean="0"/>
                <a:t>TE and TM optical susceptibility</a:t>
              </a:r>
              <a:endParaRPr lang="he-IL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453548" y="5211561"/>
              <a:ext cx="15469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000" dirty="0" smtClean="0"/>
                <a:t>Full structure reflection for various </a:t>
              </a:r>
              <a:r>
                <a:rPr lang="en-US" sz="1000" dirty="0" err="1" smtClean="0"/>
                <a:t>detunings</a:t>
              </a:r>
              <a:endParaRPr lang="he-IL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7158" y="3071810"/>
              <a:ext cx="135732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smtClean="0"/>
                <a:t>Material  Parameters</a:t>
              </a:r>
              <a:endParaRPr lang="he-IL" sz="1600" dirty="0"/>
            </a:p>
          </p:txBody>
        </p:sp>
        <p:cxnSp>
          <p:nvCxnSpPr>
            <p:cNvPr id="115" name="Shape 114"/>
            <p:cNvCxnSpPr>
              <a:stCxn id="113" idx="2"/>
              <a:endCxn id="75" idx="1"/>
            </p:cNvCxnSpPr>
            <p:nvPr/>
          </p:nvCxnSpPr>
          <p:spPr>
            <a:xfrm rot="16200000" flipH="1">
              <a:off x="1843541" y="2848862"/>
              <a:ext cx="1335584" cy="295102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hape 115"/>
            <p:cNvCxnSpPr>
              <a:stCxn id="113" idx="0"/>
              <a:endCxn id="12" idx="1"/>
            </p:cNvCxnSpPr>
            <p:nvPr/>
          </p:nvCxnSpPr>
          <p:spPr>
            <a:xfrm rot="5400000" flipH="1" flipV="1">
              <a:off x="1509602" y="597763"/>
              <a:ext cx="2000264" cy="294783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hape 118"/>
            <p:cNvCxnSpPr>
              <a:stCxn id="113" idx="3"/>
              <a:endCxn id="28" idx="1"/>
            </p:cNvCxnSpPr>
            <p:nvPr/>
          </p:nvCxnSpPr>
          <p:spPr>
            <a:xfrm flipV="1">
              <a:off x="1714480" y="2821777"/>
              <a:ext cx="2272368" cy="542421"/>
            </a:xfrm>
            <a:prstGeom prst="bentConnector3">
              <a:avLst>
                <a:gd name="adj1" fmla="val 735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72468" y="714356"/>
            <a:ext cx="2786082" cy="5500726"/>
            <a:chOff x="3272468" y="714356"/>
            <a:chExt cx="2786082" cy="5500726"/>
          </a:xfrm>
        </p:grpSpPr>
        <p:sp>
          <p:nvSpPr>
            <p:cNvPr id="66" name="Rectangle 65"/>
            <p:cNvSpPr/>
            <p:nvPr/>
          </p:nvSpPr>
          <p:spPr>
            <a:xfrm>
              <a:off x="3272468" y="3374408"/>
              <a:ext cx="2786082" cy="928694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endParaRPr lang="en-US" b="1" dirty="0" smtClean="0"/>
            </a:p>
            <a:p>
              <a:pPr algn="ctr" rtl="0"/>
              <a:r>
                <a:rPr lang="en-US" sz="1600" b="1" dirty="0" smtClean="0"/>
                <a:t>Optical Susceptibility  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he-IL" b="1" dirty="0"/>
            </a:p>
          </p:txBody>
        </p:sp>
        <p:cxnSp>
          <p:nvCxnSpPr>
            <p:cNvPr id="5" name="Straight Arrow Connector 4"/>
            <p:cNvCxnSpPr>
              <a:stCxn id="12" idx="2"/>
              <a:endCxn id="15" idx="0"/>
            </p:cNvCxnSpPr>
            <p:nvPr/>
          </p:nvCxnSpPr>
          <p:spPr>
            <a:xfrm rot="5400000">
              <a:off x="4554355" y="1535094"/>
              <a:ext cx="214314" cy="1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983650" y="714356"/>
              <a:ext cx="1357322" cy="7143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Schrodinger-Poisson</a:t>
              </a:r>
              <a:endParaRPr lang="he-IL" sz="14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66804" y="1643050"/>
              <a:ext cx="1387816" cy="6429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smtClean="0"/>
                <a:t>Schrodinger Equation Solver</a:t>
              </a:r>
              <a:endParaRPr lang="he-IL" sz="1400" b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86848" y="2500306"/>
              <a:ext cx="1357322" cy="6429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err="1" smtClean="0"/>
                <a:t>Subbands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D</a:t>
              </a:r>
              <a:r>
                <a:rPr lang="en-US" sz="1400" b="1" dirty="0" smtClean="0"/>
                <a:t>ispersion </a:t>
              </a:r>
              <a:endParaRPr lang="he-IL" sz="1400" b="1" dirty="0"/>
            </a:p>
          </p:txBody>
        </p:sp>
        <p:cxnSp>
          <p:nvCxnSpPr>
            <p:cNvPr id="29" name="Straight Arrow Connector 28"/>
            <p:cNvCxnSpPr>
              <a:stCxn id="15" idx="2"/>
              <a:endCxn id="28" idx="0"/>
            </p:cNvCxnSpPr>
            <p:nvPr/>
          </p:nvCxnSpPr>
          <p:spPr>
            <a:xfrm rot="16200000" flipH="1">
              <a:off x="4555953" y="2390750"/>
              <a:ext cx="214314" cy="47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4759018" y="3731598"/>
              <a:ext cx="1143008" cy="5000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smtClean="0"/>
                <a:t>Free Carrier Model</a:t>
              </a:r>
              <a:endParaRPr lang="he-IL" sz="1400" b="1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401696" y="3731598"/>
              <a:ext cx="1143008" cy="5000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err="1" smtClean="0"/>
                <a:t>Hartree-Fock</a:t>
              </a:r>
              <a:r>
                <a:rPr lang="en-US" sz="1400" b="1" dirty="0" smtClean="0"/>
                <a:t> Model</a:t>
              </a:r>
              <a:endParaRPr lang="he-IL" sz="1400" b="1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86848" y="4670698"/>
              <a:ext cx="1357322" cy="6429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MC Reflection</a:t>
              </a:r>
              <a:endParaRPr lang="he-IL" sz="1400" b="1" dirty="0"/>
            </a:p>
          </p:txBody>
        </p:sp>
        <p:cxnSp>
          <p:nvCxnSpPr>
            <p:cNvPr id="78" name="Straight Arrow Connector 77"/>
            <p:cNvCxnSpPr>
              <a:stCxn id="28" idx="2"/>
              <a:endCxn id="66" idx="0"/>
            </p:cNvCxnSpPr>
            <p:nvPr/>
          </p:nvCxnSpPr>
          <p:spPr>
            <a:xfrm rot="5400000">
              <a:off x="4549929" y="3258828"/>
              <a:ext cx="23116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6" idx="2"/>
              <a:endCxn id="75" idx="0"/>
            </p:cNvCxnSpPr>
            <p:nvPr/>
          </p:nvCxnSpPr>
          <p:spPr>
            <a:xfrm rot="5400000">
              <a:off x="4481711" y="4486900"/>
              <a:ext cx="36759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3973200" y="5527954"/>
              <a:ext cx="1384618" cy="687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sz="1400" b="1" dirty="0" smtClean="0"/>
                <a:t>Coupled Oscillator Model Fit</a:t>
              </a:r>
              <a:endParaRPr lang="he-IL" sz="1400" b="1" dirty="0"/>
            </a:p>
          </p:txBody>
        </p:sp>
        <p:cxnSp>
          <p:nvCxnSpPr>
            <p:cNvPr id="95" name="Straight Arrow Connector 94"/>
            <p:cNvCxnSpPr>
              <a:stCxn id="75" idx="2"/>
              <a:endCxn id="84" idx="0"/>
            </p:cNvCxnSpPr>
            <p:nvPr/>
          </p:nvCxnSpPr>
          <p:spPr>
            <a:xfrm rot="5400000">
              <a:off x="4558352" y="5420797"/>
              <a:ext cx="21431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52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69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Yossi Michaeli</dc:creator>
  <cp:lastModifiedBy>Yossi Michaeli</cp:lastModifiedBy>
  <cp:revision>6</cp:revision>
  <dcterms:created xsi:type="dcterms:W3CDTF">2010-05-02T12:36:32Z</dcterms:created>
  <dcterms:modified xsi:type="dcterms:W3CDTF">2010-11-13T18:26:47Z</dcterms:modified>
</cp:coreProperties>
</file>