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50" d="100"/>
          <a:sy n="50" d="100"/>
        </p:scale>
        <p:origin x="-72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7CC6-83E5-4EAF-BDA7-F84A075355B9}" type="datetimeFigureOut">
              <a:rPr lang="he-IL" smtClean="0"/>
              <a:t>י"ט/ניסן/תש"ע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14EA-486D-48A3-9661-E2915D1D408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8992" y="285728"/>
            <a:ext cx="2071702" cy="92867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Solve Schrodinger’s equation for band edge potential</a:t>
            </a:r>
            <a:endParaRPr lang="he-IL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428992" y="1500174"/>
            <a:ext cx="2071702" cy="57148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 smtClean="0"/>
              <a:t>Solve Poisson’s equation</a:t>
            </a:r>
            <a:endParaRPr lang="he-IL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428992" y="2357430"/>
            <a:ext cx="2071702" cy="714356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 smtClean="0"/>
              <a:t>Add resulting potential to band edge</a:t>
            </a:r>
            <a:endParaRPr lang="he-IL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428992" y="3357562"/>
            <a:ext cx="2071702" cy="857232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Solve Schrodinger’s equation for new potential</a:t>
            </a:r>
            <a:endParaRPr lang="he-IL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3428992" y="4500570"/>
            <a:ext cx="2071702" cy="928694"/>
          </a:xfrm>
          <a:prstGeom prst="flowChartDecision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Has energy converged?</a:t>
            </a:r>
            <a:endParaRPr lang="he-IL" sz="1400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321955" y="1357286"/>
            <a:ext cx="28577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rot="5400000">
            <a:off x="4321955" y="2214542"/>
            <a:ext cx="28577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rot="5400000">
            <a:off x="4321955" y="3214674"/>
            <a:ext cx="28577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rot="5400000">
            <a:off x="4321955" y="4357682"/>
            <a:ext cx="28577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1"/>
            <a:endCxn id="5" idx="1"/>
          </p:cNvCxnSpPr>
          <p:nvPr/>
        </p:nvCxnSpPr>
        <p:spPr>
          <a:xfrm rot="10800000">
            <a:off x="3428992" y="1785915"/>
            <a:ext cx="1588" cy="3179003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343013" y="5568128"/>
            <a:ext cx="28577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43174" y="3143248"/>
            <a:ext cx="4555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No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3827676" y="5357826"/>
            <a:ext cx="4855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Yes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4174343" y="5715016"/>
            <a:ext cx="5405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End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033702" y="1273160"/>
            <a:ext cx="2857520" cy="2786082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ounded Rectangle 1"/>
          <p:cNvSpPr/>
          <p:nvPr/>
        </p:nvSpPr>
        <p:spPr>
          <a:xfrm>
            <a:off x="3428992" y="285728"/>
            <a:ext cx="2071702" cy="71438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/>
              <a:t>Start</a:t>
            </a:r>
          </a:p>
          <a:p>
            <a:pPr algn="ctr"/>
            <a:endParaRPr lang="he-IL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714750" y="674688"/>
          <a:ext cx="1574800" cy="279400"/>
        </p:xfrm>
        <a:graphic>
          <a:graphicData uri="http://schemas.openxmlformats.org/presentationml/2006/ole">
            <p:oleObj spid="_x0000_s1026" name="Equation" r:id="rId3" imgW="1574640" imgH="279360" progId="Equation.DSMT4">
              <p:embed/>
            </p:oleObj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428992" y="1428736"/>
            <a:ext cx="2071702" cy="500066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Solve </a:t>
            </a:r>
            <a:r>
              <a:rPr lang="en-US" sz="1400" dirty="0" err="1" smtClean="0"/>
              <a:t>Shrodinger</a:t>
            </a:r>
            <a:endParaRPr lang="en-US" sz="1400" dirty="0" smtClean="0"/>
          </a:p>
          <a:p>
            <a:pPr algn="ctr"/>
            <a:endParaRPr lang="he-IL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428992" y="2143116"/>
            <a:ext cx="2071702" cy="1000132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Calculate Fermi Level and carrier distribution for equilibrium condition</a:t>
            </a:r>
          </a:p>
          <a:p>
            <a:pPr algn="ctr"/>
            <a:endParaRPr lang="he-IL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428992" y="3357562"/>
            <a:ext cx="2071702" cy="57150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Solve Poisson </a:t>
            </a:r>
          </a:p>
          <a:p>
            <a:pPr algn="ctr"/>
            <a:endParaRPr lang="en-US" sz="1400" dirty="0" smtClean="0"/>
          </a:p>
          <a:p>
            <a:pPr algn="ctr"/>
            <a:endParaRPr lang="he-IL" sz="14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203700" y="3641728"/>
          <a:ext cx="546100" cy="266700"/>
        </p:xfrm>
        <a:graphic>
          <a:graphicData uri="http://schemas.openxmlformats.org/presentationml/2006/ole">
            <p:oleObj spid="_x0000_s1027" name="Equation" r:id="rId4" imgW="545760" imgH="266400" progId="Equation.DSMT4">
              <p:embed/>
            </p:oleObj>
          </a:graphicData>
        </a:graphic>
      </p:graphicFrame>
      <p:sp>
        <p:nvSpPr>
          <p:cNvPr id="9" name="Flowchart: Decision 8"/>
          <p:cNvSpPr/>
          <p:nvPr/>
        </p:nvSpPr>
        <p:spPr>
          <a:xfrm>
            <a:off x="3428992" y="4357694"/>
            <a:ext cx="2071702" cy="714380"/>
          </a:xfrm>
          <a:prstGeom prst="flowChartDecision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978275" y="4572000"/>
          <a:ext cx="1016000" cy="304800"/>
        </p:xfrm>
        <a:graphic>
          <a:graphicData uri="http://schemas.openxmlformats.org/presentationml/2006/ole">
            <p:oleObj spid="_x0000_s1028" name="Equation" r:id="rId5" imgW="1015920" imgH="304560" progId="Equation.DSMT4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3748082" y="5286388"/>
            <a:ext cx="1428760" cy="57150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/>
              <a:t>End</a:t>
            </a:r>
            <a:endParaRPr lang="he-IL" sz="2000" dirty="0"/>
          </a:p>
        </p:txBody>
      </p:sp>
      <p:cxnSp>
        <p:nvCxnSpPr>
          <p:cNvPr id="13" name="Straight Arrow Connector 12"/>
          <p:cNvCxnSpPr>
            <a:stCxn id="2" idx="2"/>
            <a:endCxn id="4" idx="0"/>
          </p:cNvCxnSpPr>
          <p:nvPr/>
        </p:nvCxnSpPr>
        <p:spPr>
          <a:xfrm rot="5400000">
            <a:off x="4250529" y="1214422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rot="5400000">
            <a:off x="4357686" y="2035959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 rot="5400000">
            <a:off x="4357686" y="3250405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 rot="5400000">
            <a:off x="4250529" y="4143380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0"/>
          </p:cNvCxnSpPr>
          <p:nvPr/>
        </p:nvCxnSpPr>
        <p:spPr>
          <a:xfrm rot="5400000">
            <a:off x="4356496" y="5178041"/>
            <a:ext cx="214314" cy="23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143636" y="2143116"/>
            <a:ext cx="2357454" cy="1000132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Update potential</a:t>
            </a:r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he-IL" sz="1400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169052" y="2571744"/>
          <a:ext cx="2260600" cy="533400"/>
        </p:xfrm>
        <a:graphic>
          <a:graphicData uri="http://schemas.openxmlformats.org/presentationml/2006/ole">
            <p:oleObj spid="_x0000_s1029" name="Equation" r:id="rId6" imgW="2260440" imgH="533160" progId="Equation.DSMT4">
              <p:embed/>
            </p:oleObj>
          </a:graphicData>
        </a:graphic>
      </p:graphicFrame>
      <p:cxnSp>
        <p:nvCxnSpPr>
          <p:cNvPr id="30" name="Shape 29"/>
          <p:cNvCxnSpPr>
            <a:stCxn id="9" idx="3"/>
            <a:endCxn id="27" idx="2"/>
          </p:cNvCxnSpPr>
          <p:nvPr/>
        </p:nvCxnSpPr>
        <p:spPr>
          <a:xfrm flipV="1">
            <a:off x="5500694" y="3143248"/>
            <a:ext cx="1821669" cy="157163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27" idx="0"/>
            <a:endCxn id="26" idx="0"/>
          </p:cNvCxnSpPr>
          <p:nvPr/>
        </p:nvCxnSpPr>
        <p:spPr>
          <a:xfrm rot="16200000" flipV="1">
            <a:off x="5457435" y="278187"/>
            <a:ext cx="869956" cy="2859901"/>
          </a:xfrm>
          <a:prstGeom prst="bentConnector3">
            <a:avLst>
              <a:gd name="adj1" fmla="val 11459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46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MathType 6.0 Equation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Yossi Michaeli</dc:creator>
  <cp:lastModifiedBy>Yossi Michaeli</cp:lastModifiedBy>
  <cp:revision>50</cp:revision>
  <dcterms:created xsi:type="dcterms:W3CDTF">2010-04-03T13:49:46Z</dcterms:created>
  <dcterms:modified xsi:type="dcterms:W3CDTF">2010-04-03T20:00:01Z</dcterms:modified>
</cp:coreProperties>
</file>