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94622" autoAdjust="0"/>
  </p:normalViewPr>
  <p:slideViewPr>
    <p:cSldViewPr>
      <p:cViewPr>
        <p:scale>
          <a:sx n="50" d="100"/>
          <a:sy n="50" d="100"/>
        </p:scale>
        <p:origin x="-126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39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431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469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10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303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326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07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24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3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40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0B42-9A50-45EE-A3A0-8F92DC16C548}" type="datetimeFigureOut">
              <a:rPr lang="he-IL" smtClean="0"/>
              <a:t>ו'/סיון/תש"ע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68EB-08C1-45BC-AF7D-A06E788DD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66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803965" y="188640"/>
            <a:ext cx="96000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Wafer</a:t>
            </a:r>
            <a:endParaRPr lang="he-IL" sz="24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1835696" y="908720"/>
            <a:ext cx="4774197" cy="4104456"/>
            <a:chOff x="1835696" y="908720"/>
            <a:chExt cx="4774197" cy="4104456"/>
          </a:xfrm>
        </p:grpSpPr>
        <p:sp>
          <p:nvSpPr>
            <p:cNvPr id="8" name="Oval 7"/>
            <p:cNvSpPr/>
            <p:nvPr/>
          </p:nvSpPr>
          <p:spPr>
            <a:xfrm>
              <a:off x="2699792" y="908720"/>
              <a:ext cx="3168352" cy="30963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Flowchart: Manual Input 8"/>
            <p:cNvSpPr/>
            <p:nvPr/>
          </p:nvSpPr>
          <p:spPr>
            <a:xfrm>
              <a:off x="2699792" y="4347717"/>
              <a:ext cx="1584176" cy="377427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Flowchart: Manual Input 9"/>
            <p:cNvSpPr/>
            <p:nvPr/>
          </p:nvSpPr>
          <p:spPr>
            <a:xfrm flipH="1">
              <a:off x="4283968" y="4347717"/>
              <a:ext cx="1584176" cy="377427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Connector 11"/>
            <p:cNvCxnSpPr>
              <a:endCxn id="8" idx="0"/>
            </p:cNvCxnSpPr>
            <p:nvPr/>
          </p:nvCxnSpPr>
          <p:spPr>
            <a:xfrm flipV="1">
              <a:off x="4283968" y="908720"/>
              <a:ext cx="0" cy="4104456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6"/>
              <a:endCxn id="8" idx="2"/>
            </p:cNvCxnSpPr>
            <p:nvPr/>
          </p:nvCxnSpPr>
          <p:spPr>
            <a:xfrm flipH="1">
              <a:off x="2699792" y="2456892"/>
              <a:ext cx="3168352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294744" y="2276872"/>
              <a:ext cx="15480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283968" y="4725144"/>
              <a:ext cx="1979816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00192" y="4536430"/>
              <a:ext cx="30970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R</a:t>
              </a:r>
              <a:endParaRPr lang="he-IL" dirty="0"/>
            </a:p>
          </p:txBody>
        </p:sp>
        <p:sp>
          <p:nvSpPr>
            <p:cNvPr id="27" name="Round Single Corner Rectangle 26"/>
            <p:cNvSpPr/>
            <p:nvPr/>
          </p:nvSpPr>
          <p:spPr>
            <a:xfrm>
              <a:off x="4283967" y="2276872"/>
              <a:ext cx="1584175" cy="180020"/>
            </a:xfrm>
            <a:prstGeom prst="round1Rect">
              <a:avLst>
                <a:gd name="adj" fmla="val 2019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139952" y="908720"/>
              <a:ext cx="0" cy="1548172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280549" y="1498140"/>
              <a:ext cx="78739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25mm</a:t>
              </a:r>
              <a:endParaRPr lang="he-IL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35696" y="2272226"/>
              <a:ext cx="52540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Top</a:t>
              </a:r>
              <a:endParaRPr lang="he-IL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35696" y="4355812"/>
              <a:ext cx="58862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Side</a:t>
              </a:r>
              <a:endParaRPr lang="he-IL" b="1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139952" y="4355812"/>
              <a:ext cx="0" cy="369332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0549" y="4351764"/>
              <a:ext cx="90441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5.95</a:t>
              </a:r>
              <a:r>
                <a:rPr lang="el-GR" dirty="0" smtClean="0"/>
                <a:t>μ</a:t>
              </a:r>
              <a:r>
                <a:rPr lang="en-US" dirty="0" smtClean="0"/>
                <a:t>m</a:t>
              </a:r>
              <a:endParaRPr lang="he-IL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672201" y="1960482"/>
              <a:ext cx="391885" cy="406400"/>
            </a:xfrm>
            <a:custGeom>
              <a:avLst/>
              <a:gdLst>
                <a:gd name="connsiteX0" fmla="*/ 391885 w 391885"/>
                <a:gd name="connsiteY0" fmla="*/ 0 h 406400"/>
                <a:gd name="connsiteX1" fmla="*/ 319314 w 391885"/>
                <a:gd name="connsiteY1" fmla="*/ 246743 h 406400"/>
                <a:gd name="connsiteX2" fmla="*/ 72571 w 391885"/>
                <a:gd name="connsiteY2" fmla="*/ 188686 h 406400"/>
                <a:gd name="connsiteX3" fmla="*/ 0 w 391885"/>
                <a:gd name="connsiteY3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406400">
                  <a:moveTo>
                    <a:pt x="391885" y="0"/>
                  </a:moveTo>
                  <a:cubicBezTo>
                    <a:pt x="382209" y="107647"/>
                    <a:pt x="372533" y="215295"/>
                    <a:pt x="319314" y="246743"/>
                  </a:cubicBezTo>
                  <a:cubicBezTo>
                    <a:pt x="266095" y="278191"/>
                    <a:pt x="125790" y="162077"/>
                    <a:pt x="72571" y="188686"/>
                  </a:cubicBezTo>
                  <a:cubicBezTo>
                    <a:pt x="19352" y="215295"/>
                    <a:pt x="9676" y="310847"/>
                    <a:pt x="0" y="4064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01488" y="1593536"/>
              <a:ext cx="8755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Sample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1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Yossi Michaeli</dc:creator>
  <cp:lastModifiedBy>Yossi Michaeli</cp:lastModifiedBy>
  <cp:revision>1</cp:revision>
  <dcterms:created xsi:type="dcterms:W3CDTF">2010-05-19T15:55:04Z</dcterms:created>
  <dcterms:modified xsi:type="dcterms:W3CDTF">2010-05-19T19:39:01Z</dcterms:modified>
</cp:coreProperties>
</file>