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495" autoAdjust="0"/>
    <p:restoredTop sz="94660"/>
  </p:normalViewPr>
  <p:slideViewPr>
    <p:cSldViewPr snapToGrid="0">
      <p:cViewPr varScale="1">
        <p:scale>
          <a:sx n="57" d="100"/>
          <a:sy n="57" d="100"/>
        </p:scale>
        <p:origin x="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510CB7-1640-43E2-B23E-5D39AC6CFDB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52EB69A-FFE1-45D9-B0CB-169C961CC689}">
      <dgm:prSet/>
      <dgm:spPr/>
      <dgm:t>
        <a:bodyPr/>
        <a:lstStyle/>
        <a:p>
          <a:r>
            <a:rPr kumimoji="1" lang="ja-JP"/>
            <a:t>研究室の学生</a:t>
          </a:r>
          <a:r>
            <a:rPr kumimoji="1" lang="en-US"/>
            <a:t>,</a:t>
          </a:r>
          <a:r>
            <a:rPr kumimoji="1" lang="ja-JP"/>
            <a:t>教授</a:t>
          </a:r>
          <a:r>
            <a:rPr kumimoji="1" lang="en-US"/>
            <a:t>(10</a:t>
          </a:r>
          <a:r>
            <a:rPr kumimoji="1" lang="ja-JP"/>
            <a:t>人</a:t>
          </a:r>
          <a:r>
            <a:rPr kumimoji="1" lang="en-US"/>
            <a:t>)</a:t>
          </a:r>
          <a:endParaRPr lang="en-US"/>
        </a:p>
      </dgm:t>
    </dgm:pt>
    <dgm:pt modelId="{6F344A8B-CA29-4995-ABC7-45989F1BBE28}" type="parTrans" cxnId="{4D94227C-D343-4C92-82FE-0A6D2AE9CF0D}">
      <dgm:prSet/>
      <dgm:spPr/>
      <dgm:t>
        <a:bodyPr/>
        <a:lstStyle/>
        <a:p>
          <a:endParaRPr lang="en-US"/>
        </a:p>
      </dgm:t>
    </dgm:pt>
    <dgm:pt modelId="{21549B74-04E9-44D4-B8E2-1F5C2A6A577A}" type="sibTrans" cxnId="{4D94227C-D343-4C92-82FE-0A6D2AE9CF0D}">
      <dgm:prSet/>
      <dgm:spPr/>
      <dgm:t>
        <a:bodyPr/>
        <a:lstStyle/>
        <a:p>
          <a:endParaRPr lang="en-US"/>
        </a:p>
      </dgm:t>
    </dgm:pt>
    <dgm:pt modelId="{7C1048E5-9BC0-44FE-B3C3-53311F80284E}">
      <dgm:prSet/>
      <dgm:spPr/>
      <dgm:t>
        <a:bodyPr/>
        <a:lstStyle/>
        <a:p>
          <a:r>
            <a:rPr kumimoji="1" lang="ja-JP"/>
            <a:t>属性</a:t>
          </a:r>
          <a:r>
            <a:rPr kumimoji="1" lang="en-US"/>
            <a:t>:</a:t>
          </a:r>
          <a:r>
            <a:rPr kumimoji="1" lang="ja-JP"/>
            <a:t>主に</a:t>
          </a:r>
          <a:r>
            <a:rPr kumimoji="1" lang="en-US"/>
            <a:t>18~22</a:t>
          </a:r>
          <a:r>
            <a:rPr kumimoji="1" lang="ja-JP"/>
            <a:t>歳の大学生、主に研究室などでのコード共有を行っている層</a:t>
          </a:r>
          <a:endParaRPr lang="en-US"/>
        </a:p>
      </dgm:t>
    </dgm:pt>
    <dgm:pt modelId="{EC0E1DDC-7AF7-4AFC-AD8F-18A72CD42E42}" type="parTrans" cxnId="{8A6E5846-71FA-4CDA-BDE6-487ABD6CAF96}">
      <dgm:prSet/>
      <dgm:spPr/>
      <dgm:t>
        <a:bodyPr/>
        <a:lstStyle/>
        <a:p>
          <a:endParaRPr lang="en-US"/>
        </a:p>
      </dgm:t>
    </dgm:pt>
    <dgm:pt modelId="{4C921450-8FBA-4BBD-995F-49A98BE32662}" type="sibTrans" cxnId="{8A6E5846-71FA-4CDA-BDE6-487ABD6CAF96}">
      <dgm:prSet/>
      <dgm:spPr/>
      <dgm:t>
        <a:bodyPr/>
        <a:lstStyle/>
        <a:p>
          <a:endParaRPr lang="en-US"/>
        </a:p>
      </dgm:t>
    </dgm:pt>
    <dgm:pt modelId="{4461C559-BCE9-4052-8784-DC3173644E40}">
      <dgm:prSet/>
      <dgm:spPr/>
      <dgm:t>
        <a:bodyPr/>
        <a:lstStyle/>
        <a:p>
          <a:r>
            <a:rPr kumimoji="1" lang="ja-JP"/>
            <a:t>課題</a:t>
          </a:r>
          <a:r>
            <a:rPr kumimoji="1" lang="en-US"/>
            <a:t>:</a:t>
          </a:r>
          <a:r>
            <a:rPr kumimoji="1" lang="ja-JP"/>
            <a:t>他のチャットツールだと送ったコードが見ずらい</a:t>
          </a:r>
          <a:endParaRPr lang="en-US"/>
        </a:p>
      </dgm:t>
    </dgm:pt>
    <dgm:pt modelId="{B91D8E50-DB53-45DC-87EA-425FA5CCFFAD}" type="parTrans" cxnId="{70C84B20-3778-413C-8F1F-F31A0254E86B}">
      <dgm:prSet/>
      <dgm:spPr/>
      <dgm:t>
        <a:bodyPr/>
        <a:lstStyle/>
        <a:p>
          <a:endParaRPr lang="en-US"/>
        </a:p>
      </dgm:t>
    </dgm:pt>
    <dgm:pt modelId="{2A207490-E94E-4862-90F9-6F1D809A6521}" type="sibTrans" cxnId="{70C84B20-3778-413C-8F1F-F31A0254E86B}">
      <dgm:prSet/>
      <dgm:spPr/>
      <dgm:t>
        <a:bodyPr/>
        <a:lstStyle/>
        <a:p>
          <a:endParaRPr lang="en-US"/>
        </a:p>
      </dgm:t>
    </dgm:pt>
    <dgm:pt modelId="{48DED2E2-AE56-4BDF-8B51-D684DF508014}" type="pres">
      <dgm:prSet presAssocID="{6D510CB7-1640-43E2-B23E-5D39AC6CFDB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9ED8E3D-867E-4EBD-B1BD-4228380DE531}" type="pres">
      <dgm:prSet presAssocID="{952EB69A-FFE1-45D9-B0CB-169C961CC689}" presName="hierRoot1" presStyleCnt="0"/>
      <dgm:spPr/>
    </dgm:pt>
    <dgm:pt modelId="{2CD2C41E-E80A-4866-AAF1-516A9410F5C0}" type="pres">
      <dgm:prSet presAssocID="{952EB69A-FFE1-45D9-B0CB-169C961CC689}" presName="composite" presStyleCnt="0"/>
      <dgm:spPr/>
    </dgm:pt>
    <dgm:pt modelId="{1707E997-DEF2-4DA2-A66A-F6EDC77E889F}" type="pres">
      <dgm:prSet presAssocID="{952EB69A-FFE1-45D9-B0CB-169C961CC689}" presName="background" presStyleLbl="node0" presStyleIdx="0" presStyleCnt="3"/>
      <dgm:spPr/>
    </dgm:pt>
    <dgm:pt modelId="{FF55EA23-690C-4299-B232-BABE868F6D50}" type="pres">
      <dgm:prSet presAssocID="{952EB69A-FFE1-45D9-B0CB-169C961CC689}" presName="text" presStyleLbl="fgAcc0" presStyleIdx="0" presStyleCnt="3">
        <dgm:presLayoutVars>
          <dgm:chPref val="3"/>
        </dgm:presLayoutVars>
      </dgm:prSet>
      <dgm:spPr/>
    </dgm:pt>
    <dgm:pt modelId="{664A6484-4F1A-4AB9-99AC-D2DF04EF91C4}" type="pres">
      <dgm:prSet presAssocID="{952EB69A-FFE1-45D9-B0CB-169C961CC689}" presName="hierChild2" presStyleCnt="0"/>
      <dgm:spPr/>
    </dgm:pt>
    <dgm:pt modelId="{EF2F56E2-E3C8-49FF-944C-763CF53E250E}" type="pres">
      <dgm:prSet presAssocID="{7C1048E5-9BC0-44FE-B3C3-53311F80284E}" presName="hierRoot1" presStyleCnt="0"/>
      <dgm:spPr/>
    </dgm:pt>
    <dgm:pt modelId="{935770F8-FFE3-4F08-A8E4-BE60F8A12E35}" type="pres">
      <dgm:prSet presAssocID="{7C1048E5-9BC0-44FE-B3C3-53311F80284E}" presName="composite" presStyleCnt="0"/>
      <dgm:spPr/>
    </dgm:pt>
    <dgm:pt modelId="{4B3364DF-6761-4F2D-B14F-51FD16D32B65}" type="pres">
      <dgm:prSet presAssocID="{7C1048E5-9BC0-44FE-B3C3-53311F80284E}" presName="background" presStyleLbl="node0" presStyleIdx="1" presStyleCnt="3"/>
      <dgm:spPr/>
    </dgm:pt>
    <dgm:pt modelId="{96FA00F8-5D4C-4310-AD6F-2CB0C84A8186}" type="pres">
      <dgm:prSet presAssocID="{7C1048E5-9BC0-44FE-B3C3-53311F80284E}" presName="text" presStyleLbl="fgAcc0" presStyleIdx="1" presStyleCnt="3">
        <dgm:presLayoutVars>
          <dgm:chPref val="3"/>
        </dgm:presLayoutVars>
      </dgm:prSet>
      <dgm:spPr/>
    </dgm:pt>
    <dgm:pt modelId="{229E2970-B9C5-40C5-9FC3-2C84AC009139}" type="pres">
      <dgm:prSet presAssocID="{7C1048E5-9BC0-44FE-B3C3-53311F80284E}" presName="hierChild2" presStyleCnt="0"/>
      <dgm:spPr/>
    </dgm:pt>
    <dgm:pt modelId="{82929C63-0E5F-4E4C-B9A6-B59FE618A24A}" type="pres">
      <dgm:prSet presAssocID="{4461C559-BCE9-4052-8784-DC3173644E40}" presName="hierRoot1" presStyleCnt="0"/>
      <dgm:spPr/>
    </dgm:pt>
    <dgm:pt modelId="{3EAF8002-6A40-471F-950C-7C48CE36C79D}" type="pres">
      <dgm:prSet presAssocID="{4461C559-BCE9-4052-8784-DC3173644E40}" presName="composite" presStyleCnt="0"/>
      <dgm:spPr/>
    </dgm:pt>
    <dgm:pt modelId="{A9CF5E9F-5A74-48CC-BE59-C22E12C189BB}" type="pres">
      <dgm:prSet presAssocID="{4461C559-BCE9-4052-8784-DC3173644E40}" presName="background" presStyleLbl="node0" presStyleIdx="2" presStyleCnt="3"/>
      <dgm:spPr/>
    </dgm:pt>
    <dgm:pt modelId="{CC98776A-EE0C-488E-A02B-79095CBF3021}" type="pres">
      <dgm:prSet presAssocID="{4461C559-BCE9-4052-8784-DC3173644E40}" presName="text" presStyleLbl="fgAcc0" presStyleIdx="2" presStyleCnt="3">
        <dgm:presLayoutVars>
          <dgm:chPref val="3"/>
        </dgm:presLayoutVars>
      </dgm:prSet>
      <dgm:spPr/>
    </dgm:pt>
    <dgm:pt modelId="{550CAB7A-9F54-458E-AAA6-1FAC13365940}" type="pres">
      <dgm:prSet presAssocID="{4461C559-BCE9-4052-8784-DC3173644E40}" presName="hierChild2" presStyleCnt="0"/>
      <dgm:spPr/>
    </dgm:pt>
  </dgm:ptLst>
  <dgm:cxnLst>
    <dgm:cxn modelId="{70C84B20-3778-413C-8F1F-F31A0254E86B}" srcId="{6D510CB7-1640-43E2-B23E-5D39AC6CFDB0}" destId="{4461C559-BCE9-4052-8784-DC3173644E40}" srcOrd="2" destOrd="0" parTransId="{B91D8E50-DB53-45DC-87EA-425FA5CCFFAD}" sibTransId="{2A207490-E94E-4862-90F9-6F1D809A6521}"/>
    <dgm:cxn modelId="{16013621-7B60-4FBA-B579-5EDAAC084D26}" type="presOf" srcId="{6D510CB7-1640-43E2-B23E-5D39AC6CFDB0}" destId="{48DED2E2-AE56-4BDF-8B51-D684DF508014}" srcOrd="0" destOrd="0" presId="urn:microsoft.com/office/officeart/2005/8/layout/hierarchy1"/>
    <dgm:cxn modelId="{8A6E5846-71FA-4CDA-BDE6-487ABD6CAF96}" srcId="{6D510CB7-1640-43E2-B23E-5D39AC6CFDB0}" destId="{7C1048E5-9BC0-44FE-B3C3-53311F80284E}" srcOrd="1" destOrd="0" parTransId="{EC0E1DDC-7AF7-4AFC-AD8F-18A72CD42E42}" sibTransId="{4C921450-8FBA-4BBD-995F-49A98BE32662}"/>
    <dgm:cxn modelId="{4D94227C-D343-4C92-82FE-0A6D2AE9CF0D}" srcId="{6D510CB7-1640-43E2-B23E-5D39AC6CFDB0}" destId="{952EB69A-FFE1-45D9-B0CB-169C961CC689}" srcOrd="0" destOrd="0" parTransId="{6F344A8B-CA29-4995-ABC7-45989F1BBE28}" sibTransId="{21549B74-04E9-44D4-B8E2-1F5C2A6A577A}"/>
    <dgm:cxn modelId="{420EE0D8-C0A1-4C36-869D-EC59F43861EB}" type="presOf" srcId="{7C1048E5-9BC0-44FE-B3C3-53311F80284E}" destId="{96FA00F8-5D4C-4310-AD6F-2CB0C84A8186}" srcOrd="0" destOrd="0" presId="urn:microsoft.com/office/officeart/2005/8/layout/hierarchy1"/>
    <dgm:cxn modelId="{325C47E5-9C5C-473D-A69B-36C84BD09694}" type="presOf" srcId="{952EB69A-FFE1-45D9-B0CB-169C961CC689}" destId="{FF55EA23-690C-4299-B232-BABE868F6D50}" srcOrd="0" destOrd="0" presId="urn:microsoft.com/office/officeart/2005/8/layout/hierarchy1"/>
    <dgm:cxn modelId="{A79932E9-B3D8-4498-AB62-7CF5018CF18B}" type="presOf" srcId="{4461C559-BCE9-4052-8784-DC3173644E40}" destId="{CC98776A-EE0C-488E-A02B-79095CBF3021}" srcOrd="0" destOrd="0" presId="urn:microsoft.com/office/officeart/2005/8/layout/hierarchy1"/>
    <dgm:cxn modelId="{12AF451B-2635-4ADC-9CA9-8CA9B9920722}" type="presParOf" srcId="{48DED2E2-AE56-4BDF-8B51-D684DF508014}" destId="{F9ED8E3D-867E-4EBD-B1BD-4228380DE531}" srcOrd="0" destOrd="0" presId="urn:microsoft.com/office/officeart/2005/8/layout/hierarchy1"/>
    <dgm:cxn modelId="{F47EE3FC-7CA8-48DE-B374-74D597CF6495}" type="presParOf" srcId="{F9ED8E3D-867E-4EBD-B1BD-4228380DE531}" destId="{2CD2C41E-E80A-4866-AAF1-516A9410F5C0}" srcOrd="0" destOrd="0" presId="urn:microsoft.com/office/officeart/2005/8/layout/hierarchy1"/>
    <dgm:cxn modelId="{6EC04004-91D0-4CB7-A7FF-56E188EC4F1D}" type="presParOf" srcId="{2CD2C41E-E80A-4866-AAF1-516A9410F5C0}" destId="{1707E997-DEF2-4DA2-A66A-F6EDC77E889F}" srcOrd="0" destOrd="0" presId="urn:microsoft.com/office/officeart/2005/8/layout/hierarchy1"/>
    <dgm:cxn modelId="{29D57DCA-194B-4494-992E-67EC3DB21FB1}" type="presParOf" srcId="{2CD2C41E-E80A-4866-AAF1-516A9410F5C0}" destId="{FF55EA23-690C-4299-B232-BABE868F6D50}" srcOrd="1" destOrd="0" presId="urn:microsoft.com/office/officeart/2005/8/layout/hierarchy1"/>
    <dgm:cxn modelId="{657FB025-93F3-4E4F-985D-F7CBD1CBA468}" type="presParOf" srcId="{F9ED8E3D-867E-4EBD-B1BD-4228380DE531}" destId="{664A6484-4F1A-4AB9-99AC-D2DF04EF91C4}" srcOrd="1" destOrd="0" presId="urn:microsoft.com/office/officeart/2005/8/layout/hierarchy1"/>
    <dgm:cxn modelId="{96DF612C-4D6F-407A-B292-348295E7291A}" type="presParOf" srcId="{48DED2E2-AE56-4BDF-8B51-D684DF508014}" destId="{EF2F56E2-E3C8-49FF-944C-763CF53E250E}" srcOrd="1" destOrd="0" presId="urn:microsoft.com/office/officeart/2005/8/layout/hierarchy1"/>
    <dgm:cxn modelId="{80B302BD-2C1F-46B3-934F-D268AE53E871}" type="presParOf" srcId="{EF2F56E2-E3C8-49FF-944C-763CF53E250E}" destId="{935770F8-FFE3-4F08-A8E4-BE60F8A12E35}" srcOrd="0" destOrd="0" presId="urn:microsoft.com/office/officeart/2005/8/layout/hierarchy1"/>
    <dgm:cxn modelId="{8734D611-6899-4FD7-95CC-F2F2A40EB51C}" type="presParOf" srcId="{935770F8-FFE3-4F08-A8E4-BE60F8A12E35}" destId="{4B3364DF-6761-4F2D-B14F-51FD16D32B65}" srcOrd="0" destOrd="0" presId="urn:microsoft.com/office/officeart/2005/8/layout/hierarchy1"/>
    <dgm:cxn modelId="{5D3A5F68-8DB3-4977-BA51-655E1B62870F}" type="presParOf" srcId="{935770F8-FFE3-4F08-A8E4-BE60F8A12E35}" destId="{96FA00F8-5D4C-4310-AD6F-2CB0C84A8186}" srcOrd="1" destOrd="0" presId="urn:microsoft.com/office/officeart/2005/8/layout/hierarchy1"/>
    <dgm:cxn modelId="{F6598CCD-BAEC-43D7-8A6A-2DB330E66BDB}" type="presParOf" srcId="{EF2F56E2-E3C8-49FF-944C-763CF53E250E}" destId="{229E2970-B9C5-40C5-9FC3-2C84AC009139}" srcOrd="1" destOrd="0" presId="urn:microsoft.com/office/officeart/2005/8/layout/hierarchy1"/>
    <dgm:cxn modelId="{1EEB0FEA-E78B-4930-8F80-413DB4E6BE7B}" type="presParOf" srcId="{48DED2E2-AE56-4BDF-8B51-D684DF508014}" destId="{82929C63-0E5F-4E4C-B9A6-B59FE618A24A}" srcOrd="2" destOrd="0" presId="urn:microsoft.com/office/officeart/2005/8/layout/hierarchy1"/>
    <dgm:cxn modelId="{94121694-D97A-4352-B837-8B924B2A9343}" type="presParOf" srcId="{82929C63-0E5F-4E4C-B9A6-B59FE618A24A}" destId="{3EAF8002-6A40-471F-950C-7C48CE36C79D}" srcOrd="0" destOrd="0" presId="urn:microsoft.com/office/officeart/2005/8/layout/hierarchy1"/>
    <dgm:cxn modelId="{B42A1CA0-5CD3-4FF9-9635-3F172A92D9AE}" type="presParOf" srcId="{3EAF8002-6A40-471F-950C-7C48CE36C79D}" destId="{A9CF5E9F-5A74-48CC-BE59-C22E12C189BB}" srcOrd="0" destOrd="0" presId="urn:microsoft.com/office/officeart/2005/8/layout/hierarchy1"/>
    <dgm:cxn modelId="{2B57D2FD-AF8E-4713-8FCE-C9C013CC00DA}" type="presParOf" srcId="{3EAF8002-6A40-471F-950C-7C48CE36C79D}" destId="{CC98776A-EE0C-488E-A02B-79095CBF3021}" srcOrd="1" destOrd="0" presId="urn:microsoft.com/office/officeart/2005/8/layout/hierarchy1"/>
    <dgm:cxn modelId="{2AA28002-071B-4348-8506-0E2A1B79F55B}" type="presParOf" srcId="{82929C63-0E5F-4E4C-B9A6-B59FE618A24A}" destId="{550CAB7A-9F54-458E-AAA6-1FAC1336594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86EDB8-EBB2-4176-9EAA-64CEAB668459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/>
      <dgm:spPr/>
      <dgm:t>
        <a:bodyPr/>
        <a:lstStyle/>
        <a:p>
          <a:endParaRPr lang="en-US"/>
        </a:p>
      </dgm:t>
    </dgm:pt>
    <dgm:pt modelId="{6523E84F-940B-4D3B-B220-763E42292608}">
      <dgm:prSet/>
      <dgm:spPr/>
      <dgm:t>
        <a:bodyPr/>
        <a:lstStyle/>
        <a:p>
          <a:r>
            <a:rPr lang="en-US"/>
            <a:t>PC(windows)</a:t>
          </a:r>
        </a:p>
      </dgm:t>
    </dgm:pt>
    <dgm:pt modelId="{008E0D9F-ADC8-4F83-B0CB-0BCFC739B977}" type="parTrans" cxnId="{B33CB440-C562-4A2E-BC5D-8347CDD50B62}">
      <dgm:prSet/>
      <dgm:spPr/>
      <dgm:t>
        <a:bodyPr/>
        <a:lstStyle/>
        <a:p>
          <a:endParaRPr lang="en-US"/>
        </a:p>
      </dgm:t>
    </dgm:pt>
    <dgm:pt modelId="{6D8E7A04-8AF5-4266-AF24-36BBDFD3BA23}" type="sibTrans" cxnId="{B33CB440-C562-4A2E-BC5D-8347CDD50B62}">
      <dgm:prSet/>
      <dgm:spPr/>
      <dgm:t>
        <a:bodyPr/>
        <a:lstStyle/>
        <a:p>
          <a:endParaRPr lang="en-US"/>
        </a:p>
      </dgm:t>
    </dgm:pt>
    <dgm:pt modelId="{F1646575-6A82-4B38-B0FE-4E02962AF971}">
      <dgm:prSet/>
      <dgm:spPr/>
      <dgm:t>
        <a:bodyPr/>
        <a:lstStyle/>
        <a:p>
          <a:r>
            <a:rPr lang="ja-JP"/>
            <a:t>主要なブラウザに対応</a:t>
          </a:r>
          <a:r>
            <a:rPr lang="en-US"/>
            <a:t>(chrome,edge</a:t>
          </a:r>
          <a:r>
            <a:rPr lang="ja-JP"/>
            <a:t>など</a:t>
          </a:r>
          <a:r>
            <a:rPr lang="en-US"/>
            <a:t>)</a:t>
          </a:r>
        </a:p>
      </dgm:t>
    </dgm:pt>
    <dgm:pt modelId="{C7DE106C-93F7-4E16-9F4F-4A311B178D0F}" type="parTrans" cxnId="{DDD5000F-B36B-4BC4-9069-5D17602B700C}">
      <dgm:prSet/>
      <dgm:spPr/>
      <dgm:t>
        <a:bodyPr/>
        <a:lstStyle/>
        <a:p>
          <a:endParaRPr lang="en-US"/>
        </a:p>
      </dgm:t>
    </dgm:pt>
    <dgm:pt modelId="{BB701483-B665-46E3-843F-71745546A011}" type="sibTrans" cxnId="{DDD5000F-B36B-4BC4-9069-5D17602B700C}">
      <dgm:prSet/>
      <dgm:spPr/>
      <dgm:t>
        <a:bodyPr/>
        <a:lstStyle/>
        <a:p>
          <a:endParaRPr lang="en-US"/>
        </a:p>
      </dgm:t>
    </dgm:pt>
    <dgm:pt modelId="{28628C91-F58F-4630-B3E8-F85A35534A9D}">
      <dgm:prSet/>
      <dgm:spPr/>
      <dgm:t>
        <a:bodyPr/>
        <a:lstStyle/>
        <a:p>
          <a:r>
            <a:rPr lang="ja-JP"/>
            <a:t>ネットワーク環境</a:t>
          </a:r>
          <a:endParaRPr lang="en-US"/>
        </a:p>
      </dgm:t>
    </dgm:pt>
    <dgm:pt modelId="{A656C127-9A90-412C-B0D6-AFF43729E85E}" type="parTrans" cxnId="{CDC7CA6F-088B-431C-B643-0EE8665C3126}">
      <dgm:prSet/>
      <dgm:spPr/>
      <dgm:t>
        <a:bodyPr/>
        <a:lstStyle/>
        <a:p>
          <a:endParaRPr lang="en-US"/>
        </a:p>
      </dgm:t>
    </dgm:pt>
    <dgm:pt modelId="{ED485784-9ADE-4B7F-8ED1-3C132327E8B6}" type="sibTrans" cxnId="{CDC7CA6F-088B-431C-B643-0EE8665C3126}">
      <dgm:prSet/>
      <dgm:spPr/>
      <dgm:t>
        <a:bodyPr/>
        <a:lstStyle/>
        <a:p>
          <a:endParaRPr lang="en-US"/>
        </a:p>
      </dgm:t>
    </dgm:pt>
    <dgm:pt modelId="{9D0B800C-E0FD-40E4-B0C7-8E916D070B3A}">
      <dgm:prSet/>
      <dgm:spPr/>
      <dgm:t>
        <a:bodyPr/>
        <a:lstStyle/>
        <a:p>
          <a:r>
            <a:rPr lang="ja-JP"/>
            <a:t>通信は</a:t>
          </a:r>
          <a:r>
            <a:rPr lang="en-US"/>
            <a:t>https</a:t>
          </a:r>
          <a:r>
            <a:rPr lang="ja-JP"/>
            <a:t>による暗号化を行う</a:t>
          </a:r>
          <a:endParaRPr lang="en-US"/>
        </a:p>
      </dgm:t>
    </dgm:pt>
    <dgm:pt modelId="{D9EAD5D2-63D7-4F4D-83B4-0AC485F2EB2C}" type="parTrans" cxnId="{67EC069E-211C-485F-B10F-DA7B1C67E046}">
      <dgm:prSet/>
      <dgm:spPr/>
      <dgm:t>
        <a:bodyPr/>
        <a:lstStyle/>
        <a:p>
          <a:endParaRPr lang="en-US"/>
        </a:p>
      </dgm:t>
    </dgm:pt>
    <dgm:pt modelId="{B90826DF-CDE3-4D35-B4A5-30B373FD7DAD}" type="sibTrans" cxnId="{67EC069E-211C-485F-B10F-DA7B1C67E046}">
      <dgm:prSet/>
      <dgm:spPr/>
      <dgm:t>
        <a:bodyPr/>
        <a:lstStyle/>
        <a:p>
          <a:endParaRPr lang="en-US"/>
        </a:p>
      </dgm:t>
    </dgm:pt>
    <dgm:pt modelId="{B52A4C56-A45F-434A-9376-EF747B836972}" type="pres">
      <dgm:prSet presAssocID="{7A86EDB8-EBB2-4176-9EAA-64CEAB6684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2457B66-B8EC-48DC-8E45-6B677A2EEB4E}" type="pres">
      <dgm:prSet presAssocID="{6523E84F-940B-4D3B-B220-763E42292608}" presName="hierRoot1" presStyleCnt="0"/>
      <dgm:spPr/>
    </dgm:pt>
    <dgm:pt modelId="{C1244FD8-7F6E-4153-AB61-3FD97260BC53}" type="pres">
      <dgm:prSet presAssocID="{6523E84F-940B-4D3B-B220-763E42292608}" presName="composite" presStyleCnt="0"/>
      <dgm:spPr/>
    </dgm:pt>
    <dgm:pt modelId="{8ED4D1CF-384A-47B5-A526-401B0D9A88FE}" type="pres">
      <dgm:prSet presAssocID="{6523E84F-940B-4D3B-B220-763E42292608}" presName="background" presStyleLbl="node0" presStyleIdx="0" presStyleCnt="4"/>
      <dgm:spPr/>
    </dgm:pt>
    <dgm:pt modelId="{8189922B-D9EA-4172-BEA1-8FE76BA15D11}" type="pres">
      <dgm:prSet presAssocID="{6523E84F-940B-4D3B-B220-763E42292608}" presName="text" presStyleLbl="fgAcc0" presStyleIdx="0" presStyleCnt="4">
        <dgm:presLayoutVars>
          <dgm:chPref val="3"/>
        </dgm:presLayoutVars>
      </dgm:prSet>
      <dgm:spPr/>
    </dgm:pt>
    <dgm:pt modelId="{95D83D2C-E8AC-44DD-AE58-84552A73E66B}" type="pres">
      <dgm:prSet presAssocID="{6523E84F-940B-4D3B-B220-763E42292608}" presName="hierChild2" presStyleCnt="0"/>
      <dgm:spPr/>
    </dgm:pt>
    <dgm:pt modelId="{01A50DBA-5CA0-4A74-B82E-4A8146B02B0E}" type="pres">
      <dgm:prSet presAssocID="{F1646575-6A82-4B38-B0FE-4E02962AF971}" presName="hierRoot1" presStyleCnt="0"/>
      <dgm:spPr/>
    </dgm:pt>
    <dgm:pt modelId="{DFEE41EB-4567-40D8-935B-81781A35F043}" type="pres">
      <dgm:prSet presAssocID="{F1646575-6A82-4B38-B0FE-4E02962AF971}" presName="composite" presStyleCnt="0"/>
      <dgm:spPr/>
    </dgm:pt>
    <dgm:pt modelId="{83D25FF2-AA36-442D-B9F2-DBA08B98AC4C}" type="pres">
      <dgm:prSet presAssocID="{F1646575-6A82-4B38-B0FE-4E02962AF971}" presName="background" presStyleLbl="node0" presStyleIdx="1" presStyleCnt="4"/>
      <dgm:spPr/>
    </dgm:pt>
    <dgm:pt modelId="{5648BEE5-1FEF-4EAE-A3E0-7430B7AB6337}" type="pres">
      <dgm:prSet presAssocID="{F1646575-6A82-4B38-B0FE-4E02962AF971}" presName="text" presStyleLbl="fgAcc0" presStyleIdx="1" presStyleCnt="4">
        <dgm:presLayoutVars>
          <dgm:chPref val="3"/>
        </dgm:presLayoutVars>
      </dgm:prSet>
      <dgm:spPr/>
    </dgm:pt>
    <dgm:pt modelId="{FB6FD23D-1EF4-4D8B-8B98-41A60E4D8EA4}" type="pres">
      <dgm:prSet presAssocID="{F1646575-6A82-4B38-B0FE-4E02962AF971}" presName="hierChild2" presStyleCnt="0"/>
      <dgm:spPr/>
    </dgm:pt>
    <dgm:pt modelId="{18D42360-C6A3-43AE-B068-9C25052DD7AA}" type="pres">
      <dgm:prSet presAssocID="{28628C91-F58F-4630-B3E8-F85A35534A9D}" presName="hierRoot1" presStyleCnt="0"/>
      <dgm:spPr/>
    </dgm:pt>
    <dgm:pt modelId="{DBA3CE2A-0752-48D2-B345-775207766659}" type="pres">
      <dgm:prSet presAssocID="{28628C91-F58F-4630-B3E8-F85A35534A9D}" presName="composite" presStyleCnt="0"/>
      <dgm:spPr/>
    </dgm:pt>
    <dgm:pt modelId="{F145E8BB-8FF3-4E85-9906-68D2C01C7E77}" type="pres">
      <dgm:prSet presAssocID="{28628C91-F58F-4630-B3E8-F85A35534A9D}" presName="background" presStyleLbl="node0" presStyleIdx="2" presStyleCnt="4"/>
      <dgm:spPr/>
    </dgm:pt>
    <dgm:pt modelId="{C9C90C25-5BCD-4F08-BCB7-3AAEFBE2A542}" type="pres">
      <dgm:prSet presAssocID="{28628C91-F58F-4630-B3E8-F85A35534A9D}" presName="text" presStyleLbl="fgAcc0" presStyleIdx="2" presStyleCnt="4">
        <dgm:presLayoutVars>
          <dgm:chPref val="3"/>
        </dgm:presLayoutVars>
      </dgm:prSet>
      <dgm:spPr/>
    </dgm:pt>
    <dgm:pt modelId="{BF5CD8F2-5952-4255-9683-269BAC84F4FC}" type="pres">
      <dgm:prSet presAssocID="{28628C91-F58F-4630-B3E8-F85A35534A9D}" presName="hierChild2" presStyleCnt="0"/>
      <dgm:spPr/>
    </dgm:pt>
    <dgm:pt modelId="{249272C9-80BB-4C55-AE38-2F94ABCD1DE2}" type="pres">
      <dgm:prSet presAssocID="{9D0B800C-E0FD-40E4-B0C7-8E916D070B3A}" presName="hierRoot1" presStyleCnt="0"/>
      <dgm:spPr/>
    </dgm:pt>
    <dgm:pt modelId="{BBF54BE9-7EF1-4A42-8459-DEDE1343A3F4}" type="pres">
      <dgm:prSet presAssocID="{9D0B800C-E0FD-40E4-B0C7-8E916D070B3A}" presName="composite" presStyleCnt="0"/>
      <dgm:spPr/>
    </dgm:pt>
    <dgm:pt modelId="{58E88A2C-8299-471D-9C0B-1F1437072E96}" type="pres">
      <dgm:prSet presAssocID="{9D0B800C-E0FD-40E4-B0C7-8E916D070B3A}" presName="background" presStyleLbl="node0" presStyleIdx="3" presStyleCnt="4"/>
      <dgm:spPr/>
    </dgm:pt>
    <dgm:pt modelId="{47CCD3D8-ED0C-4D64-B47B-A90AF6E42DB6}" type="pres">
      <dgm:prSet presAssocID="{9D0B800C-E0FD-40E4-B0C7-8E916D070B3A}" presName="text" presStyleLbl="fgAcc0" presStyleIdx="3" presStyleCnt="4">
        <dgm:presLayoutVars>
          <dgm:chPref val="3"/>
        </dgm:presLayoutVars>
      </dgm:prSet>
      <dgm:spPr/>
    </dgm:pt>
    <dgm:pt modelId="{6B679C02-3FF5-4E88-8229-9530C197769F}" type="pres">
      <dgm:prSet presAssocID="{9D0B800C-E0FD-40E4-B0C7-8E916D070B3A}" presName="hierChild2" presStyleCnt="0"/>
      <dgm:spPr/>
    </dgm:pt>
  </dgm:ptLst>
  <dgm:cxnLst>
    <dgm:cxn modelId="{3F0D130E-A3BD-46F1-985C-6174B68A876E}" type="presOf" srcId="{F1646575-6A82-4B38-B0FE-4E02962AF971}" destId="{5648BEE5-1FEF-4EAE-A3E0-7430B7AB6337}" srcOrd="0" destOrd="0" presId="urn:microsoft.com/office/officeart/2005/8/layout/hierarchy1"/>
    <dgm:cxn modelId="{DDD5000F-B36B-4BC4-9069-5D17602B700C}" srcId="{7A86EDB8-EBB2-4176-9EAA-64CEAB668459}" destId="{F1646575-6A82-4B38-B0FE-4E02962AF971}" srcOrd="1" destOrd="0" parTransId="{C7DE106C-93F7-4E16-9F4F-4A311B178D0F}" sibTransId="{BB701483-B665-46E3-843F-71745546A011}"/>
    <dgm:cxn modelId="{C1FD061C-F1F4-4392-8766-F122BDD3590C}" type="presOf" srcId="{28628C91-F58F-4630-B3E8-F85A35534A9D}" destId="{C9C90C25-5BCD-4F08-BCB7-3AAEFBE2A542}" srcOrd="0" destOrd="0" presId="urn:microsoft.com/office/officeart/2005/8/layout/hierarchy1"/>
    <dgm:cxn modelId="{B33CB440-C562-4A2E-BC5D-8347CDD50B62}" srcId="{7A86EDB8-EBB2-4176-9EAA-64CEAB668459}" destId="{6523E84F-940B-4D3B-B220-763E42292608}" srcOrd="0" destOrd="0" parTransId="{008E0D9F-ADC8-4F83-B0CB-0BCFC739B977}" sibTransId="{6D8E7A04-8AF5-4266-AF24-36BBDFD3BA23}"/>
    <dgm:cxn modelId="{CDC7CA6F-088B-431C-B643-0EE8665C3126}" srcId="{7A86EDB8-EBB2-4176-9EAA-64CEAB668459}" destId="{28628C91-F58F-4630-B3E8-F85A35534A9D}" srcOrd="2" destOrd="0" parTransId="{A656C127-9A90-412C-B0D6-AFF43729E85E}" sibTransId="{ED485784-9ADE-4B7F-8ED1-3C132327E8B6}"/>
    <dgm:cxn modelId="{F1E1BA89-A713-427F-8D63-E4F28503506C}" type="presOf" srcId="{9D0B800C-E0FD-40E4-B0C7-8E916D070B3A}" destId="{47CCD3D8-ED0C-4D64-B47B-A90AF6E42DB6}" srcOrd="0" destOrd="0" presId="urn:microsoft.com/office/officeart/2005/8/layout/hierarchy1"/>
    <dgm:cxn modelId="{6B1D668C-3310-441C-A99C-E18264561D74}" type="presOf" srcId="{6523E84F-940B-4D3B-B220-763E42292608}" destId="{8189922B-D9EA-4172-BEA1-8FE76BA15D11}" srcOrd="0" destOrd="0" presId="urn:microsoft.com/office/officeart/2005/8/layout/hierarchy1"/>
    <dgm:cxn modelId="{67EC069E-211C-485F-B10F-DA7B1C67E046}" srcId="{7A86EDB8-EBB2-4176-9EAA-64CEAB668459}" destId="{9D0B800C-E0FD-40E4-B0C7-8E916D070B3A}" srcOrd="3" destOrd="0" parTransId="{D9EAD5D2-63D7-4F4D-83B4-0AC485F2EB2C}" sibTransId="{B90826DF-CDE3-4D35-B4A5-30B373FD7DAD}"/>
    <dgm:cxn modelId="{CB229EEB-1C71-4475-B2CF-AF6EB766DBDC}" type="presOf" srcId="{7A86EDB8-EBB2-4176-9EAA-64CEAB668459}" destId="{B52A4C56-A45F-434A-9376-EF747B836972}" srcOrd="0" destOrd="0" presId="urn:microsoft.com/office/officeart/2005/8/layout/hierarchy1"/>
    <dgm:cxn modelId="{B01DBBA1-EFC9-46E6-B7E3-6BCD1971BBAD}" type="presParOf" srcId="{B52A4C56-A45F-434A-9376-EF747B836972}" destId="{C2457B66-B8EC-48DC-8E45-6B677A2EEB4E}" srcOrd="0" destOrd="0" presId="urn:microsoft.com/office/officeart/2005/8/layout/hierarchy1"/>
    <dgm:cxn modelId="{1ED6DB28-6861-4810-85C1-2548EF05C89C}" type="presParOf" srcId="{C2457B66-B8EC-48DC-8E45-6B677A2EEB4E}" destId="{C1244FD8-7F6E-4153-AB61-3FD97260BC53}" srcOrd="0" destOrd="0" presId="urn:microsoft.com/office/officeart/2005/8/layout/hierarchy1"/>
    <dgm:cxn modelId="{D43739E7-3190-4DF8-B94C-3B66700414C6}" type="presParOf" srcId="{C1244FD8-7F6E-4153-AB61-3FD97260BC53}" destId="{8ED4D1CF-384A-47B5-A526-401B0D9A88FE}" srcOrd="0" destOrd="0" presId="urn:microsoft.com/office/officeart/2005/8/layout/hierarchy1"/>
    <dgm:cxn modelId="{C39C1405-8D27-49EC-BE9B-AFF56E7CF95A}" type="presParOf" srcId="{C1244FD8-7F6E-4153-AB61-3FD97260BC53}" destId="{8189922B-D9EA-4172-BEA1-8FE76BA15D11}" srcOrd="1" destOrd="0" presId="urn:microsoft.com/office/officeart/2005/8/layout/hierarchy1"/>
    <dgm:cxn modelId="{BF1095EF-43BD-4004-A452-DF7BD95A7732}" type="presParOf" srcId="{C2457B66-B8EC-48DC-8E45-6B677A2EEB4E}" destId="{95D83D2C-E8AC-44DD-AE58-84552A73E66B}" srcOrd="1" destOrd="0" presId="urn:microsoft.com/office/officeart/2005/8/layout/hierarchy1"/>
    <dgm:cxn modelId="{F02A8E9B-477D-48D7-88F2-087D226850AC}" type="presParOf" srcId="{B52A4C56-A45F-434A-9376-EF747B836972}" destId="{01A50DBA-5CA0-4A74-B82E-4A8146B02B0E}" srcOrd="1" destOrd="0" presId="urn:microsoft.com/office/officeart/2005/8/layout/hierarchy1"/>
    <dgm:cxn modelId="{CFD714FD-6B89-45A9-B641-AC32DCAE0664}" type="presParOf" srcId="{01A50DBA-5CA0-4A74-B82E-4A8146B02B0E}" destId="{DFEE41EB-4567-40D8-935B-81781A35F043}" srcOrd="0" destOrd="0" presId="urn:microsoft.com/office/officeart/2005/8/layout/hierarchy1"/>
    <dgm:cxn modelId="{FB845838-36EC-4B79-BA2F-EEDB9E46BC68}" type="presParOf" srcId="{DFEE41EB-4567-40D8-935B-81781A35F043}" destId="{83D25FF2-AA36-442D-B9F2-DBA08B98AC4C}" srcOrd="0" destOrd="0" presId="urn:microsoft.com/office/officeart/2005/8/layout/hierarchy1"/>
    <dgm:cxn modelId="{6B752C42-4076-44B6-8F37-9C86259C60B4}" type="presParOf" srcId="{DFEE41EB-4567-40D8-935B-81781A35F043}" destId="{5648BEE5-1FEF-4EAE-A3E0-7430B7AB6337}" srcOrd="1" destOrd="0" presId="urn:microsoft.com/office/officeart/2005/8/layout/hierarchy1"/>
    <dgm:cxn modelId="{158B575E-F5E1-4545-A49E-DD6AC6740349}" type="presParOf" srcId="{01A50DBA-5CA0-4A74-B82E-4A8146B02B0E}" destId="{FB6FD23D-1EF4-4D8B-8B98-41A60E4D8EA4}" srcOrd="1" destOrd="0" presId="urn:microsoft.com/office/officeart/2005/8/layout/hierarchy1"/>
    <dgm:cxn modelId="{3F244E0A-89CC-4DAD-ABD0-89481B863817}" type="presParOf" srcId="{B52A4C56-A45F-434A-9376-EF747B836972}" destId="{18D42360-C6A3-43AE-B068-9C25052DD7AA}" srcOrd="2" destOrd="0" presId="urn:microsoft.com/office/officeart/2005/8/layout/hierarchy1"/>
    <dgm:cxn modelId="{CE684DC0-1536-487F-9526-03467B2FAE09}" type="presParOf" srcId="{18D42360-C6A3-43AE-B068-9C25052DD7AA}" destId="{DBA3CE2A-0752-48D2-B345-775207766659}" srcOrd="0" destOrd="0" presId="urn:microsoft.com/office/officeart/2005/8/layout/hierarchy1"/>
    <dgm:cxn modelId="{1B26B99F-67BB-4EC3-BBF7-0ACB292537D0}" type="presParOf" srcId="{DBA3CE2A-0752-48D2-B345-775207766659}" destId="{F145E8BB-8FF3-4E85-9906-68D2C01C7E77}" srcOrd="0" destOrd="0" presId="urn:microsoft.com/office/officeart/2005/8/layout/hierarchy1"/>
    <dgm:cxn modelId="{BFF4883F-DBCA-47BA-8921-D7CDE87F4F07}" type="presParOf" srcId="{DBA3CE2A-0752-48D2-B345-775207766659}" destId="{C9C90C25-5BCD-4F08-BCB7-3AAEFBE2A542}" srcOrd="1" destOrd="0" presId="urn:microsoft.com/office/officeart/2005/8/layout/hierarchy1"/>
    <dgm:cxn modelId="{A8AA8123-F45D-43EB-978F-B6AA5407D12C}" type="presParOf" srcId="{18D42360-C6A3-43AE-B068-9C25052DD7AA}" destId="{BF5CD8F2-5952-4255-9683-269BAC84F4FC}" srcOrd="1" destOrd="0" presId="urn:microsoft.com/office/officeart/2005/8/layout/hierarchy1"/>
    <dgm:cxn modelId="{42CC2495-F93E-448B-AD9A-489E23789714}" type="presParOf" srcId="{B52A4C56-A45F-434A-9376-EF747B836972}" destId="{249272C9-80BB-4C55-AE38-2F94ABCD1DE2}" srcOrd="3" destOrd="0" presId="urn:microsoft.com/office/officeart/2005/8/layout/hierarchy1"/>
    <dgm:cxn modelId="{140311FE-DEBC-4F22-9BD1-467037E7D250}" type="presParOf" srcId="{249272C9-80BB-4C55-AE38-2F94ABCD1DE2}" destId="{BBF54BE9-7EF1-4A42-8459-DEDE1343A3F4}" srcOrd="0" destOrd="0" presId="urn:microsoft.com/office/officeart/2005/8/layout/hierarchy1"/>
    <dgm:cxn modelId="{4E4482CD-0069-4D67-A024-663AB0AC5C1D}" type="presParOf" srcId="{BBF54BE9-7EF1-4A42-8459-DEDE1343A3F4}" destId="{58E88A2C-8299-471D-9C0B-1F1437072E96}" srcOrd="0" destOrd="0" presId="urn:microsoft.com/office/officeart/2005/8/layout/hierarchy1"/>
    <dgm:cxn modelId="{1624968D-2327-429D-AD66-FDA8F5A63D5D}" type="presParOf" srcId="{BBF54BE9-7EF1-4A42-8459-DEDE1343A3F4}" destId="{47CCD3D8-ED0C-4D64-B47B-A90AF6E42DB6}" srcOrd="1" destOrd="0" presId="urn:microsoft.com/office/officeart/2005/8/layout/hierarchy1"/>
    <dgm:cxn modelId="{3EE6EFAB-FA70-41FD-90CC-7FC7AECAB10A}" type="presParOf" srcId="{249272C9-80BB-4C55-AE38-2F94ABCD1DE2}" destId="{6B679C02-3FF5-4E88-8229-9530C197769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19DA45-5BB9-48DA-BB66-46432B0B5B6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5245B0A-D464-46BC-85F6-2FCE5AA22D79}">
      <dgm:prSet/>
      <dgm:spPr/>
      <dgm:t>
        <a:bodyPr/>
        <a:lstStyle/>
        <a:p>
          <a:r>
            <a:rPr kumimoji="1" lang="en-US"/>
            <a:t>1</a:t>
          </a:r>
          <a:r>
            <a:rPr kumimoji="1" lang="ja-JP"/>
            <a:t>対</a:t>
          </a:r>
          <a:r>
            <a:rPr kumimoji="1" lang="en-US"/>
            <a:t>1</a:t>
          </a:r>
          <a:r>
            <a:rPr kumimoji="1" lang="ja-JP"/>
            <a:t>チャット</a:t>
          </a:r>
          <a:endParaRPr lang="en-US"/>
        </a:p>
      </dgm:t>
    </dgm:pt>
    <dgm:pt modelId="{16865B20-ABBB-4AE9-82F7-18912A8BFA75}" type="parTrans" cxnId="{2E9C244B-35B7-45B6-AB66-701307704D86}">
      <dgm:prSet/>
      <dgm:spPr/>
      <dgm:t>
        <a:bodyPr/>
        <a:lstStyle/>
        <a:p>
          <a:endParaRPr lang="en-US"/>
        </a:p>
      </dgm:t>
    </dgm:pt>
    <dgm:pt modelId="{D3FE25E6-012D-4249-B6AE-E007F5693B66}" type="sibTrans" cxnId="{2E9C244B-35B7-45B6-AB66-701307704D86}">
      <dgm:prSet/>
      <dgm:spPr/>
      <dgm:t>
        <a:bodyPr/>
        <a:lstStyle/>
        <a:p>
          <a:endParaRPr lang="en-US"/>
        </a:p>
      </dgm:t>
    </dgm:pt>
    <dgm:pt modelId="{C11399D8-AE6F-4B53-A9B0-B793DEE87021}">
      <dgm:prSet/>
      <dgm:spPr/>
      <dgm:t>
        <a:bodyPr/>
        <a:lstStyle/>
        <a:p>
          <a:r>
            <a:rPr kumimoji="1" lang="ja-JP"/>
            <a:t>既読機能</a:t>
          </a:r>
          <a:endParaRPr lang="en-US"/>
        </a:p>
      </dgm:t>
    </dgm:pt>
    <dgm:pt modelId="{F4DFBEEC-53B5-46D4-980B-E5380433D631}" type="parTrans" cxnId="{504BDBB3-8AAF-4BEA-9D63-0283FEA606A8}">
      <dgm:prSet/>
      <dgm:spPr/>
      <dgm:t>
        <a:bodyPr/>
        <a:lstStyle/>
        <a:p>
          <a:endParaRPr lang="en-US"/>
        </a:p>
      </dgm:t>
    </dgm:pt>
    <dgm:pt modelId="{9B78B09B-5712-446F-8BDE-1DB4063AB7CD}" type="sibTrans" cxnId="{504BDBB3-8AAF-4BEA-9D63-0283FEA606A8}">
      <dgm:prSet/>
      <dgm:spPr/>
      <dgm:t>
        <a:bodyPr/>
        <a:lstStyle/>
        <a:p>
          <a:endParaRPr lang="en-US"/>
        </a:p>
      </dgm:t>
    </dgm:pt>
    <dgm:pt modelId="{5C009C3E-1899-495A-99BC-2EE95BB93E8A}">
      <dgm:prSet/>
      <dgm:spPr/>
      <dgm:t>
        <a:bodyPr/>
        <a:lstStyle/>
        <a:p>
          <a:r>
            <a:rPr kumimoji="1" lang="ja-JP"/>
            <a:t>オンライン判定</a:t>
          </a:r>
          <a:endParaRPr lang="en-US"/>
        </a:p>
      </dgm:t>
    </dgm:pt>
    <dgm:pt modelId="{D5BF1FB4-0A72-4460-BDFA-7270D8BCBCEB}" type="parTrans" cxnId="{65A99F46-9DFD-4C7C-AEE3-0F408381AEFA}">
      <dgm:prSet/>
      <dgm:spPr/>
      <dgm:t>
        <a:bodyPr/>
        <a:lstStyle/>
        <a:p>
          <a:endParaRPr lang="en-US"/>
        </a:p>
      </dgm:t>
    </dgm:pt>
    <dgm:pt modelId="{60D8C14B-656C-4C85-BF12-07250605C8B2}" type="sibTrans" cxnId="{65A99F46-9DFD-4C7C-AEE3-0F408381AEFA}">
      <dgm:prSet/>
      <dgm:spPr/>
      <dgm:t>
        <a:bodyPr/>
        <a:lstStyle/>
        <a:p>
          <a:endParaRPr lang="en-US"/>
        </a:p>
      </dgm:t>
    </dgm:pt>
    <dgm:pt modelId="{F2BB699C-4981-4C09-AACD-C3A36A0ABE83}">
      <dgm:prSet/>
      <dgm:spPr/>
      <dgm:t>
        <a:bodyPr/>
        <a:lstStyle/>
        <a:p>
          <a:r>
            <a:rPr kumimoji="1" lang="ja-JP"/>
            <a:t>コード整形</a:t>
          </a:r>
          <a:endParaRPr lang="en-US"/>
        </a:p>
      </dgm:t>
    </dgm:pt>
    <dgm:pt modelId="{9417E839-8D5B-41DD-9431-7C9E063914BA}" type="parTrans" cxnId="{1C8C7235-942B-4E7F-AD1B-69658F0FD9DA}">
      <dgm:prSet/>
      <dgm:spPr/>
      <dgm:t>
        <a:bodyPr/>
        <a:lstStyle/>
        <a:p>
          <a:endParaRPr lang="en-US"/>
        </a:p>
      </dgm:t>
    </dgm:pt>
    <dgm:pt modelId="{8752A8FC-DBF4-4DA3-8FA0-705BAD383010}" type="sibTrans" cxnId="{1C8C7235-942B-4E7F-AD1B-69658F0FD9DA}">
      <dgm:prSet/>
      <dgm:spPr/>
      <dgm:t>
        <a:bodyPr/>
        <a:lstStyle/>
        <a:p>
          <a:endParaRPr lang="en-US"/>
        </a:p>
      </dgm:t>
    </dgm:pt>
    <dgm:pt modelId="{6EF13182-F528-4969-8A2B-57858C102F66}" type="pres">
      <dgm:prSet presAssocID="{2219DA45-5BB9-48DA-BB66-46432B0B5B6A}" presName="linear" presStyleCnt="0">
        <dgm:presLayoutVars>
          <dgm:animLvl val="lvl"/>
          <dgm:resizeHandles val="exact"/>
        </dgm:presLayoutVars>
      </dgm:prSet>
      <dgm:spPr/>
    </dgm:pt>
    <dgm:pt modelId="{67905311-88F7-46C3-8BBF-B1B228B9790B}" type="pres">
      <dgm:prSet presAssocID="{65245B0A-D464-46BC-85F6-2FCE5AA22D7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C4D60E6-250F-4355-96CE-A3C70F63F5FC}" type="pres">
      <dgm:prSet presAssocID="{D3FE25E6-012D-4249-B6AE-E007F5693B66}" presName="spacer" presStyleCnt="0"/>
      <dgm:spPr/>
    </dgm:pt>
    <dgm:pt modelId="{84E311B9-54CB-44D1-8A46-F916165FBC01}" type="pres">
      <dgm:prSet presAssocID="{C11399D8-AE6F-4B53-A9B0-B793DEE8702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F784A01C-2B4E-4DEF-B3AC-C420D4DB7785}" type="pres">
      <dgm:prSet presAssocID="{9B78B09B-5712-446F-8BDE-1DB4063AB7CD}" presName="spacer" presStyleCnt="0"/>
      <dgm:spPr/>
    </dgm:pt>
    <dgm:pt modelId="{A4B3D6E3-9B93-4F9B-B862-BE873027F586}" type="pres">
      <dgm:prSet presAssocID="{5C009C3E-1899-495A-99BC-2EE95BB93E8A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521D1FB-A7A9-48A3-81A7-4D6ACC371101}" type="pres">
      <dgm:prSet presAssocID="{60D8C14B-656C-4C85-BF12-07250605C8B2}" presName="spacer" presStyleCnt="0"/>
      <dgm:spPr/>
    </dgm:pt>
    <dgm:pt modelId="{E6695570-FA88-4343-8026-C74E6DABA229}" type="pres">
      <dgm:prSet presAssocID="{F2BB699C-4981-4C09-AACD-C3A36A0ABE8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1C8C7235-942B-4E7F-AD1B-69658F0FD9DA}" srcId="{2219DA45-5BB9-48DA-BB66-46432B0B5B6A}" destId="{F2BB699C-4981-4C09-AACD-C3A36A0ABE83}" srcOrd="3" destOrd="0" parTransId="{9417E839-8D5B-41DD-9431-7C9E063914BA}" sibTransId="{8752A8FC-DBF4-4DA3-8FA0-705BAD383010}"/>
    <dgm:cxn modelId="{65A99F46-9DFD-4C7C-AEE3-0F408381AEFA}" srcId="{2219DA45-5BB9-48DA-BB66-46432B0B5B6A}" destId="{5C009C3E-1899-495A-99BC-2EE95BB93E8A}" srcOrd="2" destOrd="0" parTransId="{D5BF1FB4-0A72-4460-BDFA-7270D8BCBCEB}" sibTransId="{60D8C14B-656C-4C85-BF12-07250605C8B2}"/>
    <dgm:cxn modelId="{2E9C244B-35B7-45B6-AB66-701307704D86}" srcId="{2219DA45-5BB9-48DA-BB66-46432B0B5B6A}" destId="{65245B0A-D464-46BC-85F6-2FCE5AA22D79}" srcOrd="0" destOrd="0" parTransId="{16865B20-ABBB-4AE9-82F7-18912A8BFA75}" sibTransId="{D3FE25E6-012D-4249-B6AE-E007F5693B66}"/>
    <dgm:cxn modelId="{0C234482-9104-4CD4-AF00-D17ACADAE8DC}" type="presOf" srcId="{65245B0A-D464-46BC-85F6-2FCE5AA22D79}" destId="{67905311-88F7-46C3-8BBF-B1B228B9790B}" srcOrd="0" destOrd="0" presId="urn:microsoft.com/office/officeart/2005/8/layout/vList2"/>
    <dgm:cxn modelId="{8AA0FD8E-D5F3-40B4-8F69-971BE4072171}" type="presOf" srcId="{F2BB699C-4981-4C09-AACD-C3A36A0ABE83}" destId="{E6695570-FA88-4343-8026-C74E6DABA229}" srcOrd="0" destOrd="0" presId="urn:microsoft.com/office/officeart/2005/8/layout/vList2"/>
    <dgm:cxn modelId="{EDC63EA4-2EB7-4B28-925C-774ED481D286}" type="presOf" srcId="{2219DA45-5BB9-48DA-BB66-46432B0B5B6A}" destId="{6EF13182-F528-4969-8A2B-57858C102F66}" srcOrd="0" destOrd="0" presId="urn:microsoft.com/office/officeart/2005/8/layout/vList2"/>
    <dgm:cxn modelId="{504BDBB3-8AAF-4BEA-9D63-0283FEA606A8}" srcId="{2219DA45-5BB9-48DA-BB66-46432B0B5B6A}" destId="{C11399D8-AE6F-4B53-A9B0-B793DEE87021}" srcOrd="1" destOrd="0" parTransId="{F4DFBEEC-53B5-46D4-980B-E5380433D631}" sibTransId="{9B78B09B-5712-446F-8BDE-1DB4063AB7CD}"/>
    <dgm:cxn modelId="{CE33D2EF-0C8A-40D0-8DDE-C0351E03E3B9}" type="presOf" srcId="{5C009C3E-1899-495A-99BC-2EE95BB93E8A}" destId="{A4B3D6E3-9B93-4F9B-B862-BE873027F586}" srcOrd="0" destOrd="0" presId="urn:microsoft.com/office/officeart/2005/8/layout/vList2"/>
    <dgm:cxn modelId="{B233F0FD-168B-4027-9941-3C0EF096A1C3}" type="presOf" srcId="{C11399D8-AE6F-4B53-A9B0-B793DEE87021}" destId="{84E311B9-54CB-44D1-8A46-F916165FBC01}" srcOrd="0" destOrd="0" presId="urn:microsoft.com/office/officeart/2005/8/layout/vList2"/>
    <dgm:cxn modelId="{E5255BE7-0ABC-46C5-B27B-1045D9457ABD}" type="presParOf" srcId="{6EF13182-F528-4969-8A2B-57858C102F66}" destId="{67905311-88F7-46C3-8BBF-B1B228B9790B}" srcOrd="0" destOrd="0" presId="urn:microsoft.com/office/officeart/2005/8/layout/vList2"/>
    <dgm:cxn modelId="{C0F1319A-2233-4F42-8860-E02D252820DC}" type="presParOf" srcId="{6EF13182-F528-4969-8A2B-57858C102F66}" destId="{7C4D60E6-250F-4355-96CE-A3C70F63F5FC}" srcOrd="1" destOrd="0" presId="urn:microsoft.com/office/officeart/2005/8/layout/vList2"/>
    <dgm:cxn modelId="{BFE95242-ACE2-4F28-9C00-08239B368B56}" type="presParOf" srcId="{6EF13182-F528-4969-8A2B-57858C102F66}" destId="{84E311B9-54CB-44D1-8A46-F916165FBC01}" srcOrd="2" destOrd="0" presId="urn:microsoft.com/office/officeart/2005/8/layout/vList2"/>
    <dgm:cxn modelId="{59FA8AD8-3D79-40EE-B211-80301440FC90}" type="presParOf" srcId="{6EF13182-F528-4969-8A2B-57858C102F66}" destId="{F784A01C-2B4E-4DEF-B3AC-C420D4DB7785}" srcOrd="3" destOrd="0" presId="urn:microsoft.com/office/officeart/2005/8/layout/vList2"/>
    <dgm:cxn modelId="{5DF37937-235A-40C1-AC44-4D5D683A2248}" type="presParOf" srcId="{6EF13182-F528-4969-8A2B-57858C102F66}" destId="{A4B3D6E3-9B93-4F9B-B862-BE873027F586}" srcOrd="4" destOrd="0" presId="urn:microsoft.com/office/officeart/2005/8/layout/vList2"/>
    <dgm:cxn modelId="{122E34D1-B7F5-4F22-8807-672E258D95D4}" type="presParOf" srcId="{6EF13182-F528-4969-8A2B-57858C102F66}" destId="{A521D1FB-A7A9-48A3-81A7-4D6ACC371101}" srcOrd="5" destOrd="0" presId="urn:microsoft.com/office/officeart/2005/8/layout/vList2"/>
    <dgm:cxn modelId="{CA96F7A7-2134-44D7-9956-838508AC96A8}" type="presParOf" srcId="{6EF13182-F528-4969-8A2B-57858C102F66}" destId="{E6695570-FA88-4343-8026-C74E6DABA229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05C841B-06E4-452B-906D-C8D323E20ED9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34529840-F235-466B-98A4-999A8B50EEB1}">
      <dgm:prSet/>
      <dgm:spPr/>
      <dgm:t>
        <a:bodyPr/>
        <a:lstStyle/>
        <a:p>
          <a:r>
            <a:rPr kumimoji="1" lang="ja-JP"/>
            <a:t>レスポンスを</a:t>
          </a:r>
          <a:r>
            <a:rPr kumimoji="1" lang="en-US"/>
            <a:t>1</a:t>
          </a:r>
          <a:r>
            <a:rPr kumimoji="1" lang="ja-JP"/>
            <a:t>秒以内に反映</a:t>
          </a:r>
          <a:endParaRPr lang="en-US"/>
        </a:p>
      </dgm:t>
    </dgm:pt>
    <dgm:pt modelId="{676AF64A-604A-48FF-99AA-74A886042DC2}" type="parTrans" cxnId="{50E722E8-5DD4-41B6-ABEE-A80FBC8D3484}">
      <dgm:prSet/>
      <dgm:spPr/>
      <dgm:t>
        <a:bodyPr/>
        <a:lstStyle/>
        <a:p>
          <a:endParaRPr lang="en-US"/>
        </a:p>
      </dgm:t>
    </dgm:pt>
    <dgm:pt modelId="{259716DF-EB77-4DB5-A300-47FDCC8ECF2B}" type="sibTrans" cxnId="{50E722E8-5DD4-41B6-ABEE-A80FBC8D3484}">
      <dgm:prSet/>
      <dgm:spPr/>
      <dgm:t>
        <a:bodyPr/>
        <a:lstStyle/>
        <a:p>
          <a:endParaRPr lang="en-US"/>
        </a:p>
      </dgm:t>
    </dgm:pt>
    <dgm:pt modelId="{6C6A2F94-A0CC-4FD8-A4AC-42AD63471CC1}">
      <dgm:prSet/>
      <dgm:spPr/>
      <dgm:t>
        <a:bodyPr/>
        <a:lstStyle/>
        <a:p>
          <a:r>
            <a:rPr kumimoji="1" lang="ja-JP"/>
            <a:t>データ保存</a:t>
          </a:r>
          <a:endParaRPr lang="en-US"/>
        </a:p>
      </dgm:t>
    </dgm:pt>
    <dgm:pt modelId="{59E7154D-CFDB-4644-ABC6-8016410EBF6B}" type="parTrans" cxnId="{4826AA0C-50EE-4987-AB06-2382B2EEB727}">
      <dgm:prSet/>
      <dgm:spPr/>
      <dgm:t>
        <a:bodyPr/>
        <a:lstStyle/>
        <a:p>
          <a:endParaRPr lang="en-US"/>
        </a:p>
      </dgm:t>
    </dgm:pt>
    <dgm:pt modelId="{4F9BC869-46B8-4F9D-92E0-277D7060AC78}" type="sibTrans" cxnId="{4826AA0C-50EE-4987-AB06-2382B2EEB727}">
      <dgm:prSet/>
      <dgm:spPr/>
      <dgm:t>
        <a:bodyPr/>
        <a:lstStyle/>
        <a:p>
          <a:endParaRPr lang="en-US"/>
        </a:p>
      </dgm:t>
    </dgm:pt>
    <dgm:pt modelId="{CBADC2F4-BF0B-4FB5-A522-2A4FA06B00CF}">
      <dgm:prSet/>
      <dgm:spPr/>
      <dgm:t>
        <a:bodyPr/>
        <a:lstStyle/>
        <a:p>
          <a:r>
            <a:rPr kumimoji="1" lang="en-US"/>
            <a:t>kubernetes</a:t>
          </a:r>
          <a:r>
            <a:rPr kumimoji="1" lang="ja-JP"/>
            <a:t>上で稼働する</a:t>
          </a:r>
          <a:endParaRPr lang="en-US"/>
        </a:p>
      </dgm:t>
    </dgm:pt>
    <dgm:pt modelId="{6210BCB5-4C84-4CA1-82FB-6BAA0E513C9F}" type="parTrans" cxnId="{A16AEB31-54D8-4320-829C-5BFF787BE3B5}">
      <dgm:prSet/>
      <dgm:spPr/>
      <dgm:t>
        <a:bodyPr/>
        <a:lstStyle/>
        <a:p>
          <a:endParaRPr lang="en-US"/>
        </a:p>
      </dgm:t>
    </dgm:pt>
    <dgm:pt modelId="{E3A61706-94C4-41B3-994E-5F069BD1D6CB}" type="sibTrans" cxnId="{A16AEB31-54D8-4320-829C-5BFF787BE3B5}">
      <dgm:prSet/>
      <dgm:spPr/>
      <dgm:t>
        <a:bodyPr/>
        <a:lstStyle/>
        <a:p>
          <a:endParaRPr lang="en-US"/>
        </a:p>
      </dgm:t>
    </dgm:pt>
    <dgm:pt modelId="{2C67EA8A-C351-41DA-889F-AB6A4E352EBB}" type="pres">
      <dgm:prSet presAssocID="{B05C841B-06E4-452B-906D-C8D323E20E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645B94-FFD5-4F75-87FC-79B12241208E}" type="pres">
      <dgm:prSet presAssocID="{34529840-F235-466B-98A4-999A8B50EEB1}" presName="hierRoot1" presStyleCnt="0"/>
      <dgm:spPr/>
    </dgm:pt>
    <dgm:pt modelId="{12286192-BEE5-4D2F-8093-ABA7C789EFD2}" type="pres">
      <dgm:prSet presAssocID="{34529840-F235-466B-98A4-999A8B50EEB1}" presName="composite" presStyleCnt="0"/>
      <dgm:spPr/>
    </dgm:pt>
    <dgm:pt modelId="{0AA260BD-3685-407F-9D40-B3F071CE8ED0}" type="pres">
      <dgm:prSet presAssocID="{34529840-F235-466B-98A4-999A8B50EEB1}" presName="background" presStyleLbl="node0" presStyleIdx="0" presStyleCnt="3"/>
      <dgm:spPr/>
    </dgm:pt>
    <dgm:pt modelId="{78549443-0404-4874-8F6F-6B30D80B76EC}" type="pres">
      <dgm:prSet presAssocID="{34529840-F235-466B-98A4-999A8B50EEB1}" presName="text" presStyleLbl="fgAcc0" presStyleIdx="0" presStyleCnt="3">
        <dgm:presLayoutVars>
          <dgm:chPref val="3"/>
        </dgm:presLayoutVars>
      </dgm:prSet>
      <dgm:spPr/>
    </dgm:pt>
    <dgm:pt modelId="{98F4D311-A36E-46FB-A6A4-18ABBCA27CE0}" type="pres">
      <dgm:prSet presAssocID="{34529840-F235-466B-98A4-999A8B50EEB1}" presName="hierChild2" presStyleCnt="0"/>
      <dgm:spPr/>
    </dgm:pt>
    <dgm:pt modelId="{D3FCF66E-9625-4311-AED1-EA3DA6176ED8}" type="pres">
      <dgm:prSet presAssocID="{6C6A2F94-A0CC-4FD8-A4AC-42AD63471CC1}" presName="hierRoot1" presStyleCnt="0"/>
      <dgm:spPr/>
    </dgm:pt>
    <dgm:pt modelId="{5811722C-A0DB-4FEF-A904-0C642C9953F2}" type="pres">
      <dgm:prSet presAssocID="{6C6A2F94-A0CC-4FD8-A4AC-42AD63471CC1}" presName="composite" presStyleCnt="0"/>
      <dgm:spPr/>
    </dgm:pt>
    <dgm:pt modelId="{E58CCB6F-26F3-4564-9DBD-675DFCDBE1AF}" type="pres">
      <dgm:prSet presAssocID="{6C6A2F94-A0CC-4FD8-A4AC-42AD63471CC1}" presName="background" presStyleLbl="node0" presStyleIdx="1" presStyleCnt="3"/>
      <dgm:spPr/>
    </dgm:pt>
    <dgm:pt modelId="{908BCA36-269B-4C8E-835C-BD4F288C66F8}" type="pres">
      <dgm:prSet presAssocID="{6C6A2F94-A0CC-4FD8-A4AC-42AD63471CC1}" presName="text" presStyleLbl="fgAcc0" presStyleIdx="1" presStyleCnt="3">
        <dgm:presLayoutVars>
          <dgm:chPref val="3"/>
        </dgm:presLayoutVars>
      </dgm:prSet>
      <dgm:spPr/>
    </dgm:pt>
    <dgm:pt modelId="{8D9EEC15-BF6B-4F5F-B453-46ABCF7A86D3}" type="pres">
      <dgm:prSet presAssocID="{6C6A2F94-A0CC-4FD8-A4AC-42AD63471CC1}" presName="hierChild2" presStyleCnt="0"/>
      <dgm:spPr/>
    </dgm:pt>
    <dgm:pt modelId="{E76319A2-C82C-4A96-8C82-7468CCEAA9BA}" type="pres">
      <dgm:prSet presAssocID="{CBADC2F4-BF0B-4FB5-A522-2A4FA06B00CF}" presName="hierRoot1" presStyleCnt="0"/>
      <dgm:spPr/>
    </dgm:pt>
    <dgm:pt modelId="{369B5B8B-3A26-495B-94E1-936B765EC4A2}" type="pres">
      <dgm:prSet presAssocID="{CBADC2F4-BF0B-4FB5-A522-2A4FA06B00CF}" presName="composite" presStyleCnt="0"/>
      <dgm:spPr/>
    </dgm:pt>
    <dgm:pt modelId="{E4A4EFA2-8C54-42F6-A54E-3ED949177729}" type="pres">
      <dgm:prSet presAssocID="{CBADC2F4-BF0B-4FB5-A522-2A4FA06B00CF}" presName="background" presStyleLbl="node0" presStyleIdx="2" presStyleCnt="3"/>
      <dgm:spPr/>
    </dgm:pt>
    <dgm:pt modelId="{602B5690-1362-4770-90B9-B6FF513BB881}" type="pres">
      <dgm:prSet presAssocID="{CBADC2F4-BF0B-4FB5-A522-2A4FA06B00CF}" presName="text" presStyleLbl="fgAcc0" presStyleIdx="2" presStyleCnt="3">
        <dgm:presLayoutVars>
          <dgm:chPref val="3"/>
        </dgm:presLayoutVars>
      </dgm:prSet>
      <dgm:spPr/>
    </dgm:pt>
    <dgm:pt modelId="{708A9BE5-7C57-45E8-B067-544398D90FD2}" type="pres">
      <dgm:prSet presAssocID="{CBADC2F4-BF0B-4FB5-A522-2A4FA06B00CF}" presName="hierChild2" presStyleCnt="0"/>
      <dgm:spPr/>
    </dgm:pt>
  </dgm:ptLst>
  <dgm:cxnLst>
    <dgm:cxn modelId="{4826AA0C-50EE-4987-AB06-2382B2EEB727}" srcId="{B05C841B-06E4-452B-906D-C8D323E20ED9}" destId="{6C6A2F94-A0CC-4FD8-A4AC-42AD63471CC1}" srcOrd="1" destOrd="0" parTransId="{59E7154D-CFDB-4644-ABC6-8016410EBF6B}" sibTransId="{4F9BC869-46B8-4F9D-92E0-277D7060AC78}"/>
    <dgm:cxn modelId="{A16AEB31-54D8-4320-829C-5BFF787BE3B5}" srcId="{B05C841B-06E4-452B-906D-C8D323E20ED9}" destId="{CBADC2F4-BF0B-4FB5-A522-2A4FA06B00CF}" srcOrd="2" destOrd="0" parTransId="{6210BCB5-4C84-4CA1-82FB-6BAA0E513C9F}" sibTransId="{E3A61706-94C4-41B3-994E-5F069BD1D6CB}"/>
    <dgm:cxn modelId="{BB2F4F45-5510-4DC3-9A07-10CC89E3755A}" type="presOf" srcId="{CBADC2F4-BF0B-4FB5-A522-2A4FA06B00CF}" destId="{602B5690-1362-4770-90B9-B6FF513BB881}" srcOrd="0" destOrd="0" presId="urn:microsoft.com/office/officeart/2005/8/layout/hierarchy1"/>
    <dgm:cxn modelId="{FBE46184-E2A6-4AD4-8562-51E1FB6AC6D4}" type="presOf" srcId="{6C6A2F94-A0CC-4FD8-A4AC-42AD63471CC1}" destId="{908BCA36-269B-4C8E-835C-BD4F288C66F8}" srcOrd="0" destOrd="0" presId="urn:microsoft.com/office/officeart/2005/8/layout/hierarchy1"/>
    <dgm:cxn modelId="{EF80E89C-079E-410D-A22A-42A57CC8C18B}" type="presOf" srcId="{34529840-F235-466B-98A4-999A8B50EEB1}" destId="{78549443-0404-4874-8F6F-6B30D80B76EC}" srcOrd="0" destOrd="0" presId="urn:microsoft.com/office/officeart/2005/8/layout/hierarchy1"/>
    <dgm:cxn modelId="{50E722E8-5DD4-41B6-ABEE-A80FBC8D3484}" srcId="{B05C841B-06E4-452B-906D-C8D323E20ED9}" destId="{34529840-F235-466B-98A4-999A8B50EEB1}" srcOrd="0" destOrd="0" parTransId="{676AF64A-604A-48FF-99AA-74A886042DC2}" sibTransId="{259716DF-EB77-4DB5-A300-47FDCC8ECF2B}"/>
    <dgm:cxn modelId="{230231EE-6B36-43FA-9B06-1D5743D679DC}" type="presOf" srcId="{B05C841B-06E4-452B-906D-C8D323E20ED9}" destId="{2C67EA8A-C351-41DA-889F-AB6A4E352EBB}" srcOrd="0" destOrd="0" presId="urn:microsoft.com/office/officeart/2005/8/layout/hierarchy1"/>
    <dgm:cxn modelId="{7AAB9F33-BF8E-4CF5-9ECF-2B1E0FEB37F0}" type="presParOf" srcId="{2C67EA8A-C351-41DA-889F-AB6A4E352EBB}" destId="{F3645B94-FFD5-4F75-87FC-79B12241208E}" srcOrd="0" destOrd="0" presId="urn:microsoft.com/office/officeart/2005/8/layout/hierarchy1"/>
    <dgm:cxn modelId="{44F983DF-AA40-4256-B2E4-F458FCA765ED}" type="presParOf" srcId="{F3645B94-FFD5-4F75-87FC-79B12241208E}" destId="{12286192-BEE5-4D2F-8093-ABA7C789EFD2}" srcOrd="0" destOrd="0" presId="urn:microsoft.com/office/officeart/2005/8/layout/hierarchy1"/>
    <dgm:cxn modelId="{DA19A9AE-158B-4BB5-9241-63F65CF74EE2}" type="presParOf" srcId="{12286192-BEE5-4D2F-8093-ABA7C789EFD2}" destId="{0AA260BD-3685-407F-9D40-B3F071CE8ED0}" srcOrd="0" destOrd="0" presId="urn:microsoft.com/office/officeart/2005/8/layout/hierarchy1"/>
    <dgm:cxn modelId="{D2700D30-AEF3-426E-B939-BB31B66842B1}" type="presParOf" srcId="{12286192-BEE5-4D2F-8093-ABA7C789EFD2}" destId="{78549443-0404-4874-8F6F-6B30D80B76EC}" srcOrd="1" destOrd="0" presId="urn:microsoft.com/office/officeart/2005/8/layout/hierarchy1"/>
    <dgm:cxn modelId="{D06F4FFE-F376-4B67-B453-56F29F3189BF}" type="presParOf" srcId="{F3645B94-FFD5-4F75-87FC-79B12241208E}" destId="{98F4D311-A36E-46FB-A6A4-18ABBCA27CE0}" srcOrd="1" destOrd="0" presId="urn:microsoft.com/office/officeart/2005/8/layout/hierarchy1"/>
    <dgm:cxn modelId="{13CDA07C-4E5E-4868-9FB6-9AD0A6B3B6B0}" type="presParOf" srcId="{2C67EA8A-C351-41DA-889F-AB6A4E352EBB}" destId="{D3FCF66E-9625-4311-AED1-EA3DA6176ED8}" srcOrd="1" destOrd="0" presId="urn:microsoft.com/office/officeart/2005/8/layout/hierarchy1"/>
    <dgm:cxn modelId="{5714A1EE-1F9D-4A4D-828C-C439187FCDDA}" type="presParOf" srcId="{D3FCF66E-9625-4311-AED1-EA3DA6176ED8}" destId="{5811722C-A0DB-4FEF-A904-0C642C9953F2}" srcOrd="0" destOrd="0" presId="urn:microsoft.com/office/officeart/2005/8/layout/hierarchy1"/>
    <dgm:cxn modelId="{0FD8C429-3BA7-4F20-B333-EC2DCA1A520E}" type="presParOf" srcId="{5811722C-A0DB-4FEF-A904-0C642C9953F2}" destId="{E58CCB6F-26F3-4564-9DBD-675DFCDBE1AF}" srcOrd="0" destOrd="0" presId="urn:microsoft.com/office/officeart/2005/8/layout/hierarchy1"/>
    <dgm:cxn modelId="{557EABE4-7F76-4848-9210-6AC6C81E4961}" type="presParOf" srcId="{5811722C-A0DB-4FEF-A904-0C642C9953F2}" destId="{908BCA36-269B-4C8E-835C-BD4F288C66F8}" srcOrd="1" destOrd="0" presId="urn:microsoft.com/office/officeart/2005/8/layout/hierarchy1"/>
    <dgm:cxn modelId="{91085BAA-7A1B-48F5-AFF4-2F09E2A91E5D}" type="presParOf" srcId="{D3FCF66E-9625-4311-AED1-EA3DA6176ED8}" destId="{8D9EEC15-BF6B-4F5F-B453-46ABCF7A86D3}" srcOrd="1" destOrd="0" presId="urn:microsoft.com/office/officeart/2005/8/layout/hierarchy1"/>
    <dgm:cxn modelId="{6D31EECC-BB74-42BD-930E-DC72D44C2A3D}" type="presParOf" srcId="{2C67EA8A-C351-41DA-889F-AB6A4E352EBB}" destId="{E76319A2-C82C-4A96-8C82-7468CCEAA9BA}" srcOrd="2" destOrd="0" presId="urn:microsoft.com/office/officeart/2005/8/layout/hierarchy1"/>
    <dgm:cxn modelId="{E8E8A776-335A-4CC8-8816-730DD22C6323}" type="presParOf" srcId="{E76319A2-C82C-4A96-8C82-7468CCEAA9BA}" destId="{369B5B8B-3A26-495B-94E1-936B765EC4A2}" srcOrd="0" destOrd="0" presId="urn:microsoft.com/office/officeart/2005/8/layout/hierarchy1"/>
    <dgm:cxn modelId="{55819210-5994-4852-8B08-9AD38F268530}" type="presParOf" srcId="{369B5B8B-3A26-495B-94E1-936B765EC4A2}" destId="{E4A4EFA2-8C54-42F6-A54E-3ED949177729}" srcOrd="0" destOrd="0" presId="urn:microsoft.com/office/officeart/2005/8/layout/hierarchy1"/>
    <dgm:cxn modelId="{EAAC9D95-3A86-48A6-930E-3FA65BB45273}" type="presParOf" srcId="{369B5B8B-3A26-495B-94E1-936B765EC4A2}" destId="{602B5690-1362-4770-90B9-B6FF513BB881}" srcOrd="1" destOrd="0" presId="urn:microsoft.com/office/officeart/2005/8/layout/hierarchy1"/>
    <dgm:cxn modelId="{0610CF38-0674-4B03-8DC9-8BA5C29F7D7F}" type="presParOf" srcId="{E76319A2-C82C-4A96-8C82-7468CCEAA9BA}" destId="{708A9BE5-7C57-45E8-B067-544398D90F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07E997-DEF2-4DA2-A66A-F6EDC77E889F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55EA23-690C-4299-B232-BABE868F6D50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研究室の学生</a:t>
          </a:r>
          <a:r>
            <a:rPr kumimoji="1" lang="en-US" sz="2100" kern="1200"/>
            <a:t>,</a:t>
          </a:r>
          <a:r>
            <a:rPr kumimoji="1" lang="ja-JP" sz="2100" kern="1200"/>
            <a:t>教授</a:t>
          </a:r>
          <a:r>
            <a:rPr kumimoji="1" lang="en-US" sz="2100" kern="1200"/>
            <a:t>(10</a:t>
          </a:r>
          <a:r>
            <a:rPr kumimoji="1" lang="ja-JP" sz="2100" kern="1200"/>
            <a:t>人</a:t>
          </a:r>
          <a:r>
            <a:rPr kumimoji="1" lang="en-US" sz="2100" kern="1200"/>
            <a:t>)</a:t>
          </a:r>
          <a:endParaRPr lang="en-US" sz="2100" kern="1200"/>
        </a:p>
      </dsp:txBody>
      <dsp:txXfrm>
        <a:off x="398656" y="1088253"/>
        <a:ext cx="2959127" cy="1837317"/>
      </dsp:txXfrm>
    </dsp:sp>
    <dsp:sp modelId="{4B3364DF-6761-4F2D-B14F-51FD16D32B65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A00F8-5D4C-4310-AD6F-2CB0C84A8186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属性</a:t>
          </a:r>
          <a:r>
            <a:rPr kumimoji="1" lang="en-US" sz="2100" kern="1200"/>
            <a:t>:</a:t>
          </a:r>
          <a:r>
            <a:rPr kumimoji="1" lang="ja-JP" sz="2100" kern="1200"/>
            <a:t>主に</a:t>
          </a:r>
          <a:r>
            <a:rPr kumimoji="1" lang="en-US" sz="2100" kern="1200"/>
            <a:t>18~22</a:t>
          </a:r>
          <a:r>
            <a:rPr kumimoji="1" lang="ja-JP" sz="2100" kern="1200"/>
            <a:t>歳の大学生、主に研究室などでのコード共有を行っている層</a:t>
          </a:r>
          <a:endParaRPr lang="en-US" sz="2100" kern="1200"/>
        </a:p>
      </dsp:txBody>
      <dsp:txXfrm>
        <a:off x="4155097" y="1088253"/>
        <a:ext cx="2959127" cy="1837317"/>
      </dsp:txXfrm>
    </dsp:sp>
    <dsp:sp modelId="{A9CF5E9F-5A74-48CC-BE59-C22E12C189BB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8776A-EE0C-488E-A02B-79095CBF3021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2100" kern="1200"/>
            <a:t>課題</a:t>
          </a:r>
          <a:r>
            <a:rPr kumimoji="1" lang="en-US" sz="2100" kern="1200"/>
            <a:t>:</a:t>
          </a:r>
          <a:r>
            <a:rPr kumimoji="1" lang="ja-JP" sz="2100" kern="1200"/>
            <a:t>他のチャットツールだと送ったコードが見ずらい</a:t>
          </a:r>
          <a:endParaRPr lang="en-US" sz="2100" kern="1200"/>
        </a:p>
      </dsp:txBody>
      <dsp:txXfrm>
        <a:off x="7911539" y="1088253"/>
        <a:ext cx="2959127" cy="18373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4D1CF-384A-47B5-A526-401B0D9A88FE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89922B-D9EA-4172-BEA1-8FE76BA15D11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PC(windows)</a:t>
          </a:r>
        </a:p>
      </dsp:txBody>
      <dsp:txXfrm>
        <a:off x="299702" y="1282093"/>
        <a:ext cx="2200851" cy="1366505"/>
      </dsp:txXfrm>
    </dsp:sp>
    <dsp:sp modelId="{83D25FF2-AA36-442D-B9F2-DBA08B98AC4C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48BEE5-1FEF-4EAE-A3E0-7430B7AB6337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/>
            <a:t>主要なブラウザに対応</a:t>
          </a:r>
          <a:r>
            <a:rPr lang="en-US" sz="1900" kern="1200"/>
            <a:t>(chrome,edge</a:t>
          </a:r>
          <a:r>
            <a:rPr lang="ja-JP" sz="1900" kern="1200"/>
            <a:t>など</a:t>
          </a:r>
          <a:r>
            <a:rPr lang="en-US" sz="1900" kern="1200"/>
            <a:t>)</a:t>
          </a:r>
        </a:p>
      </dsp:txBody>
      <dsp:txXfrm>
        <a:off x="3093555" y="1282093"/>
        <a:ext cx="2200851" cy="1366505"/>
      </dsp:txXfrm>
    </dsp:sp>
    <dsp:sp modelId="{F145E8BB-8FF3-4E85-9906-68D2C01C7E77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0C25-5BCD-4F08-BCB7-3AAEFBE2A542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/>
            <a:t>ネットワーク環境</a:t>
          </a:r>
          <a:endParaRPr lang="en-US" sz="1900" kern="1200"/>
        </a:p>
      </dsp:txBody>
      <dsp:txXfrm>
        <a:off x="5887408" y="1282093"/>
        <a:ext cx="2200851" cy="1366505"/>
      </dsp:txXfrm>
    </dsp:sp>
    <dsp:sp modelId="{58E88A2C-8299-471D-9C0B-1F1437072E96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CD3D8-ED0C-4D64-B47B-A90AF6E42DB6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sz="1900" kern="1200"/>
            <a:t>通信は</a:t>
          </a:r>
          <a:r>
            <a:rPr lang="en-US" sz="1900" kern="1200"/>
            <a:t>https</a:t>
          </a:r>
          <a:r>
            <a:rPr lang="ja-JP" sz="1900" kern="1200"/>
            <a:t>による暗号化を行う</a:t>
          </a:r>
          <a:endParaRPr lang="en-US" sz="1900" kern="1200"/>
        </a:p>
      </dsp:txBody>
      <dsp:txXfrm>
        <a:off x="8681261" y="1282093"/>
        <a:ext cx="2200851" cy="136650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05311-88F7-46C3-8BBF-B1B228B9790B}">
      <dsp:nvSpPr>
        <dsp:cNvPr id="0" name=""/>
        <dsp:cNvSpPr/>
      </dsp:nvSpPr>
      <dsp:spPr>
        <a:xfrm>
          <a:off x="0" y="25388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300" kern="1200"/>
            <a:t>1</a:t>
          </a:r>
          <a:r>
            <a:rPr kumimoji="1" lang="ja-JP" sz="3300" kern="1200"/>
            <a:t>対</a:t>
          </a:r>
          <a:r>
            <a:rPr kumimoji="1" lang="en-US" sz="3300" kern="1200"/>
            <a:t>1</a:t>
          </a:r>
          <a:r>
            <a:rPr kumimoji="1" lang="ja-JP" sz="3300" kern="1200"/>
            <a:t>チャット</a:t>
          </a:r>
          <a:endParaRPr lang="en-US" sz="3300" kern="1200"/>
        </a:p>
      </dsp:txBody>
      <dsp:txXfrm>
        <a:off x="49004" y="74392"/>
        <a:ext cx="10417592" cy="905852"/>
      </dsp:txXfrm>
    </dsp:sp>
    <dsp:sp modelId="{84E311B9-54CB-44D1-8A46-F916165FBC01}">
      <dsp:nvSpPr>
        <dsp:cNvPr id="0" name=""/>
        <dsp:cNvSpPr/>
      </dsp:nvSpPr>
      <dsp:spPr>
        <a:xfrm>
          <a:off x="0" y="1124289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既読機能</a:t>
          </a:r>
          <a:endParaRPr lang="en-US" sz="3300" kern="1200"/>
        </a:p>
      </dsp:txBody>
      <dsp:txXfrm>
        <a:off x="49004" y="1173293"/>
        <a:ext cx="10417592" cy="905852"/>
      </dsp:txXfrm>
    </dsp:sp>
    <dsp:sp modelId="{A4B3D6E3-9B93-4F9B-B862-BE873027F586}">
      <dsp:nvSpPr>
        <dsp:cNvPr id="0" name=""/>
        <dsp:cNvSpPr/>
      </dsp:nvSpPr>
      <dsp:spPr>
        <a:xfrm>
          <a:off x="0" y="2223189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オンライン判定</a:t>
          </a:r>
          <a:endParaRPr lang="en-US" sz="3300" kern="1200"/>
        </a:p>
      </dsp:txBody>
      <dsp:txXfrm>
        <a:off x="49004" y="2272193"/>
        <a:ext cx="10417592" cy="905852"/>
      </dsp:txXfrm>
    </dsp:sp>
    <dsp:sp modelId="{E6695570-FA88-4343-8026-C74E6DABA229}">
      <dsp:nvSpPr>
        <dsp:cNvPr id="0" name=""/>
        <dsp:cNvSpPr/>
      </dsp:nvSpPr>
      <dsp:spPr>
        <a:xfrm>
          <a:off x="0" y="3322089"/>
          <a:ext cx="10515600" cy="10038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300" kern="1200"/>
            <a:t>コード整形</a:t>
          </a:r>
          <a:endParaRPr lang="en-US" sz="3300" kern="1200"/>
        </a:p>
      </dsp:txBody>
      <dsp:txXfrm>
        <a:off x="49004" y="3371093"/>
        <a:ext cx="10417592" cy="90585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A260BD-3685-407F-9D40-B3F071CE8ED0}">
      <dsp:nvSpPr>
        <dsp:cNvPr id="0" name=""/>
        <dsp:cNvSpPr/>
      </dsp:nvSpPr>
      <dsp:spPr>
        <a:xfrm>
          <a:off x="0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549443-0404-4874-8F6F-6B30D80B76EC}">
      <dsp:nvSpPr>
        <dsp:cNvPr id="0" name=""/>
        <dsp:cNvSpPr/>
      </dsp:nvSpPr>
      <dsp:spPr>
        <a:xfrm>
          <a:off x="341494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レスポンスを</a:t>
          </a:r>
          <a:r>
            <a:rPr kumimoji="1" lang="en-US" sz="3200" kern="1200"/>
            <a:t>1</a:t>
          </a:r>
          <a:r>
            <a:rPr kumimoji="1" lang="ja-JP" sz="3200" kern="1200"/>
            <a:t>秒以内に反映</a:t>
          </a:r>
          <a:endParaRPr lang="en-US" sz="3200" kern="1200"/>
        </a:p>
      </dsp:txBody>
      <dsp:txXfrm>
        <a:off x="398656" y="1088253"/>
        <a:ext cx="2959127" cy="1837317"/>
      </dsp:txXfrm>
    </dsp:sp>
    <dsp:sp modelId="{E58CCB6F-26F3-4564-9DBD-675DFCDBE1AF}">
      <dsp:nvSpPr>
        <dsp:cNvPr id="0" name=""/>
        <dsp:cNvSpPr/>
      </dsp:nvSpPr>
      <dsp:spPr>
        <a:xfrm>
          <a:off x="3756441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8BCA36-269B-4C8E-835C-BD4F288C66F8}">
      <dsp:nvSpPr>
        <dsp:cNvPr id="0" name=""/>
        <dsp:cNvSpPr/>
      </dsp:nvSpPr>
      <dsp:spPr>
        <a:xfrm>
          <a:off x="4097935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ja-JP" sz="3200" kern="1200"/>
            <a:t>データ保存</a:t>
          </a:r>
          <a:endParaRPr lang="en-US" sz="3200" kern="1200"/>
        </a:p>
      </dsp:txBody>
      <dsp:txXfrm>
        <a:off x="4155097" y="1088253"/>
        <a:ext cx="2959127" cy="1837317"/>
      </dsp:txXfrm>
    </dsp:sp>
    <dsp:sp modelId="{E4A4EFA2-8C54-42F6-A54E-3ED949177729}">
      <dsp:nvSpPr>
        <dsp:cNvPr id="0" name=""/>
        <dsp:cNvSpPr/>
      </dsp:nvSpPr>
      <dsp:spPr>
        <a:xfrm>
          <a:off x="7512882" y="706671"/>
          <a:ext cx="3073451" cy="1951641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2B5690-1362-4770-90B9-B6FF513BB881}">
      <dsp:nvSpPr>
        <dsp:cNvPr id="0" name=""/>
        <dsp:cNvSpPr/>
      </dsp:nvSpPr>
      <dsp:spPr>
        <a:xfrm>
          <a:off x="7854377" y="1031091"/>
          <a:ext cx="3073451" cy="1951641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kumimoji="1" lang="en-US" sz="3200" kern="1200"/>
            <a:t>kubernetes</a:t>
          </a:r>
          <a:r>
            <a:rPr kumimoji="1" lang="ja-JP" sz="3200" kern="1200"/>
            <a:t>上で稼働する</a:t>
          </a:r>
          <a:endParaRPr lang="en-US" sz="3200" kern="1200"/>
        </a:p>
      </dsp:txBody>
      <dsp:txXfrm>
        <a:off x="7911539" y="1088253"/>
        <a:ext cx="2959127" cy="18373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1F46D-D035-055E-4659-26E39D106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30553A5-1BB1-F5CB-1442-8413B4B3F6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886B9C-EE1C-E76A-D222-2D24970C3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F6EDCA2-E7D8-EAAE-DF46-58F704A11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F05D1-23B7-BE9D-8494-31702C50D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068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26DDC9-5B7F-044B-3B9C-B17B2D917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559DC-B3E3-B234-E4C2-E65B8250C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A338F5-6E81-6C45-12B1-DD2F4876F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5C36B2-C86D-A0E6-7BBF-B311D14D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FE65A3-1EF3-FFAC-79D8-7320D518E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0402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1E893BA-C82C-61A7-6E7C-352F2D2AEA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0FDCDA1-FCCF-9702-63F1-0A113F71AA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01A56C-D3C5-4233-5C80-D08195631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E717D-43CB-A9D0-3658-19941107B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7485E-27BE-9CF2-9433-A7A2D82E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9300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CDCCC4-A933-11EF-84A3-C5D74EFC6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D77FC4-83C9-B687-E2A5-F219C2559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CE59AB-F6A7-F0DF-209B-FC56FA839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033652-0C70-7DF8-7AFA-8F83BFB59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CBCC4A-97AA-4E97-3320-DBA8041E1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538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BCBBE8-4AFA-F01E-DE25-D1DEDAEBC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B3E98A2-0720-F898-5FC9-5BDA592A4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BA3C6-D2AA-9D44-D748-A4BBDEE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B813DF-A411-93C0-6749-3225D424A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CE72BE-3A11-9EFD-08FA-9D544BB4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519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0A0C4F-663F-BECC-90FA-E969F107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7775B2-357D-FEDE-E5F6-F8530EE453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642C15C-2AB0-D301-02A3-A8C7626081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0216F0-BFC6-4B6F-1FBC-CC2885016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9B2864-F918-F6F3-F1B5-BF94CF06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8872570-8A9B-561F-B851-26078D015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473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F0B5B7-E9B1-729B-90CF-2F821680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4CEDDB-3306-8A2C-313E-9FE75BA34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3D25BAA-85D8-5039-5380-DA088BF3F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EF108AC-11DA-BF78-0A90-4F787E39E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B41436-BEC1-43FC-E2F9-D66498C196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F52B71F-6099-856F-723D-52CE1245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5C2542D-DA3D-1380-6167-212D3A341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FCC5A07-B90F-D03A-729E-B700F27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5147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7A63F-CBB8-99E2-002A-A2A999F43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9DFE028-7434-1FA2-FBC7-7273F6F9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00F95A4-1E1A-544F-589B-35553D044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E72300C-A90D-4761-5DCA-2FD6A3798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905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7C84B03-FA31-7814-2518-51539779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C56E12-7ED2-BB2E-D721-BF473FD7C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9346E2-85C0-C632-91B3-0F9F2110C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2507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B995A-3235-88E0-7355-17A18EF5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E0D4CC-B52B-18F6-AA95-A6C849DD7D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7FCF2-5C32-4AE0-0DB7-3E3B5BBB1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F5F285-5D9A-4B43-E139-93C12B43E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9E1A57-B724-C0AB-CB73-2A7EAE9B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DDE465-DC12-4F42-9D23-2B4A171F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4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1055A-E6D3-21BC-0B7E-B7B1925C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BDA6DCF-3415-D55B-4204-48730FD05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4982942-7AA2-97C2-AA30-43B9D0C414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C4DC97-CA68-B0B9-ADCE-94F8CF1E1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E41C02C-7631-9D00-E35C-225D2D766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B033FF-092D-D670-8391-D79C0405E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469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5A0D8EE-BE1B-ED55-0B5A-7E2C92B85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F7441D-1E42-8A9B-2D10-EC52597DF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1A775E-D5A9-8A81-0584-4379E761B7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5ED097-26E6-4623-99CB-8742814E4834}" type="datetimeFigureOut">
              <a:rPr kumimoji="1" lang="ja-JP" altLang="en-US" smtClean="0"/>
              <a:t>2025/10/19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FA012C3-2DAB-7FC4-CC68-23BA2BF00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581A67-C0EB-FBF0-EBFA-DDAC5B042C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83C274-247F-4B3E-845E-65DA4259F0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715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A4D003-0093-4A89-DAF3-3D8D7C110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kumimoji="1" lang="ja-JP" altLang="en-US" sz="4800">
                <a:solidFill>
                  <a:srgbClr val="FFFFFF"/>
                </a:solidFill>
              </a:rPr>
              <a:t>宮澤研究室　第</a:t>
            </a:r>
            <a:r>
              <a:rPr lang="ja-JP" altLang="en-US" sz="4800">
                <a:solidFill>
                  <a:srgbClr val="FFFFFF"/>
                </a:solidFill>
              </a:rPr>
              <a:t>４</a:t>
            </a:r>
            <a:r>
              <a:rPr kumimoji="1" lang="ja-JP" altLang="en-US" sz="4800">
                <a:solidFill>
                  <a:srgbClr val="FFFFFF"/>
                </a:solidFill>
              </a:rPr>
              <a:t>回レポート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751CE00-8759-3E6C-25E6-4E5832990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kumimoji="1" lang="en-US" altLang="ja-JP" dirty="0"/>
              <a:t>2023TS030 </a:t>
            </a:r>
            <a:r>
              <a:rPr kumimoji="1" lang="ja-JP" altLang="en-US" dirty="0"/>
              <a:t>川瀬　翔大</a:t>
            </a:r>
            <a:r>
              <a:rPr kumimoji="1" lang="en-US" altLang="ja-JP" dirty="0"/>
              <a:t>, </a:t>
            </a:r>
            <a:r>
              <a:rPr kumimoji="1" lang="ja-JP" altLang="en-US" dirty="0"/>
              <a:t>河村　貴史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8682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F7BA0987-D11F-0301-3563-5DB8E4283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kumimoji="1" lang="ja-JP" altLang="en-US" sz="4000">
                <a:solidFill>
                  <a:srgbClr val="FFFFFF"/>
                </a:solidFill>
              </a:rPr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3CF82E5-ED6C-3F4F-DD71-FB26DD036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altLang="ja-JP" sz="2000"/>
          </a:p>
          <a:p>
            <a:endParaRPr kumimoji="1" lang="en-US" altLang="ja-JP" sz="2000"/>
          </a:p>
          <a:p>
            <a:r>
              <a:rPr kumimoji="1" lang="ja-JP" altLang="en-US" sz="2000"/>
              <a:t>グループのテーマ</a:t>
            </a:r>
            <a:endParaRPr lang="en-US" altLang="ja-JP" sz="2000"/>
          </a:p>
          <a:p>
            <a:r>
              <a:rPr kumimoji="1" lang="ja-JP" altLang="en-US" sz="2000"/>
              <a:t>背景</a:t>
            </a:r>
            <a:endParaRPr lang="en-US" altLang="ja-JP" sz="2000"/>
          </a:p>
          <a:p>
            <a:r>
              <a:rPr kumimoji="1" lang="ja-JP" altLang="en-US" sz="2000"/>
              <a:t>想定しているユーザー</a:t>
            </a:r>
            <a:endParaRPr kumimoji="1" lang="en-US" altLang="ja-JP" sz="2000"/>
          </a:p>
          <a:p>
            <a:r>
              <a:rPr lang="ja-JP" altLang="en-US" sz="2000"/>
              <a:t>環境設備</a:t>
            </a:r>
            <a:endParaRPr lang="en-US" altLang="ja-JP" sz="2000"/>
          </a:p>
          <a:p>
            <a:r>
              <a:rPr kumimoji="1" lang="ja-JP" altLang="en-US" sz="2000"/>
              <a:t>機能要件</a:t>
            </a:r>
            <a:endParaRPr kumimoji="1" lang="en-US" altLang="ja-JP" sz="2000"/>
          </a:p>
          <a:p>
            <a:r>
              <a:rPr lang="ja-JP" altLang="en-US" sz="2000"/>
              <a:t>非機能要件</a:t>
            </a:r>
            <a:endParaRPr kumimoji="1" lang="en-US" altLang="ja-JP" sz="2000"/>
          </a:p>
          <a:p>
            <a:endParaRPr kumimoji="1" lang="en-US" altLang="ja-JP" sz="2000"/>
          </a:p>
          <a:p>
            <a:endParaRPr kumimoji="1" lang="en-US" altLang="ja-JP" sz="2000"/>
          </a:p>
          <a:p>
            <a:endParaRPr kumimoji="1" lang="ja-JP" altLang="en-US" sz="2000"/>
          </a:p>
        </p:txBody>
      </p:sp>
    </p:spTree>
    <p:extLst>
      <p:ext uri="{BB962C8B-B14F-4D97-AF65-F5344CB8AC3E}">
        <p14:creationId xmlns:p14="http://schemas.microsoft.com/office/powerpoint/2010/main" val="2288375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18D4A0C-B871-6358-C712-D2CF2371B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グループのテーマ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B2A1B3-586E-64E1-19A8-2F112B0FD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ja-JP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研究室に向けたコード整形機能を付けたチャットツール</a:t>
            </a:r>
            <a:endParaRPr kumimoji="1" lang="en-US" altLang="ja-JP" sz="24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840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C2E2B38A-11E2-0B26-C2E3-9FC8A0F6F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kumimoji="1"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6F5BF-33BE-2808-CCD6-D6526DB5D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kumimoji="1" lang="ja-JP" alt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コードを送りやすいような自分たちが使いやすいチャットツールがあればよいなと思い考えた。</a:t>
            </a:r>
          </a:p>
        </p:txBody>
      </p:sp>
    </p:spTree>
    <p:extLst>
      <p:ext uri="{BB962C8B-B14F-4D97-AF65-F5344CB8AC3E}">
        <p14:creationId xmlns:p14="http://schemas.microsoft.com/office/powerpoint/2010/main" val="241817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BEF338C-021F-5834-A5E2-A35761412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ja-JP" altLang="en-US" sz="4000">
                <a:solidFill>
                  <a:srgbClr val="FFFFFF"/>
                </a:solidFill>
              </a:rPr>
              <a:t>想定しているユーザー</a:t>
            </a:r>
            <a:endParaRPr kumimoji="1" lang="ja-JP" alt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F92698F9-2375-AFF1-7189-AA5CB3AD7B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169935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1795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FCD43E2-6499-A815-7B3B-BAFD7A3E4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環境設備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09AA82F6-DFBA-CD07-A8F1-335D107E55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27977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928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3AF309-78A7-B2DB-269B-1A690FF1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機能要件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C9D03563-1CE0-82A1-DD89-D270A0D906A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1607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649DA8D-C8D8-8D45-CCE0-BE3EEDD0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kumimoji="1" lang="ja-JP" altLang="en-US" sz="4000">
                <a:solidFill>
                  <a:srgbClr val="FFFFFF"/>
                </a:solidFill>
              </a:rPr>
              <a:t>非機能要件</a:t>
            </a:r>
          </a:p>
        </p:txBody>
      </p:sp>
      <p:graphicFrame>
        <p:nvGraphicFramePr>
          <p:cNvPr id="5" name="コンテンツ プレースホルダー 2">
            <a:extLst>
              <a:ext uri="{FF2B5EF4-FFF2-40B4-BE49-F238E27FC236}">
                <a16:creationId xmlns:a16="http://schemas.microsoft.com/office/drawing/2014/main" id="{2EC001FE-E73E-FE61-B934-28699224AD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573767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14392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156</Words>
  <Application>Microsoft Office PowerPoint</Application>
  <PresentationFormat>ワイド画面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宮澤研究室　第４回レポート</vt:lpstr>
      <vt:lpstr>目次</vt:lpstr>
      <vt:lpstr>グループのテーマ</vt:lpstr>
      <vt:lpstr>背景</vt:lpstr>
      <vt:lpstr>想定しているユーザー</vt:lpstr>
      <vt:lpstr>環境設備</vt:lpstr>
      <vt:lpstr>機能要件</vt:lpstr>
      <vt:lpstr>非機能要件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23ts030</dc:creator>
  <cp:lastModifiedBy>23ts030</cp:lastModifiedBy>
  <cp:revision>3</cp:revision>
  <dcterms:created xsi:type="dcterms:W3CDTF">2025-10-18T17:01:10Z</dcterms:created>
  <dcterms:modified xsi:type="dcterms:W3CDTF">2025-10-18T17:32:45Z</dcterms:modified>
</cp:coreProperties>
</file>