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5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510CB7-1640-43E2-B23E-5D39AC6CFDB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52EB69A-FFE1-45D9-B0CB-169C961CC689}">
      <dgm:prSet/>
      <dgm:spPr/>
      <dgm:t>
        <a:bodyPr/>
        <a:lstStyle/>
        <a:p>
          <a:r>
            <a:rPr kumimoji="1" lang="ja-JP"/>
            <a:t>研究室の学生</a:t>
          </a:r>
          <a:r>
            <a:rPr kumimoji="1" lang="en-US"/>
            <a:t>,</a:t>
          </a:r>
          <a:r>
            <a:rPr kumimoji="1" lang="ja-JP"/>
            <a:t>教授</a:t>
          </a:r>
          <a:r>
            <a:rPr kumimoji="1" lang="en-US"/>
            <a:t>(10</a:t>
          </a:r>
          <a:r>
            <a:rPr kumimoji="1" lang="ja-JP"/>
            <a:t>人</a:t>
          </a:r>
          <a:r>
            <a:rPr kumimoji="1" lang="en-US"/>
            <a:t>)</a:t>
          </a:r>
          <a:endParaRPr lang="en-US"/>
        </a:p>
      </dgm:t>
    </dgm:pt>
    <dgm:pt modelId="{6F344A8B-CA29-4995-ABC7-45989F1BBE28}" type="parTrans" cxnId="{4D94227C-D343-4C92-82FE-0A6D2AE9CF0D}">
      <dgm:prSet/>
      <dgm:spPr/>
      <dgm:t>
        <a:bodyPr/>
        <a:lstStyle/>
        <a:p>
          <a:endParaRPr lang="en-US"/>
        </a:p>
      </dgm:t>
    </dgm:pt>
    <dgm:pt modelId="{21549B74-04E9-44D4-B8E2-1F5C2A6A577A}" type="sibTrans" cxnId="{4D94227C-D343-4C92-82FE-0A6D2AE9CF0D}">
      <dgm:prSet/>
      <dgm:spPr/>
      <dgm:t>
        <a:bodyPr/>
        <a:lstStyle/>
        <a:p>
          <a:endParaRPr lang="en-US"/>
        </a:p>
      </dgm:t>
    </dgm:pt>
    <dgm:pt modelId="{7C1048E5-9BC0-44FE-B3C3-53311F80284E}">
      <dgm:prSet/>
      <dgm:spPr/>
      <dgm:t>
        <a:bodyPr/>
        <a:lstStyle/>
        <a:p>
          <a:r>
            <a:rPr kumimoji="1" lang="ja-JP"/>
            <a:t>属性</a:t>
          </a:r>
          <a:r>
            <a:rPr kumimoji="1" lang="en-US"/>
            <a:t>:</a:t>
          </a:r>
          <a:r>
            <a:rPr kumimoji="1" lang="ja-JP"/>
            <a:t>主に</a:t>
          </a:r>
          <a:r>
            <a:rPr kumimoji="1" lang="en-US"/>
            <a:t>18~22</a:t>
          </a:r>
          <a:r>
            <a:rPr kumimoji="1" lang="ja-JP"/>
            <a:t>歳の大学生、主に研究室などでのコード共有を行っている層</a:t>
          </a:r>
          <a:endParaRPr lang="en-US"/>
        </a:p>
      </dgm:t>
    </dgm:pt>
    <dgm:pt modelId="{EC0E1DDC-7AF7-4AFC-AD8F-18A72CD42E42}" type="parTrans" cxnId="{8A6E5846-71FA-4CDA-BDE6-487ABD6CAF96}">
      <dgm:prSet/>
      <dgm:spPr/>
      <dgm:t>
        <a:bodyPr/>
        <a:lstStyle/>
        <a:p>
          <a:endParaRPr lang="en-US"/>
        </a:p>
      </dgm:t>
    </dgm:pt>
    <dgm:pt modelId="{4C921450-8FBA-4BBD-995F-49A98BE32662}" type="sibTrans" cxnId="{8A6E5846-71FA-4CDA-BDE6-487ABD6CAF96}">
      <dgm:prSet/>
      <dgm:spPr/>
      <dgm:t>
        <a:bodyPr/>
        <a:lstStyle/>
        <a:p>
          <a:endParaRPr lang="en-US"/>
        </a:p>
      </dgm:t>
    </dgm:pt>
    <dgm:pt modelId="{4461C559-BCE9-4052-8784-DC3173644E40}">
      <dgm:prSet/>
      <dgm:spPr/>
      <dgm:t>
        <a:bodyPr/>
        <a:lstStyle/>
        <a:p>
          <a:r>
            <a:rPr kumimoji="1" lang="ja-JP"/>
            <a:t>課題</a:t>
          </a:r>
          <a:r>
            <a:rPr kumimoji="1" lang="en-US"/>
            <a:t>:</a:t>
          </a:r>
          <a:r>
            <a:rPr kumimoji="1" lang="ja-JP"/>
            <a:t>他のチャットツールだと送ったコードが見ずらい</a:t>
          </a:r>
          <a:endParaRPr lang="en-US"/>
        </a:p>
      </dgm:t>
    </dgm:pt>
    <dgm:pt modelId="{B91D8E50-DB53-45DC-87EA-425FA5CCFFAD}" type="parTrans" cxnId="{70C84B20-3778-413C-8F1F-F31A0254E86B}">
      <dgm:prSet/>
      <dgm:spPr/>
      <dgm:t>
        <a:bodyPr/>
        <a:lstStyle/>
        <a:p>
          <a:endParaRPr lang="en-US"/>
        </a:p>
      </dgm:t>
    </dgm:pt>
    <dgm:pt modelId="{2A207490-E94E-4862-90F9-6F1D809A6521}" type="sibTrans" cxnId="{70C84B20-3778-413C-8F1F-F31A0254E86B}">
      <dgm:prSet/>
      <dgm:spPr/>
      <dgm:t>
        <a:bodyPr/>
        <a:lstStyle/>
        <a:p>
          <a:endParaRPr lang="en-US"/>
        </a:p>
      </dgm:t>
    </dgm:pt>
    <dgm:pt modelId="{7B26A650-C26E-4DEF-A7DB-DBD04CC49969}" type="pres">
      <dgm:prSet presAssocID="{6D510CB7-1640-43E2-B23E-5D39AC6CFD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A86729-3943-447C-BC2B-30F5269C91D0}" type="pres">
      <dgm:prSet presAssocID="{952EB69A-FFE1-45D9-B0CB-169C961CC689}" presName="hierRoot1" presStyleCnt="0"/>
      <dgm:spPr/>
    </dgm:pt>
    <dgm:pt modelId="{8A6EED5E-DCB5-4022-8E8D-E048DA417325}" type="pres">
      <dgm:prSet presAssocID="{952EB69A-FFE1-45D9-B0CB-169C961CC689}" presName="composite" presStyleCnt="0"/>
      <dgm:spPr/>
    </dgm:pt>
    <dgm:pt modelId="{8F3D9796-557D-4506-9F77-0F37A5C5FD54}" type="pres">
      <dgm:prSet presAssocID="{952EB69A-FFE1-45D9-B0CB-169C961CC689}" presName="background" presStyleLbl="node0" presStyleIdx="0" presStyleCnt="3"/>
      <dgm:spPr/>
    </dgm:pt>
    <dgm:pt modelId="{92DEEF58-C37D-4DB6-A23D-E5723516C87E}" type="pres">
      <dgm:prSet presAssocID="{952EB69A-FFE1-45D9-B0CB-169C961CC689}" presName="text" presStyleLbl="fgAcc0" presStyleIdx="0" presStyleCnt="3">
        <dgm:presLayoutVars>
          <dgm:chPref val="3"/>
        </dgm:presLayoutVars>
      </dgm:prSet>
      <dgm:spPr/>
    </dgm:pt>
    <dgm:pt modelId="{945D5542-B095-412C-9BEE-51D6DFF7C519}" type="pres">
      <dgm:prSet presAssocID="{952EB69A-FFE1-45D9-B0CB-169C961CC689}" presName="hierChild2" presStyleCnt="0"/>
      <dgm:spPr/>
    </dgm:pt>
    <dgm:pt modelId="{0F27D544-E527-4074-AE9A-00A4670E7968}" type="pres">
      <dgm:prSet presAssocID="{7C1048E5-9BC0-44FE-B3C3-53311F80284E}" presName="hierRoot1" presStyleCnt="0"/>
      <dgm:spPr/>
    </dgm:pt>
    <dgm:pt modelId="{D6AE32FD-11B1-4970-B61D-FBC0BD0EC298}" type="pres">
      <dgm:prSet presAssocID="{7C1048E5-9BC0-44FE-B3C3-53311F80284E}" presName="composite" presStyleCnt="0"/>
      <dgm:spPr/>
    </dgm:pt>
    <dgm:pt modelId="{1C27EFDB-5BB3-4B46-9166-4415B191664D}" type="pres">
      <dgm:prSet presAssocID="{7C1048E5-9BC0-44FE-B3C3-53311F80284E}" presName="background" presStyleLbl="node0" presStyleIdx="1" presStyleCnt="3"/>
      <dgm:spPr/>
    </dgm:pt>
    <dgm:pt modelId="{400675A7-1570-412B-A681-DC10BFA2EB50}" type="pres">
      <dgm:prSet presAssocID="{7C1048E5-9BC0-44FE-B3C3-53311F80284E}" presName="text" presStyleLbl="fgAcc0" presStyleIdx="1" presStyleCnt="3">
        <dgm:presLayoutVars>
          <dgm:chPref val="3"/>
        </dgm:presLayoutVars>
      </dgm:prSet>
      <dgm:spPr/>
    </dgm:pt>
    <dgm:pt modelId="{D35E8045-F348-420A-A50D-91EB2761C90A}" type="pres">
      <dgm:prSet presAssocID="{7C1048E5-9BC0-44FE-B3C3-53311F80284E}" presName="hierChild2" presStyleCnt="0"/>
      <dgm:spPr/>
    </dgm:pt>
    <dgm:pt modelId="{49DBBE36-9E25-437B-9CE6-3CDDF8E8CAB0}" type="pres">
      <dgm:prSet presAssocID="{4461C559-BCE9-4052-8784-DC3173644E40}" presName="hierRoot1" presStyleCnt="0"/>
      <dgm:spPr/>
    </dgm:pt>
    <dgm:pt modelId="{49CE53F5-4850-499F-AAD5-C6A991F859BC}" type="pres">
      <dgm:prSet presAssocID="{4461C559-BCE9-4052-8784-DC3173644E40}" presName="composite" presStyleCnt="0"/>
      <dgm:spPr/>
    </dgm:pt>
    <dgm:pt modelId="{52CF1D10-1E5B-4349-965C-B0F9A9246492}" type="pres">
      <dgm:prSet presAssocID="{4461C559-BCE9-4052-8784-DC3173644E40}" presName="background" presStyleLbl="node0" presStyleIdx="2" presStyleCnt="3"/>
      <dgm:spPr/>
    </dgm:pt>
    <dgm:pt modelId="{11EBC742-FA98-4246-BCDB-702E6DBD3F55}" type="pres">
      <dgm:prSet presAssocID="{4461C559-BCE9-4052-8784-DC3173644E40}" presName="text" presStyleLbl="fgAcc0" presStyleIdx="2" presStyleCnt="3">
        <dgm:presLayoutVars>
          <dgm:chPref val="3"/>
        </dgm:presLayoutVars>
      </dgm:prSet>
      <dgm:spPr/>
    </dgm:pt>
    <dgm:pt modelId="{1B6FA5A9-3631-418F-AC57-894F9FCE9AEE}" type="pres">
      <dgm:prSet presAssocID="{4461C559-BCE9-4052-8784-DC3173644E40}" presName="hierChild2" presStyleCnt="0"/>
      <dgm:spPr/>
    </dgm:pt>
  </dgm:ptLst>
  <dgm:cxnLst>
    <dgm:cxn modelId="{40A84B0F-A145-446C-BA77-2F40CA714F9F}" type="presOf" srcId="{4461C559-BCE9-4052-8784-DC3173644E40}" destId="{11EBC742-FA98-4246-BCDB-702E6DBD3F55}" srcOrd="0" destOrd="0" presId="urn:microsoft.com/office/officeart/2005/8/layout/hierarchy1"/>
    <dgm:cxn modelId="{70C84B20-3778-413C-8F1F-F31A0254E86B}" srcId="{6D510CB7-1640-43E2-B23E-5D39AC6CFDB0}" destId="{4461C559-BCE9-4052-8784-DC3173644E40}" srcOrd="2" destOrd="0" parTransId="{B91D8E50-DB53-45DC-87EA-425FA5CCFFAD}" sibTransId="{2A207490-E94E-4862-90F9-6F1D809A6521}"/>
    <dgm:cxn modelId="{7BA0D22E-DADD-4F35-8AED-359844697A07}" type="presOf" srcId="{952EB69A-FFE1-45D9-B0CB-169C961CC689}" destId="{92DEEF58-C37D-4DB6-A23D-E5723516C87E}" srcOrd="0" destOrd="0" presId="urn:microsoft.com/office/officeart/2005/8/layout/hierarchy1"/>
    <dgm:cxn modelId="{8A6E5846-71FA-4CDA-BDE6-487ABD6CAF96}" srcId="{6D510CB7-1640-43E2-B23E-5D39AC6CFDB0}" destId="{7C1048E5-9BC0-44FE-B3C3-53311F80284E}" srcOrd="1" destOrd="0" parTransId="{EC0E1DDC-7AF7-4AFC-AD8F-18A72CD42E42}" sibTransId="{4C921450-8FBA-4BBD-995F-49A98BE32662}"/>
    <dgm:cxn modelId="{4D94227C-D343-4C92-82FE-0A6D2AE9CF0D}" srcId="{6D510CB7-1640-43E2-B23E-5D39AC6CFDB0}" destId="{952EB69A-FFE1-45D9-B0CB-169C961CC689}" srcOrd="0" destOrd="0" parTransId="{6F344A8B-CA29-4995-ABC7-45989F1BBE28}" sibTransId="{21549B74-04E9-44D4-B8E2-1F5C2A6A577A}"/>
    <dgm:cxn modelId="{D68EFD97-4AC7-426B-AB70-1D100F48E8B8}" type="presOf" srcId="{6D510CB7-1640-43E2-B23E-5D39AC6CFDB0}" destId="{7B26A650-C26E-4DEF-A7DB-DBD04CC49969}" srcOrd="0" destOrd="0" presId="urn:microsoft.com/office/officeart/2005/8/layout/hierarchy1"/>
    <dgm:cxn modelId="{42C79ED6-905B-46A4-A6F4-84B65FB63375}" type="presOf" srcId="{7C1048E5-9BC0-44FE-B3C3-53311F80284E}" destId="{400675A7-1570-412B-A681-DC10BFA2EB50}" srcOrd="0" destOrd="0" presId="urn:microsoft.com/office/officeart/2005/8/layout/hierarchy1"/>
    <dgm:cxn modelId="{9652B078-A173-4752-9EF1-83858B01AAD1}" type="presParOf" srcId="{7B26A650-C26E-4DEF-A7DB-DBD04CC49969}" destId="{0AA86729-3943-447C-BC2B-30F5269C91D0}" srcOrd="0" destOrd="0" presId="urn:microsoft.com/office/officeart/2005/8/layout/hierarchy1"/>
    <dgm:cxn modelId="{8309B103-DFD8-4A17-9A0E-02E35D261A90}" type="presParOf" srcId="{0AA86729-3943-447C-BC2B-30F5269C91D0}" destId="{8A6EED5E-DCB5-4022-8E8D-E048DA417325}" srcOrd="0" destOrd="0" presId="urn:microsoft.com/office/officeart/2005/8/layout/hierarchy1"/>
    <dgm:cxn modelId="{41CA7761-7614-402D-915A-8811774BD3C0}" type="presParOf" srcId="{8A6EED5E-DCB5-4022-8E8D-E048DA417325}" destId="{8F3D9796-557D-4506-9F77-0F37A5C5FD54}" srcOrd="0" destOrd="0" presId="urn:microsoft.com/office/officeart/2005/8/layout/hierarchy1"/>
    <dgm:cxn modelId="{DB0DB1F3-6FCE-4D7B-8398-EAAE6551421E}" type="presParOf" srcId="{8A6EED5E-DCB5-4022-8E8D-E048DA417325}" destId="{92DEEF58-C37D-4DB6-A23D-E5723516C87E}" srcOrd="1" destOrd="0" presId="urn:microsoft.com/office/officeart/2005/8/layout/hierarchy1"/>
    <dgm:cxn modelId="{E730FB7B-75FC-43B5-BBF8-B6E7BCB70075}" type="presParOf" srcId="{0AA86729-3943-447C-BC2B-30F5269C91D0}" destId="{945D5542-B095-412C-9BEE-51D6DFF7C519}" srcOrd="1" destOrd="0" presId="urn:microsoft.com/office/officeart/2005/8/layout/hierarchy1"/>
    <dgm:cxn modelId="{EA7A7254-29EC-480D-8590-3CD7568E9DBC}" type="presParOf" srcId="{7B26A650-C26E-4DEF-A7DB-DBD04CC49969}" destId="{0F27D544-E527-4074-AE9A-00A4670E7968}" srcOrd="1" destOrd="0" presId="urn:microsoft.com/office/officeart/2005/8/layout/hierarchy1"/>
    <dgm:cxn modelId="{0AD407EB-16F8-453F-8B15-65AA4AA26CAD}" type="presParOf" srcId="{0F27D544-E527-4074-AE9A-00A4670E7968}" destId="{D6AE32FD-11B1-4970-B61D-FBC0BD0EC298}" srcOrd="0" destOrd="0" presId="urn:microsoft.com/office/officeart/2005/8/layout/hierarchy1"/>
    <dgm:cxn modelId="{0A1B0FCA-AEAF-42E6-8299-8D1385A38CD9}" type="presParOf" srcId="{D6AE32FD-11B1-4970-B61D-FBC0BD0EC298}" destId="{1C27EFDB-5BB3-4B46-9166-4415B191664D}" srcOrd="0" destOrd="0" presId="urn:microsoft.com/office/officeart/2005/8/layout/hierarchy1"/>
    <dgm:cxn modelId="{2FB6A24A-45C9-492F-9F57-696F14E7A0A3}" type="presParOf" srcId="{D6AE32FD-11B1-4970-B61D-FBC0BD0EC298}" destId="{400675A7-1570-412B-A681-DC10BFA2EB50}" srcOrd="1" destOrd="0" presId="urn:microsoft.com/office/officeart/2005/8/layout/hierarchy1"/>
    <dgm:cxn modelId="{8272A32E-97BE-450B-9CCA-94BAAC8F1B72}" type="presParOf" srcId="{0F27D544-E527-4074-AE9A-00A4670E7968}" destId="{D35E8045-F348-420A-A50D-91EB2761C90A}" srcOrd="1" destOrd="0" presId="urn:microsoft.com/office/officeart/2005/8/layout/hierarchy1"/>
    <dgm:cxn modelId="{6DE79D1F-27AC-4F62-9E5D-FC449197B3FB}" type="presParOf" srcId="{7B26A650-C26E-4DEF-A7DB-DBD04CC49969}" destId="{49DBBE36-9E25-437B-9CE6-3CDDF8E8CAB0}" srcOrd="2" destOrd="0" presId="urn:microsoft.com/office/officeart/2005/8/layout/hierarchy1"/>
    <dgm:cxn modelId="{01FC2229-3C3F-4191-9C46-CCAD9315913E}" type="presParOf" srcId="{49DBBE36-9E25-437B-9CE6-3CDDF8E8CAB0}" destId="{49CE53F5-4850-499F-AAD5-C6A991F859BC}" srcOrd="0" destOrd="0" presId="urn:microsoft.com/office/officeart/2005/8/layout/hierarchy1"/>
    <dgm:cxn modelId="{4C9979C3-414C-42E6-AE44-8DD853D6EC61}" type="presParOf" srcId="{49CE53F5-4850-499F-AAD5-C6A991F859BC}" destId="{52CF1D10-1E5B-4349-965C-B0F9A9246492}" srcOrd="0" destOrd="0" presId="urn:microsoft.com/office/officeart/2005/8/layout/hierarchy1"/>
    <dgm:cxn modelId="{C8946976-E914-4281-A23D-ED895084C3AE}" type="presParOf" srcId="{49CE53F5-4850-499F-AAD5-C6A991F859BC}" destId="{11EBC742-FA98-4246-BCDB-702E6DBD3F55}" srcOrd="1" destOrd="0" presId="urn:microsoft.com/office/officeart/2005/8/layout/hierarchy1"/>
    <dgm:cxn modelId="{7C3FC0EB-D63B-4813-ADD1-15FF7063BE18}" type="presParOf" srcId="{49DBBE36-9E25-437B-9CE6-3CDDF8E8CAB0}" destId="{1B6FA5A9-3631-418F-AC57-894F9FCE9A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6EDB8-EBB2-4176-9EAA-64CEAB668459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23E84F-940B-4D3B-B220-763E42292608}">
      <dgm:prSet/>
      <dgm:spPr/>
      <dgm:t>
        <a:bodyPr/>
        <a:lstStyle/>
        <a:p>
          <a:r>
            <a:rPr lang="en-US" dirty="0"/>
            <a:t>OS(windows)</a:t>
          </a:r>
        </a:p>
      </dgm:t>
    </dgm:pt>
    <dgm:pt modelId="{008E0D9F-ADC8-4F83-B0CB-0BCFC739B977}" type="parTrans" cxnId="{B33CB440-C562-4A2E-BC5D-8347CDD50B62}">
      <dgm:prSet/>
      <dgm:spPr/>
      <dgm:t>
        <a:bodyPr/>
        <a:lstStyle/>
        <a:p>
          <a:endParaRPr lang="en-US"/>
        </a:p>
      </dgm:t>
    </dgm:pt>
    <dgm:pt modelId="{6D8E7A04-8AF5-4266-AF24-36BBDFD3BA23}" type="sibTrans" cxnId="{B33CB440-C562-4A2E-BC5D-8347CDD50B62}">
      <dgm:prSet/>
      <dgm:spPr/>
      <dgm:t>
        <a:bodyPr/>
        <a:lstStyle/>
        <a:p>
          <a:endParaRPr lang="en-US"/>
        </a:p>
      </dgm:t>
    </dgm:pt>
    <dgm:pt modelId="{F1646575-6A82-4B38-B0FE-4E02962AF971}">
      <dgm:prSet/>
      <dgm:spPr/>
      <dgm:t>
        <a:bodyPr/>
        <a:lstStyle/>
        <a:p>
          <a:r>
            <a:rPr lang="ja-JP" dirty="0"/>
            <a:t>主要なブラウザに対応</a:t>
          </a:r>
          <a:r>
            <a:rPr lang="en-US" dirty="0"/>
            <a:t>(</a:t>
          </a:r>
          <a:r>
            <a:rPr lang="en-US" dirty="0" err="1"/>
            <a:t>chrome,edge</a:t>
          </a:r>
          <a:r>
            <a:rPr lang="ja-JP" dirty="0"/>
            <a:t>など</a:t>
          </a:r>
          <a:r>
            <a:rPr lang="en-US" dirty="0"/>
            <a:t>)</a:t>
          </a:r>
        </a:p>
      </dgm:t>
    </dgm:pt>
    <dgm:pt modelId="{C7DE106C-93F7-4E16-9F4F-4A311B178D0F}" type="parTrans" cxnId="{DDD5000F-B36B-4BC4-9069-5D17602B700C}">
      <dgm:prSet/>
      <dgm:spPr/>
      <dgm:t>
        <a:bodyPr/>
        <a:lstStyle/>
        <a:p>
          <a:endParaRPr lang="en-US"/>
        </a:p>
      </dgm:t>
    </dgm:pt>
    <dgm:pt modelId="{BB701483-B665-46E3-843F-71745546A011}" type="sibTrans" cxnId="{DDD5000F-B36B-4BC4-9069-5D17602B700C}">
      <dgm:prSet/>
      <dgm:spPr/>
      <dgm:t>
        <a:bodyPr/>
        <a:lstStyle/>
        <a:p>
          <a:endParaRPr lang="en-US"/>
        </a:p>
      </dgm:t>
    </dgm:pt>
    <dgm:pt modelId="{28628C91-F58F-4630-B3E8-F85A35534A9D}">
      <dgm:prSet/>
      <dgm:spPr/>
      <dgm:t>
        <a:bodyPr/>
        <a:lstStyle/>
        <a:p>
          <a:r>
            <a:rPr lang="ja-JP" altLang="en-US" dirty="0"/>
            <a:t>データベース</a:t>
          </a:r>
          <a:r>
            <a:rPr lang="en-US" altLang="ja-JP" dirty="0"/>
            <a:t>:My SQL</a:t>
          </a:r>
          <a:endParaRPr lang="en-US" dirty="0"/>
        </a:p>
      </dgm:t>
    </dgm:pt>
    <dgm:pt modelId="{A656C127-9A90-412C-B0D6-AFF43729E85E}" type="parTrans" cxnId="{CDC7CA6F-088B-431C-B643-0EE8665C3126}">
      <dgm:prSet/>
      <dgm:spPr/>
      <dgm:t>
        <a:bodyPr/>
        <a:lstStyle/>
        <a:p>
          <a:endParaRPr lang="en-US"/>
        </a:p>
      </dgm:t>
    </dgm:pt>
    <dgm:pt modelId="{ED485784-9ADE-4B7F-8ED1-3C132327E8B6}" type="sibTrans" cxnId="{CDC7CA6F-088B-431C-B643-0EE8665C3126}">
      <dgm:prSet/>
      <dgm:spPr/>
      <dgm:t>
        <a:bodyPr/>
        <a:lstStyle/>
        <a:p>
          <a:endParaRPr lang="en-US"/>
        </a:p>
      </dgm:t>
    </dgm:pt>
    <dgm:pt modelId="{A9382F65-6068-4A3C-8ABD-4B9873164619}" type="pres">
      <dgm:prSet presAssocID="{7A86EDB8-EBB2-4176-9EAA-64CEAB6684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548FFE-E84D-42F4-B3A2-55837F2B2A36}" type="pres">
      <dgm:prSet presAssocID="{6523E84F-940B-4D3B-B220-763E42292608}" presName="hierRoot1" presStyleCnt="0"/>
      <dgm:spPr/>
    </dgm:pt>
    <dgm:pt modelId="{A20E53F1-B5A8-4A40-8C63-6DF5CAF6A752}" type="pres">
      <dgm:prSet presAssocID="{6523E84F-940B-4D3B-B220-763E42292608}" presName="composite" presStyleCnt="0"/>
      <dgm:spPr/>
    </dgm:pt>
    <dgm:pt modelId="{DB9223E1-C57E-4C09-8D98-17527AFF26CF}" type="pres">
      <dgm:prSet presAssocID="{6523E84F-940B-4D3B-B220-763E42292608}" presName="background" presStyleLbl="node0" presStyleIdx="0" presStyleCnt="3"/>
      <dgm:spPr/>
    </dgm:pt>
    <dgm:pt modelId="{800972FC-F8ED-4A31-9A86-5E0FDD2688E0}" type="pres">
      <dgm:prSet presAssocID="{6523E84F-940B-4D3B-B220-763E42292608}" presName="text" presStyleLbl="fgAcc0" presStyleIdx="0" presStyleCnt="3">
        <dgm:presLayoutVars>
          <dgm:chPref val="3"/>
        </dgm:presLayoutVars>
      </dgm:prSet>
      <dgm:spPr/>
    </dgm:pt>
    <dgm:pt modelId="{E03F0B51-75AB-4AE0-B070-5210307AF3E6}" type="pres">
      <dgm:prSet presAssocID="{6523E84F-940B-4D3B-B220-763E42292608}" presName="hierChild2" presStyleCnt="0"/>
      <dgm:spPr/>
    </dgm:pt>
    <dgm:pt modelId="{C13F96C4-5A2D-48B4-9F56-9E13E0AFF1FF}" type="pres">
      <dgm:prSet presAssocID="{F1646575-6A82-4B38-B0FE-4E02962AF971}" presName="hierRoot1" presStyleCnt="0"/>
      <dgm:spPr/>
    </dgm:pt>
    <dgm:pt modelId="{3437EE92-B93D-421E-804B-75006642F714}" type="pres">
      <dgm:prSet presAssocID="{F1646575-6A82-4B38-B0FE-4E02962AF971}" presName="composite" presStyleCnt="0"/>
      <dgm:spPr/>
    </dgm:pt>
    <dgm:pt modelId="{1A38B5A8-7CAD-485E-AACA-F3C634DB8652}" type="pres">
      <dgm:prSet presAssocID="{F1646575-6A82-4B38-B0FE-4E02962AF971}" presName="background" presStyleLbl="node0" presStyleIdx="1" presStyleCnt="3"/>
      <dgm:spPr/>
    </dgm:pt>
    <dgm:pt modelId="{A5F0EF5B-0B6A-4C25-940E-58D83A056AA3}" type="pres">
      <dgm:prSet presAssocID="{F1646575-6A82-4B38-B0FE-4E02962AF971}" presName="text" presStyleLbl="fgAcc0" presStyleIdx="1" presStyleCnt="3">
        <dgm:presLayoutVars>
          <dgm:chPref val="3"/>
        </dgm:presLayoutVars>
      </dgm:prSet>
      <dgm:spPr/>
    </dgm:pt>
    <dgm:pt modelId="{7B11FA49-8457-4C49-AD81-7122BC6A956D}" type="pres">
      <dgm:prSet presAssocID="{F1646575-6A82-4B38-B0FE-4E02962AF971}" presName="hierChild2" presStyleCnt="0"/>
      <dgm:spPr/>
    </dgm:pt>
    <dgm:pt modelId="{A97FDEBC-31EE-4274-8F72-97D0E41728E7}" type="pres">
      <dgm:prSet presAssocID="{28628C91-F58F-4630-B3E8-F85A35534A9D}" presName="hierRoot1" presStyleCnt="0"/>
      <dgm:spPr/>
    </dgm:pt>
    <dgm:pt modelId="{22A13776-8176-4BED-8A6F-AC27B7BE83FD}" type="pres">
      <dgm:prSet presAssocID="{28628C91-F58F-4630-B3E8-F85A35534A9D}" presName="composite" presStyleCnt="0"/>
      <dgm:spPr/>
    </dgm:pt>
    <dgm:pt modelId="{E764FF7A-E5BE-4538-B7A5-BA97EE2C389B}" type="pres">
      <dgm:prSet presAssocID="{28628C91-F58F-4630-B3E8-F85A35534A9D}" presName="background" presStyleLbl="node0" presStyleIdx="2" presStyleCnt="3"/>
      <dgm:spPr/>
    </dgm:pt>
    <dgm:pt modelId="{1ED41AC9-DF72-4424-A568-5B2FE8C76ED7}" type="pres">
      <dgm:prSet presAssocID="{28628C91-F58F-4630-B3E8-F85A35534A9D}" presName="text" presStyleLbl="fgAcc0" presStyleIdx="2" presStyleCnt="3">
        <dgm:presLayoutVars>
          <dgm:chPref val="3"/>
        </dgm:presLayoutVars>
      </dgm:prSet>
      <dgm:spPr/>
    </dgm:pt>
    <dgm:pt modelId="{83616EA6-8C8B-42E3-B548-32C5E969D347}" type="pres">
      <dgm:prSet presAssocID="{28628C91-F58F-4630-B3E8-F85A35534A9D}" presName="hierChild2" presStyleCnt="0"/>
      <dgm:spPr/>
    </dgm:pt>
  </dgm:ptLst>
  <dgm:cxnLst>
    <dgm:cxn modelId="{DDD5000F-B36B-4BC4-9069-5D17602B700C}" srcId="{7A86EDB8-EBB2-4176-9EAA-64CEAB668459}" destId="{F1646575-6A82-4B38-B0FE-4E02962AF971}" srcOrd="1" destOrd="0" parTransId="{C7DE106C-93F7-4E16-9F4F-4A311B178D0F}" sibTransId="{BB701483-B665-46E3-843F-71745546A011}"/>
    <dgm:cxn modelId="{2CD95D2A-8343-489F-A5B4-83112674D0BD}" type="presOf" srcId="{28628C91-F58F-4630-B3E8-F85A35534A9D}" destId="{1ED41AC9-DF72-4424-A568-5B2FE8C76ED7}" srcOrd="0" destOrd="0" presId="urn:microsoft.com/office/officeart/2005/8/layout/hierarchy1"/>
    <dgm:cxn modelId="{16E7D130-1813-48B8-AF95-19CB6A36AA92}" type="presOf" srcId="{6523E84F-940B-4D3B-B220-763E42292608}" destId="{800972FC-F8ED-4A31-9A86-5E0FDD2688E0}" srcOrd="0" destOrd="0" presId="urn:microsoft.com/office/officeart/2005/8/layout/hierarchy1"/>
    <dgm:cxn modelId="{B33CB440-C562-4A2E-BC5D-8347CDD50B62}" srcId="{7A86EDB8-EBB2-4176-9EAA-64CEAB668459}" destId="{6523E84F-940B-4D3B-B220-763E42292608}" srcOrd="0" destOrd="0" parTransId="{008E0D9F-ADC8-4F83-B0CB-0BCFC739B977}" sibTransId="{6D8E7A04-8AF5-4266-AF24-36BBDFD3BA23}"/>
    <dgm:cxn modelId="{CDC7CA6F-088B-431C-B643-0EE8665C3126}" srcId="{7A86EDB8-EBB2-4176-9EAA-64CEAB668459}" destId="{28628C91-F58F-4630-B3E8-F85A35534A9D}" srcOrd="2" destOrd="0" parTransId="{A656C127-9A90-412C-B0D6-AFF43729E85E}" sibTransId="{ED485784-9ADE-4B7F-8ED1-3C132327E8B6}"/>
    <dgm:cxn modelId="{34E7C981-898B-416D-B634-BA070371E866}" type="presOf" srcId="{7A86EDB8-EBB2-4176-9EAA-64CEAB668459}" destId="{A9382F65-6068-4A3C-8ABD-4B9873164619}" srcOrd="0" destOrd="0" presId="urn:microsoft.com/office/officeart/2005/8/layout/hierarchy1"/>
    <dgm:cxn modelId="{09B870FD-BADF-45C0-9D42-15B191F63147}" type="presOf" srcId="{F1646575-6A82-4B38-B0FE-4E02962AF971}" destId="{A5F0EF5B-0B6A-4C25-940E-58D83A056AA3}" srcOrd="0" destOrd="0" presId="urn:microsoft.com/office/officeart/2005/8/layout/hierarchy1"/>
    <dgm:cxn modelId="{A5D4A057-0911-4300-BFCF-F832D97D8C7D}" type="presParOf" srcId="{A9382F65-6068-4A3C-8ABD-4B9873164619}" destId="{61548FFE-E84D-42F4-B3A2-55837F2B2A36}" srcOrd="0" destOrd="0" presId="urn:microsoft.com/office/officeart/2005/8/layout/hierarchy1"/>
    <dgm:cxn modelId="{E7869279-ACB0-4605-98CD-B94CB6DF40BB}" type="presParOf" srcId="{61548FFE-E84D-42F4-B3A2-55837F2B2A36}" destId="{A20E53F1-B5A8-4A40-8C63-6DF5CAF6A752}" srcOrd="0" destOrd="0" presId="urn:microsoft.com/office/officeart/2005/8/layout/hierarchy1"/>
    <dgm:cxn modelId="{0030016C-E54E-4023-97DC-ED94FBC096FA}" type="presParOf" srcId="{A20E53F1-B5A8-4A40-8C63-6DF5CAF6A752}" destId="{DB9223E1-C57E-4C09-8D98-17527AFF26CF}" srcOrd="0" destOrd="0" presId="urn:microsoft.com/office/officeart/2005/8/layout/hierarchy1"/>
    <dgm:cxn modelId="{C2EAA45E-6C9B-4977-8DBD-D60D56186FC5}" type="presParOf" srcId="{A20E53F1-B5A8-4A40-8C63-6DF5CAF6A752}" destId="{800972FC-F8ED-4A31-9A86-5E0FDD2688E0}" srcOrd="1" destOrd="0" presId="urn:microsoft.com/office/officeart/2005/8/layout/hierarchy1"/>
    <dgm:cxn modelId="{13E4D1E9-34C8-4E39-AC7D-16CF59ACEE67}" type="presParOf" srcId="{61548FFE-E84D-42F4-B3A2-55837F2B2A36}" destId="{E03F0B51-75AB-4AE0-B070-5210307AF3E6}" srcOrd="1" destOrd="0" presId="urn:microsoft.com/office/officeart/2005/8/layout/hierarchy1"/>
    <dgm:cxn modelId="{0E30AE50-715C-4C86-80CD-0FB25E0F63F6}" type="presParOf" srcId="{A9382F65-6068-4A3C-8ABD-4B9873164619}" destId="{C13F96C4-5A2D-48B4-9F56-9E13E0AFF1FF}" srcOrd="1" destOrd="0" presId="urn:microsoft.com/office/officeart/2005/8/layout/hierarchy1"/>
    <dgm:cxn modelId="{EB15AB29-4F11-4402-8562-29053318DD4A}" type="presParOf" srcId="{C13F96C4-5A2D-48B4-9F56-9E13E0AFF1FF}" destId="{3437EE92-B93D-421E-804B-75006642F714}" srcOrd="0" destOrd="0" presId="urn:microsoft.com/office/officeart/2005/8/layout/hierarchy1"/>
    <dgm:cxn modelId="{04871DD6-C9EC-43F5-8ADE-818F70C79D9F}" type="presParOf" srcId="{3437EE92-B93D-421E-804B-75006642F714}" destId="{1A38B5A8-7CAD-485E-AACA-F3C634DB8652}" srcOrd="0" destOrd="0" presId="urn:microsoft.com/office/officeart/2005/8/layout/hierarchy1"/>
    <dgm:cxn modelId="{9C86256F-A436-44F5-891C-3AE4D26BCFF9}" type="presParOf" srcId="{3437EE92-B93D-421E-804B-75006642F714}" destId="{A5F0EF5B-0B6A-4C25-940E-58D83A056AA3}" srcOrd="1" destOrd="0" presId="urn:microsoft.com/office/officeart/2005/8/layout/hierarchy1"/>
    <dgm:cxn modelId="{035C8763-C328-42DA-8345-B63239067410}" type="presParOf" srcId="{C13F96C4-5A2D-48B4-9F56-9E13E0AFF1FF}" destId="{7B11FA49-8457-4C49-AD81-7122BC6A956D}" srcOrd="1" destOrd="0" presId="urn:microsoft.com/office/officeart/2005/8/layout/hierarchy1"/>
    <dgm:cxn modelId="{AEC20A15-6F32-44BA-AA71-F61B398AE181}" type="presParOf" srcId="{A9382F65-6068-4A3C-8ABD-4B9873164619}" destId="{A97FDEBC-31EE-4274-8F72-97D0E41728E7}" srcOrd="2" destOrd="0" presId="urn:microsoft.com/office/officeart/2005/8/layout/hierarchy1"/>
    <dgm:cxn modelId="{C5179024-BB45-4EFD-ADA8-E61037B8CDA1}" type="presParOf" srcId="{A97FDEBC-31EE-4274-8F72-97D0E41728E7}" destId="{22A13776-8176-4BED-8A6F-AC27B7BE83FD}" srcOrd="0" destOrd="0" presId="urn:microsoft.com/office/officeart/2005/8/layout/hierarchy1"/>
    <dgm:cxn modelId="{0A5EB448-9C47-4B4B-8851-5B84D0E4EC4C}" type="presParOf" srcId="{22A13776-8176-4BED-8A6F-AC27B7BE83FD}" destId="{E764FF7A-E5BE-4538-B7A5-BA97EE2C389B}" srcOrd="0" destOrd="0" presId="urn:microsoft.com/office/officeart/2005/8/layout/hierarchy1"/>
    <dgm:cxn modelId="{A5B44BC7-3ED4-4237-A902-07BD458E9221}" type="presParOf" srcId="{22A13776-8176-4BED-8A6F-AC27B7BE83FD}" destId="{1ED41AC9-DF72-4424-A568-5B2FE8C76ED7}" srcOrd="1" destOrd="0" presId="urn:microsoft.com/office/officeart/2005/8/layout/hierarchy1"/>
    <dgm:cxn modelId="{F350DFA2-AEF8-4A53-89C4-486D6E00AE2C}" type="presParOf" srcId="{A97FDEBC-31EE-4274-8F72-97D0E41728E7}" destId="{83616EA6-8C8B-42E3-B548-32C5E969D3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9DA45-5BB9-48DA-BB66-46432B0B5B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245B0A-D464-46BC-85F6-2FCE5AA22D79}">
      <dgm:prSet/>
      <dgm:spPr/>
      <dgm:t>
        <a:bodyPr/>
        <a:lstStyle/>
        <a:p>
          <a:r>
            <a:rPr kumimoji="1" lang="en-US"/>
            <a:t>1</a:t>
          </a:r>
          <a:r>
            <a:rPr kumimoji="1" lang="ja-JP"/>
            <a:t>対</a:t>
          </a:r>
          <a:r>
            <a:rPr kumimoji="1" lang="en-US"/>
            <a:t>1</a:t>
          </a:r>
          <a:r>
            <a:rPr kumimoji="1" lang="ja-JP"/>
            <a:t>チャット</a:t>
          </a:r>
          <a:endParaRPr lang="en-US"/>
        </a:p>
      </dgm:t>
    </dgm:pt>
    <dgm:pt modelId="{16865B20-ABBB-4AE9-82F7-18912A8BFA75}" type="parTrans" cxnId="{2E9C244B-35B7-45B6-AB66-701307704D86}">
      <dgm:prSet/>
      <dgm:spPr/>
      <dgm:t>
        <a:bodyPr/>
        <a:lstStyle/>
        <a:p>
          <a:endParaRPr lang="en-US"/>
        </a:p>
      </dgm:t>
    </dgm:pt>
    <dgm:pt modelId="{D3FE25E6-012D-4249-B6AE-E007F5693B66}" type="sibTrans" cxnId="{2E9C244B-35B7-45B6-AB66-701307704D86}">
      <dgm:prSet/>
      <dgm:spPr/>
      <dgm:t>
        <a:bodyPr/>
        <a:lstStyle/>
        <a:p>
          <a:endParaRPr lang="en-US"/>
        </a:p>
      </dgm:t>
    </dgm:pt>
    <dgm:pt modelId="{C11399D8-AE6F-4B53-A9B0-B793DEE87021}">
      <dgm:prSet/>
      <dgm:spPr/>
      <dgm:t>
        <a:bodyPr/>
        <a:lstStyle/>
        <a:p>
          <a:r>
            <a:rPr kumimoji="1" lang="ja-JP"/>
            <a:t>既読機能</a:t>
          </a:r>
          <a:endParaRPr lang="en-US"/>
        </a:p>
      </dgm:t>
    </dgm:pt>
    <dgm:pt modelId="{F4DFBEEC-53B5-46D4-980B-E5380433D631}" type="parTrans" cxnId="{504BDBB3-8AAF-4BEA-9D63-0283FEA606A8}">
      <dgm:prSet/>
      <dgm:spPr/>
      <dgm:t>
        <a:bodyPr/>
        <a:lstStyle/>
        <a:p>
          <a:endParaRPr lang="en-US"/>
        </a:p>
      </dgm:t>
    </dgm:pt>
    <dgm:pt modelId="{9B78B09B-5712-446F-8BDE-1DB4063AB7CD}" type="sibTrans" cxnId="{504BDBB3-8AAF-4BEA-9D63-0283FEA606A8}">
      <dgm:prSet/>
      <dgm:spPr/>
      <dgm:t>
        <a:bodyPr/>
        <a:lstStyle/>
        <a:p>
          <a:endParaRPr lang="en-US"/>
        </a:p>
      </dgm:t>
    </dgm:pt>
    <dgm:pt modelId="{5C009C3E-1899-495A-99BC-2EE95BB93E8A}">
      <dgm:prSet/>
      <dgm:spPr/>
      <dgm:t>
        <a:bodyPr/>
        <a:lstStyle/>
        <a:p>
          <a:r>
            <a:rPr kumimoji="1" lang="ja-JP"/>
            <a:t>オンライン判定</a:t>
          </a:r>
          <a:endParaRPr lang="en-US"/>
        </a:p>
      </dgm:t>
    </dgm:pt>
    <dgm:pt modelId="{D5BF1FB4-0A72-4460-BDFA-7270D8BCBCEB}" type="parTrans" cxnId="{65A99F46-9DFD-4C7C-AEE3-0F408381AEFA}">
      <dgm:prSet/>
      <dgm:spPr/>
      <dgm:t>
        <a:bodyPr/>
        <a:lstStyle/>
        <a:p>
          <a:endParaRPr lang="en-US"/>
        </a:p>
      </dgm:t>
    </dgm:pt>
    <dgm:pt modelId="{60D8C14B-656C-4C85-BF12-07250605C8B2}" type="sibTrans" cxnId="{65A99F46-9DFD-4C7C-AEE3-0F408381AEFA}">
      <dgm:prSet/>
      <dgm:spPr/>
      <dgm:t>
        <a:bodyPr/>
        <a:lstStyle/>
        <a:p>
          <a:endParaRPr lang="en-US"/>
        </a:p>
      </dgm:t>
    </dgm:pt>
    <dgm:pt modelId="{F2BB699C-4981-4C09-AACD-C3A36A0ABE83}">
      <dgm:prSet/>
      <dgm:spPr/>
      <dgm:t>
        <a:bodyPr/>
        <a:lstStyle/>
        <a:p>
          <a:r>
            <a:rPr kumimoji="1" lang="ja-JP" dirty="0"/>
            <a:t>コード整形</a:t>
          </a:r>
          <a:endParaRPr kumimoji="1" lang="en-US" altLang="ja-JP" dirty="0"/>
        </a:p>
      </dgm:t>
    </dgm:pt>
    <dgm:pt modelId="{9417E839-8D5B-41DD-9431-7C9E063914BA}" type="parTrans" cxnId="{1C8C7235-942B-4E7F-AD1B-69658F0FD9DA}">
      <dgm:prSet/>
      <dgm:spPr/>
      <dgm:t>
        <a:bodyPr/>
        <a:lstStyle/>
        <a:p>
          <a:endParaRPr lang="en-US"/>
        </a:p>
      </dgm:t>
    </dgm:pt>
    <dgm:pt modelId="{8752A8FC-DBF4-4DA3-8FA0-705BAD383010}" type="sibTrans" cxnId="{1C8C7235-942B-4E7F-AD1B-69658F0FD9DA}">
      <dgm:prSet/>
      <dgm:spPr/>
      <dgm:t>
        <a:bodyPr/>
        <a:lstStyle/>
        <a:p>
          <a:endParaRPr lang="en-US"/>
        </a:p>
      </dgm:t>
    </dgm:pt>
    <dgm:pt modelId="{6EF13182-F528-4969-8A2B-57858C102F66}" type="pres">
      <dgm:prSet presAssocID="{2219DA45-5BB9-48DA-BB66-46432B0B5B6A}" presName="linear" presStyleCnt="0">
        <dgm:presLayoutVars>
          <dgm:animLvl val="lvl"/>
          <dgm:resizeHandles val="exact"/>
        </dgm:presLayoutVars>
      </dgm:prSet>
      <dgm:spPr/>
    </dgm:pt>
    <dgm:pt modelId="{67905311-88F7-46C3-8BBF-B1B228B9790B}" type="pres">
      <dgm:prSet presAssocID="{65245B0A-D464-46BC-85F6-2FCE5AA22D79}" presName="parentText" presStyleLbl="node1" presStyleIdx="0" presStyleCnt="4" custLinFactY="-23463" custLinFactNeighborY="-100000">
        <dgm:presLayoutVars>
          <dgm:chMax val="0"/>
          <dgm:bulletEnabled val="1"/>
        </dgm:presLayoutVars>
      </dgm:prSet>
      <dgm:spPr/>
    </dgm:pt>
    <dgm:pt modelId="{7C4D60E6-250F-4355-96CE-A3C70F63F5FC}" type="pres">
      <dgm:prSet presAssocID="{D3FE25E6-012D-4249-B6AE-E007F5693B66}" presName="spacer" presStyleCnt="0"/>
      <dgm:spPr/>
    </dgm:pt>
    <dgm:pt modelId="{84E311B9-54CB-44D1-8A46-F916165FBC01}" type="pres">
      <dgm:prSet presAssocID="{C11399D8-AE6F-4B53-A9B0-B793DEE87021}" presName="parentText" presStyleLbl="node1" presStyleIdx="1" presStyleCnt="4" custLinFactY="-3554" custLinFactNeighborY="-100000">
        <dgm:presLayoutVars>
          <dgm:chMax val="0"/>
          <dgm:bulletEnabled val="1"/>
        </dgm:presLayoutVars>
      </dgm:prSet>
      <dgm:spPr/>
    </dgm:pt>
    <dgm:pt modelId="{F784A01C-2B4E-4DEF-B3AC-C420D4DB7785}" type="pres">
      <dgm:prSet presAssocID="{9B78B09B-5712-446F-8BDE-1DB4063AB7CD}" presName="spacer" presStyleCnt="0"/>
      <dgm:spPr/>
    </dgm:pt>
    <dgm:pt modelId="{A4B3D6E3-9B93-4F9B-B862-BE873027F586}" type="pres">
      <dgm:prSet presAssocID="{5C009C3E-1899-495A-99BC-2EE95BB93E8A}" presName="parentText" presStyleLbl="node1" presStyleIdx="2" presStyleCnt="4" custLinFactY="-6575" custLinFactNeighborY="-100000">
        <dgm:presLayoutVars>
          <dgm:chMax val="0"/>
          <dgm:bulletEnabled val="1"/>
        </dgm:presLayoutVars>
      </dgm:prSet>
      <dgm:spPr/>
    </dgm:pt>
    <dgm:pt modelId="{A521D1FB-A7A9-48A3-81A7-4D6ACC371101}" type="pres">
      <dgm:prSet presAssocID="{60D8C14B-656C-4C85-BF12-07250605C8B2}" presName="spacer" presStyleCnt="0"/>
      <dgm:spPr/>
    </dgm:pt>
    <dgm:pt modelId="{E6695570-FA88-4343-8026-C74E6DABA229}" type="pres">
      <dgm:prSet presAssocID="{F2BB699C-4981-4C09-AACD-C3A36A0ABE83}" presName="parentText" presStyleLbl="node1" presStyleIdx="3" presStyleCnt="4" custLinFactY="-13640" custLinFactNeighborY="-100000">
        <dgm:presLayoutVars>
          <dgm:chMax val="0"/>
          <dgm:bulletEnabled val="1"/>
        </dgm:presLayoutVars>
      </dgm:prSet>
      <dgm:spPr/>
    </dgm:pt>
  </dgm:ptLst>
  <dgm:cxnLst>
    <dgm:cxn modelId="{1C8C7235-942B-4E7F-AD1B-69658F0FD9DA}" srcId="{2219DA45-5BB9-48DA-BB66-46432B0B5B6A}" destId="{F2BB699C-4981-4C09-AACD-C3A36A0ABE83}" srcOrd="3" destOrd="0" parTransId="{9417E839-8D5B-41DD-9431-7C9E063914BA}" sibTransId="{8752A8FC-DBF4-4DA3-8FA0-705BAD383010}"/>
    <dgm:cxn modelId="{65A99F46-9DFD-4C7C-AEE3-0F408381AEFA}" srcId="{2219DA45-5BB9-48DA-BB66-46432B0B5B6A}" destId="{5C009C3E-1899-495A-99BC-2EE95BB93E8A}" srcOrd="2" destOrd="0" parTransId="{D5BF1FB4-0A72-4460-BDFA-7270D8BCBCEB}" sibTransId="{60D8C14B-656C-4C85-BF12-07250605C8B2}"/>
    <dgm:cxn modelId="{2E9C244B-35B7-45B6-AB66-701307704D86}" srcId="{2219DA45-5BB9-48DA-BB66-46432B0B5B6A}" destId="{65245B0A-D464-46BC-85F6-2FCE5AA22D79}" srcOrd="0" destOrd="0" parTransId="{16865B20-ABBB-4AE9-82F7-18912A8BFA75}" sibTransId="{D3FE25E6-012D-4249-B6AE-E007F5693B66}"/>
    <dgm:cxn modelId="{0C234482-9104-4CD4-AF00-D17ACADAE8DC}" type="presOf" srcId="{65245B0A-D464-46BC-85F6-2FCE5AA22D79}" destId="{67905311-88F7-46C3-8BBF-B1B228B9790B}" srcOrd="0" destOrd="0" presId="urn:microsoft.com/office/officeart/2005/8/layout/vList2"/>
    <dgm:cxn modelId="{8AA0FD8E-D5F3-40B4-8F69-971BE4072171}" type="presOf" srcId="{F2BB699C-4981-4C09-AACD-C3A36A0ABE83}" destId="{E6695570-FA88-4343-8026-C74E6DABA229}" srcOrd="0" destOrd="0" presId="urn:microsoft.com/office/officeart/2005/8/layout/vList2"/>
    <dgm:cxn modelId="{EDC63EA4-2EB7-4B28-925C-774ED481D286}" type="presOf" srcId="{2219DA45-5BB9-48DA-BB66-46432B0B5B6A}" destId="{6EF13182-F528-4969-8A2B-57858C102F66}" srcOrd="0" destOrd="0" presId="urn:microsoft.com/office/officeart/2005/8/layout/vList2"/>
    <dgm:cxn modelId="{504BDBB3-8AAF-4BEA-9D63-0283FEA606A8}" srcId="{2219DA45-5BB9-48DA-BB66-46432B0B5B6A}" destId="{C11399D8-AE6F-4B53-A9B0-B793DEE87021}" srcOrd="1" destOrd="0" parTransId="{F4DFBEEC-53B5-46D4-980B-E5380433D631}" sibTransId="{9B78B09B-5712-446F-8BDE-1DB4063AB7CD}"/>
    <dgm:cxn modelId="{CE33D2EF-0C8A-40D0-8DDE-C0351E03E3B9}" type="presOf" srcId="{5C009C3E-1899-495A-99BC-2EE95BB93E8A}" destId="{A4B3D6E3-9B93-4F9B-B862-BE873027F586}" srcOrd="0" destOrd="0" presId="urn:microsoft.com/office/officeart/2005/8/layout/vList2"/>
    <dgm:cxn modelId="{B233F0FD-168B-4027-9941-3C0EF096A1C3}" type="presOf" srcId="{C11399D8-AE6F-4B53-A9B0-B793DEE87021}" destId="{84E311B9-54CB-44D1-8A46-F916165FBC01}" srcOrd="0" destOrd="0" presId="urn:microsoft.com/office/officeart/2005/8/layout/vList2"/>
    <dgm:cxn modelId="{E5255BE7-0ABC-46C5-B27B-1045D9457ABD}" type="presParOf" srcId="{6EF13182-F528-4969-8A2B-57858C102F66}" destId="{67905311-88F7-46C3-8BBF-B1B228B9790B}" srcOrd="0" destOrd="0" presId="urn:microsoft.com/office/officeart/2005/8/layout/vList2"/>
    <dgm:cxn modelId="{C0F1319A-2233-4F42-8860-E02D252820DC}" type="presParOf" srcId="{6EF13182-F528-4969-8A2B-57858C102F66}" destId="{7C4D60E6-250F-4355-96CE-A3C70F63F5FC}" srcOrd="1" destOrd="0" presId="urn:microsoft.com/office/officeart/2005/8/layout/vList2"/>
    <dgm:cxn modelId="{BFE95242-ACE2-4F28-9C00-08239B368B56}" type="presParOf" srcId="{6EF13182-F528-4969-8A2B-57858C102F66}" destId="{84E311B9-54CB-44D1-8A46-F916165FBC01}" srcOrd="2" destOrd="0" presId="urn:microsoft.com/office/officeart/2005/8/layout/vList2"/>
    <dgm:cxn modelId="{59FA8AD8-3D79-40EE-B211-80301440FC90}" type="presParOf" srcId="{6EF13182-F528-4969-8A2B-57858C102F66}" destId="{F784A01C-2B4E-4DEF-B3AC-C420D4DB7785}" srcOrd="3" destOrd="0" presId="urn:microsoft.com/office/officeart/2005/8/layout/vList2"/>
    <dgm:cxn modelId="{5DF37937-235A-40C1-AC44-4D5D683A2248}" type="presParOf" srcId="{6EF13182-F528-4969-8A2B-57858C102F66}" destId="{A4B3D6E3-9B93-4F9B-B862-BE873027F586}" srcOrd="4" destOrd="0" presId="urn:microsoft.com/office/officeart/2005/8/layout/vList2"/>
    <dgm:cxn modelId="{122E34D1-B7F5-4F22-8807-672E258D95D4}" type="presParOf" srcId="{6EF13182-F528-4969-8A2B-57858C102F66}" destId="{A521D1FB-A7A9-48A3-81A7-4D6ACC371101}" srcOrd="5" destOrd="0" presId="urn:microsoft.com/office/officeart/2005/8/layout/vList2"/>
    <dgm:cxn modelId="{CA96F7A7-2134-44D7-9956-838508AC96A8}" type="presParOf" srcId="{6EF13182-F528-4969-8A2B-57858C102F66}" destId="{E6695570-FA88-4343-8026-C74E6DABA2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5C841B-06E4-452B-906D-C8D323E20ED9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34529840-F235-466B-98A4-999A8B50EEB1}">
      <dgm:prSet/>
      <dgm:spPr/>
      <dgm:t>
        <a:bodyPr/>
        <a:lstStyle/>
        <a:p>
          <a:r>
            <a:rPr kumimoji="1" lang="ja-JP"/>
            <a:t>レスポンスを</a:t>
          </a:r>
          <a:r>
            <a:rPr kumimoji="1" lang="en-US"/>
            <a:t>1</a:t>
          </a:r>
          <a:r>
            <a:rPr kumimoji="1" lang="ja-JP"/>
            <a:t>秒以内に反映</a:t>
          </a:r>
          <a:endParaRPr lang="en-US"/>
        </a:p>
      </dgm:t>
    </dgm:pt>
    <dgm:pt modelId="{676AF64A-604A-48FF-99AA-74A886042DC2}" type="parTrans" cxnId="{50E722E8-5DD4-41B6-ABEE-A80FBC8D3484}">
      <dgm:prSet/>
      <dgm:spPr/>
      <dgm:t>
        <a:bodyPr/>
        <a:lstStyle/>
        <a:p>
          <a:endParaRPr lang="en-US"/>
        </a:p>
      </dgm:t>
    </dgm:pt>
    <dgm:pt modelId="{259716DF-EB77-4DB5-A300-47FDCC8ECF2B}" type="sibTrans" cxnId="{50E722E8-5DD4-41B6-ABEE-A80FBC8D3484}">
      <dgm:prSet/>
      <dgm:spPr/>
      <dgm:t>
        <a:bodyPr/>
        <a:lstStyle/>
        <a:p>
          <a:endParaRPr lang="en-US"/>
        </a:p>
      </dgm:t>
    </dgm:pt>
    <dgm:pt modelId="{6C6A2F94-A0CC-4FD8-A4AC-42AD63471CC1}">
      <dgm:prSet/>
      <dgm:spPr/>
      <dgm:t>
        <a:bodyPr/>
        <a:lstStyle/>
        <a:p>
          <a:r>
            <a:rPr kumimoji="1" lang="ja-JP"/>
            <a:t>データ保存</a:t>
          </a:r>
          <a:endParaRPr lang="en-US"/>
        </a:p>
      </dgm:t>
    </dgm:pt>
    <dgm:pt modelId="{59E7154D-CFDB-4644-ABC6-8016410EBF6B}" type="parTrans" cxnId="{4826AA0C-50EE-4987-AB06-2382B2EEB727}">
      <dgm:prSet/>
      <dgm:spPr/>
      <dgm:t>
        <a:bodyPr/>
        <a:lstStyle/>
        <a:p>
          <a:endParaRPr lang="en-US"/>
        </a:p>
      </dgm:t>
    </dgm:pt>
    <dgm:pt modelId="{4F9BC869-46B8-4F9D-92E0-277D7060AC78}" type="sibTrans" cxnId="{4826AA0C-50EE-4987-AB06-2382B2EEB727}">
      <dgm:prSet/>
      <dgm:spPr/>
      <dgm:t>
        <a:bodyPr/>
        <a:lstStyle/>
        <a:p>
          <a:endParaRPr lang="en-US"/>
        </a:p>
      </dgm:t>
    </dgm:pt>
    <dgm:pt modelId="{CBADC2F4-BF0B-4FB5-A522-2A4FA06B00CF}">
      <dgm:prSet/>
      <dgm:spPr/>
      <dgm:t>
        <a:bodyPr/>
        <a:lstStyle/>
        <a:p>
          <a:r>
            <a:rPr kumimoji="1" lang="en-US"/>
            <a:t>kubernetes</a:t>
          </a:r>
          <a:r>
            <a:rPr kumimoji="1" lang="ja-JP"/>
            <a:t>上で稼働する</a:t>
          </a:r>
          <a:endParaRPr lang="en-US"/>
        </a:p>
      </dgm:t>
    </dgm:pt>
    <dgm:pt modelId="{6210BCB5-4C84-4CA1-82FB-6BAA0E513C9F}" type="parTrans" cxnId="{A16AEB31-54D8-4320-829C-5BFF787BE3B5}">
      <dgm:prSet/>
      <dgm:spPr/>
      <dgm:t>
        <a:bodyPr/>
        <a:lstStyle/>
        <a:p>
          <a:endParaRPr lang="en-US"/>
        </a:p>
      </dgm:t>
    </dgm:pt>
    <dgm:pt modelId="{E3A61706-94C4-41B3-994E-5F069BD1D6CB}" type="sibTrans" cxnId="{A16AEB31-54D8-4320-829C-5BFF787BE3B5}">
      <dgm:prSet/>
      <dgm:spPr/>
      <dgm:t>
        <a:bodyPr/>
        <a:lstStyle/>
        <a:p>
          <a:endParaRPr lang="en-US"/>
        </a:p>
      </dgm:t>
    </dgm:pt>
    <dgm:pt modelId="{BA87362A-18B9-4875-BE34-FB152C4279A4}" type="pres">
      <dgm:prSet presAssocID="{B05C841B-06E4-452B-906D-C8D323E20E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4184B2-FB8A-4557-9C74-D86017AF8AFB}" type="pres">
      <dgm:prSet presAssocID="{34529840-F235-466B-98A4-999A8B50EEB1}" presName="hierRoot1" presStyleCnt="0"/>
      <dgm:spPr/>
    </dgm:pt>
    <dgm:pt modelId="{0A491A63-A352-4AEB-A538-44DE6ED8BE78}" type="pres">
      <dgm:prSet presAssocID="{34529840-F235-466B-98A4-999A8B50EEB1}" presName="composite" presStyleCnt="0"/>
      <dgm:spPr/>
    </dgm:pt>
    <dgm:pt modelId="{38C8D884-EAA3-4AF4-AE74-29B40BB7E9AD}" type="pres">
      <dgm:prSet presAssocID="{34529840-F235-466B-98A4-999A8B50EEB1}" presName="background" presStyleLbl="node0" presStyleIdx="0" presStyleCnt="3"/>
      <dgm:spPr/>
    </dgm:pt>
    <dgm:pt modelId="{0A64A43E-F347-42BF-A8CB-DB61C5764406}" type="pres">
      <dgm:prSet presAssocID="{34529840-F235-466B-98A4-999A8B50EEB1}" presName="text" presStyleLbl="fgAcc0" presStyleIdx="0" presStyleCnt="3">
        <dgm:presLayoutVars>
          <dgm:chPref val="3"/>
        </dgm:presLayoutVars>
      </dgm:prSet>
      <dgm:spPr/>
    </dgm:pt>
    <dgm:pt modelId="{A00CAE61-80A2-48E2-9F6C-6ED9C3162D58}" type="pres">
      <dgm:prSet presAssocID="{34529840-F235-466B-98A4-999A8B50EEB1}" presName="hierChild2" presStyleCnt="0"/>
      <dgm:spPr/>
    </dgm:pt>
    <dgm:pt modelId="{A2D4F92D-0BE0-40AF-AC92-2C4065B2420D}" type="pres">
      <dgm:prSet presAssocID="{6C6A2F94-A0CC-4FD8-A4AC-42AD63471CC1}" presName="hierRoot1" presStyleCnt="0"/>
      <dgm:spPr/>
    </dgm:pt>
    <dgm:pt modelId="{79A3FCC9-8CF3-427A-990B-542AEA789D99}" type="pres">
      <dgm:prSet presAssocID="{6C6A2F94-A0CC-4FD8-A4AC-42AD63471CC1}" presName="composite" presStyleCnt="0"/>
      <dgm:spPr/>
    </dgm:pt>
    <dgm:pt modelId="{82A05F8E-4988-4DED-AFD4-87EF390EE09C}" type="pres">
      <dgm:prSet presAssocID="{6C6A2F94-A0CC-4FD8-A4AC-42AD63471CC1}" presName="background" presStyleLbl="node0" presStyleIdx="1" presStyleCnt="3"/>
      <dgm:spPr/>
    </dgm:pt>
    <dgm:pt modelId="{203ACCCA-032A-49C6-BB1E-F19DA43FCBA7}" type="pres">
      <dgm:prSet presAssocID="{6C6A2F94-A0CC-4FD8-A4AC-42AD63471CC1}" presName="text" presStyleLbl="fgAcc0" presStyleIdx="1" presStyleCnt="3">
        <dgm:presLayoutVars>
          <dgm:chPref val="3"/>
        </dgm:presLayoutVars>
      </dgm:prSet>
      <dgm:spPr/>
    </dgm:pt>
    <dgm:pt modelId="{D400910A-68D4-4A16-A6F2-9942C2822C89}" type="pres">
      <dgm:prSet presAssocID="{6C6A2F94-A0CC-4FD8-A4AC-42AD63471CC1}" presName="hierChild2" presStyleCnt="0"/>
      <dgm:spPr/>
    </dgm:pt>
    <dgm:pt modelId="{AACC8078-3A37-408D-805F-A80C879B65D8}" type="pres">
      <dgm:prSet presAssocID="{CBADC2F4-BF0B-4FB5-A522-2A4FA06B00CF}" presName="hierRoot1" presStyleCnt="0"/>
      <dgm:spPr/>
    </dgm:pt>
    <dgm:pt modelId="{D46F001B-B834-4776-9621-6AC8BF23E50D}" type="pres">
      <dgm:prSet presAssocID="{CBADC2F4-BF0B-4FB5-A522-2A4FA06B00CF}" presName="composite" presStyleCnt="0"/>
      <dgm:spPr/>
    </dgm:pt>
    <dgm:pt modelId="{FF2523F9-E5E7-419A-BEE1-317D4CA37073}" type="pres">
      <dgm:prSet presAssocID="{CBADC2F4-BF0B-4FB5-A522-2A4FA06B00CF}" presName="background" presStyleLbl="node0" presStyleIdx="2" presStyleCnt="3"/>
      <dgm:spPr/>
    </dgm:pt>
    <dgm:pt modelId="{1781D41B-5507-4DE9-A407-215035A2A6F7}" type="pres">
      <dgm:prSet presAssocID="{CBADC2F4-BF0B-4FB5-A522-2A4FA06B00CF}" presName="text" presStyleLbl="fgAcc0" presStyleIdx="2" presStyleCnt="3">
        <dgm:presLayoutVars>
          <dgm:chPref val="3"/>
        </dgm:presLayoutVars>
      </dgm:prSet>
      <dgm:spPr/>
    </dgm:pt>
    <dgm:pt modelId="{EBB2DFB5-9604-4C99-8968-13607DE1BF92}" type="pres">
      <dgm:prSet presAssocID="{CBADC2F4-BF0B-4FB5-A522-2A4FA06B00CF}" presName="hierChild2" presStyleCnt="0"/>
      <dgm:spPr/>
    </dgm:pt>
  </dgm:ptLst>
  <dgm:cxnLst>
    <dgm:cxn modelId="{CF872C08-116C-4E6E-AFC3-3BA932D4BB84}" type="presOf" srcId="{B05C841B-06E4-452B-906D-C8D323E20ED9}" destId="{BA87362A-18B9-4875-BE34-FB152C4279A4}" srcOrd="0" destOrd="0" presId="urn:microsoft.com/office/officeart/2005/8/layout/hierarchy1"/>
    <dgm:cxn modelId="{4826AA0C-50EE-4987-AB06-2382B2EEB727}" srcId="{B05C841B-06E4-452B-906D-C8D323E20ED9}" destId="{6C6A2F94-A0CC-4FD8-A4AC-42AD63471CC1}" srcOrd="1" destOrd="0" parTransId="{59E7154D-CFDB-4644-ABC6-8016410EBF6B}" sibTransId="{4F9BC869-46B8-4F9D-92E0-277D7060AC78}"/>
    <dgm:cxn modelId="{A16AEB31-54D8-4320-829C-5BFF787BE3B5}" srcId="{B05C841B-06E4-452B-906D-C8D323E20ED9}" destId="{CBADC2F4-BF0B-4FB5-A522-2A4FA06B00CF}" srcOrd="2" destOrd="0" parTransId="{6210BCB5-4C84-4CA1-82FB-6BAA0E513C9F}" sibTransId="{E3A61706-94C4-41B3-994E-5F069BD1D6CB}"/>
    <dgm:cxn modelId="{153E5A45-1CF5-4AD5-AA2C-7E0F9B4F2B74}" type="presOf" srcId="{34529840-F235-466B-98A4-999A8B50EEB1}" destId="{0A64A43E-F347-42BF-A8CB-DB61C5764406}" srcOrd="0" destOrd="0" presId="urn:microsoft.com/office/officeart/2005/8/layout/hierarchy1"/>
    <dgm:cxn modelId="{B640127D-7BF3-486F-98BC-EA5C89B6A3BD}" type="presOf" srcId="{6C6A2F94-A0CC-4FD8-A4AC-42AD63471CC1}" destId="{203ACCCA-032A-49C6-BB1E-F19DA43FCBA7}" srcOrd="0" destOrd="0" presId="urn:microsoft.com/office/officeart/2005/8/layout/hierarchy1"/>
    <dgm:cxn modelId="{50E722E8-5DD4-41B6-ABEE-A80FBC8D3484}" srcId="{B05C841B-06E4-452B-906D-C8D323E20ED9}" destId="{34529840-F235-466B-98A4-999A8B50EEB1}" srcOrd="0" destOrd="0" parTransId="{676AF64A-604A-48FF-99AA-74A886042DC2}" sibTransId="{259716DF-EB77-4DB5-A300-47FDCC8ECF2B}"/>
    <dgm:cxn modelId="{FADCAEF3-2FF9-4B2C-B3DA-255246A83A99}" type="presOf" srcId="{CBADC2F4-BF0B-4FB5-A522-2A4FA06B00CF}" destId="{1781D41B-5507-4DE9-A407-215035A2A6F7}" srcOrd="0" destOrd="0" presId="urn:microsoft.com/office/officeart/2005/8/layout/hierarchy1"/>
    <dgm:cxn modelId="{BFED8BA7-C702-4634-B2B9-DD63B8C924D6}" type="presParOf" srcId="{BA87362A-18B9-4875-BE34-FB152C4279A4}" destId="{D14184B2-FB8A-4557-9C74-D86017AF8AFB}" srcOrd="0" destOrd="0" presId="urn:microsoft.com/office/officeart/2005/8/layout/hierarchy1"/>
    <dgm:cxn modelId="{D3919187-30B8-478E-A69F-4C59C5DD8FB8}" type="presParOf" srcId="{D14184B2-FB8A-4557-9C74-D86017AF8AFB}" destId="{0A491A63-A352-4AEB-A538-44DE6ED8BE78}" srcOrd="0" destOrd="0" presId="urn:microsoft.com/office/officeart/2005/8/layout/hierarchy1"/>
    <dgm:cxn modelId="{B7DA09D2-2297-44DA-8191-F3D5E44DA3F7}" type="presParOf" srcId="{0A491A63-A352-4AEB-A538-44DE6ED8BE78}" destId="{38C8D884-EAA3-4AF4-AE74-29B40BB7E9AD}" srcOrd="0" destOrd="0" presId="urn:microsoft.com/office/officeart/2005/8/layout/hierarchy1"/>
    <dgm:cxn modelId="{8AB99D16-CAD7-4C6D-8C67-A0716DCC48AC}" type="presParOf" srcId="{0A491A63-A352-4AEB-A538-44DE6ED8BE78}" destId="{0A64A43E-F347-42BF-A8CB-DB61C5764406}" srcOrd="1" destOrd="0" presId="urn:microsoft.com/office/officeart/2005/8/layout/hierarchy1"/>
    <dgm:cxn modelId="{24A10F00-8691-4C52-BC52-4C9AEE3F7322}" type="presParOf" srcId="{D14184B2-FB8A-4557-9C74-D86017AF8AFB}" destId="{A00CAE61-80A2-48E2-9F6C-6ED9C3162D58}" srcOrd="1" destOrd="0" presId="urn:microsoft.com/office/officeart/2005/8/layout/hierarchy1"/>
    <dgm:cxn modelId="{8D110D5B-6D82-401B-8D71-79F02EDB1182}" type="presParOf" srcId="{BA87362A-18B9-4875-BE34-FB152C4279A4}" destId="{A2D4F92D-0BE0-40AF-AC92-2C4065B2420D}" srcOrd="1" destOrd="0" presId="urn:microsoft.com/office/officeart/2005/8/layout/hierarchy1"/>
    <dgm:cxn modelId="{97C95E51-8CC0-4024-8FC5-128B12AF99AC}" type="presParOf" srcId="{A2D4F92D-0BE0-40AF-AC92-2C4065B2420D}" destId="{79A3FCC9-8CF3-427A-990B-542AEA789D99}" srcOrd="0" destOrd="0" presId="urn:microsoft.com/office/officeart/2005/8/layout/hierarchy1"/>
    <dgm:cxn modelId="{B7F747F3-2127-4B22-B833-271052E1C2F0}" type="presParOf" srcId="{79A3FCC9-8CF3-427A-990B-542AEA789D99}" destId="{82A05F8E-4988-4DED-AFD4-87EF390EE09C}" srcOrd="0" destOrd="0" presId="urn:microsoft.com/office/officeart/2005/8/layout/hierarchy1"/>
    <dgm:cxn modelId="{F0A59979-F55E-4F51-9498-4B2A82389057}" type="presParOf" srcId="{79A3FCC9-8CF3-427A-990B-542AEA789D99}" destId="{203ACCCA-032A-49C6-BB1E-F19DA43FCBA7}" srcOrd="1" destOrd="0" presId="urn:microsoft.com/office/officeart/2005/8/layout/hierarchy1"/>
    <dgm:cxn modelId="{3A163541-3ABB-4154-A0B9-FCE1C69F7F0B}" type="presParOf" srcId="{A2D4F92D-0BE0-40AF-AC92-2C4065B2420D}" destId="{D400910A-68D4-4A16-A6F2-9942C2822C89}" srcOrd="1" destOrd="0" presId="urn:microsoft.com/office/officeart/2005/8/layout/hierarchy1"/>
    <dgm:cxn modelId="{62A8DEBC-75C7-43F3-9919-0A71A2C9E4C4}" type="presParOf" srcId="{BA87362A-18B9-4875-BE34-FB152C4279A4}" destId="{AACC8078-3A37-408D-805F-A80C879B65D8}" srcOrd="2" destOrd="0" presId="urn:microsoft.com/office/officeart/2005/8/layout/hierarchy1"/>
    <dgm:cxn modelId="{B4540A09-556F-4030-B00C-3BDD2689A3EB}" type="presParOf" srcId="{AACC8078-3A37-408D-805F-A80C879B65D8}" destId="{D46F001B-B834-4776-9621-6AC8BF23E50D}" srcOrd="0" destOrd="0" presId="urn:microsoft.com/office/officeart/2005/8/layout/hierarchy1"/>
    <dgm:cxn modelId="{1098D313-42C7-4C61-AD10-611343EED50B}" type="presParOf" srcId="{D46F001B-B834-4776-9621-6AC8BF23E50D}" destId="{FF2523F9-E5E7-419A-BEE1-317D4CA37073}" srcOrd="0" destOrd="0" presId="urn:microsoft.com/office/officeart/2005/8/layout/hierarchy1"/>
    <dgm:cxn modelId="{AF4D7B3A-6B20-4B07-BBB0-B2E2CB6FD668}" type="presParOf" srcId="{D46F001B-B834-4776-9621-6AC8BF23E50D}" destId="{1781D41B-5507-4DE9-A407-215035A2A6F7}" srcOrd="1" destOrd="0" presId="urn:microsoft.com/office/officeart/2005/8/layout/hierarchy1"/>
    <dgm:cxn modelId="{90131D16-839A-4A04-8375-59A76E006360}" type="presParOf" srcId="{AACC8078-3A37-408D-805F-A80C879B65D8}" destId="{EBB2DFB5-9604-4C99-8968-13607DE1BF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D9796-557D-4506-9F77-0F37A5C5FD54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EEF58-C37D-4DB6-A23D-E5723516C87E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研究室の学生</a:t>
          </a:r>
          <a:r>
            <a:rPr kumimoji="1" lang="en-US" sz="2000" kern="1200"/>
            <a:t>,</a:t>
          </a:r>
          <a:r>
            <a:rPr kumimoji="1" lang="ja-JP" sz="2000" kern="1200"/>
            <a:t>教授</a:t>
          </a:r>
          <a:r>
            <a:rPr kumimoji="1" lang="en-US" sz="2000" kern="1200"/>
            <a:t>(10</a:t>
          </a:r>
          <a:r>
            <a:rPr kumimoji="1" lang="ja-JP" sz="2000" kern="1200"/>
            <a:t>人</a:t>
          </a:r>
          <a:r>
            <a:rPr kumimoji="1" lang="en-US" sz="2000" kern="1200"/>
            <a:t>)</a:t>
          </a:r>
          <a:endParaRPr lang="en-US" sz="2000" kern="1200"/>
        </a:p>
      </dsp:txBody>
      <dsp:txXfrm>
        <a:off x="383617" y="1447754"/>
        <a:ext cx="2847502" cy="1768010"/>
      </dsp:txXfrm>
    </dsp:sp>
    <dsp:sp modelId="{1C27EFDB-5BB3-4B46-9166-4415B191664D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675A7-1570-412B-A681-DC10BFA2EB50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属性</a:t>
          </a:r>
          <a:r>
            <a:rPr kumimoji="1" lang="en-US" sz="2000" kern="1200"/>
            <a:t>:</a:t>
          </a:r>
          <a:r>
            <a:rPr kumimoji="1" lang="ja-JP" sz="2000" kern="1200"/>
            <a:t>主に</a:t>
          </a:r>
          <a:r>
            <a:rPr kumimoji="1" lang="en-US" sz="2000" kern="1200"/>
            <a:t>18~22</a:t>
          </a:r>
          <a:r>
            <a:rPr kumimoji="1" lang="ja-JP" sz="2000" kern="1200"/>
            <a:t>歳の大学生、主に研究室などでのコード共有を行っている層</a:t>
          </a:r>
          <a:endParaRPr lang="en-US" sz="2000" kern="1200"/>
        </a:p>
      </dsp:txBody>
      <dsp:txXfrm>
        <a:off x="3998355" y="1447754"/>
        <a:ext cx="2847502" cy="1768010"/>
      </dsp:txXfrm>
    </dsp:sp>
    <dsp:sp modelId="{52CF1D10-1E5B-4349-965C-B0F9A9246492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BC742-FA98-4246-BCDB-702E6DBD3F55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/>
            <a:t>課題</a:t>
          </a:r>
          <a:r>
            <a:rPr kumimoji="1" lang="en-US" sz="2000" kern="1200"/>
            <a:t>:</a:t>
          </a:r>
          <a:r>
            <a:rPr kumimoji="1" lang="ja-JP" sz="2000" kern="1200"/>
            <a:t>他のチャットツールだと送ったコードが見ずらい</a:t>
          </a:r>
          <a:endParaRPr lang="en-US" sz="20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223E1-C57E-4C09-8D98-17527AFF26CF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972FC-F8ED-4A31-9A86-5E0FDD2688E0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OS(windows)</a:t>
          </a:r>
        </a:p>
      </dsp:txBody>
      <dsp:txXfrm>
        <a:off x="383617" y="1447754"/>
        <a:ext cx="2847502" cy="1768010"/>
      </dsp:txXfrm>
    </dsp:sp>
    <dsp:sp modelId="{1A38B5A8-7CAD-485E-AACA-F3C634DB8652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0EF5B-0B6A-4C25-940E-58D83A056AA3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kern="1200" dirty="0"/>
            <a:t>主要なブラウザに対応</a:t>
          </a:r>
          <a:r>
            <a:rPr lang="en-US" sz="2500" kern="1200" dirty="0"/>
            <a:t>(</a:t>
          </a:r>
          <a:r>
            <a:rPr lang="en-US" sz="2500" kern="1200" dirty="0" err="1"/>
            <a:t>chrome,edge</a:t>
          </a:r>
          <a:r>
            <a:rPr lang="ja-JP" sz="2500" kern="1200" dirty="0"/>
            <a:t>など</a:t>
          </a:r>
          <a:r>
            <a:rPr lang="en-US" sz="2500" kern="1200" dirty="0"/>
            <a:t>)</a:t>
          </a:r>
        </a:p>
      </dsp:txBody>
      <dsp:txXfrm>
        <a:off x="3998355" y="1447754"/>
        <a:ext cx="2847502" cy="1768010"/>
      </dsp:txXfrm>
    </dsp:sp>
    <dsp:sp modelId="{E764FF7A-E5BE-4538-B7A5-BA97EE2C389B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41AC9-DF72-4424-A568-5B2FE8C76ED7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500" kern="1200" dirty="0"/>
            <a:t>データベース</a:t>
          </a:r>
          <a:r>
            <a:rPr lang="en-US" altLang="ja-JP" sz="2500" kern="1200" dirty="0"/>
            <a:t>:My SQL</a:t>
          </a:r>
          <a:endParaRPr lang="en-US" sz="2500" kern="1200" dirty="0"/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05311-88F7-46C3-8BBF-B1B228B9790B}">
      <dsp:nvSpPr>
        <dsp:cNvPr id="0" name=""/>
        <dsp:cNvSpPr/>
      </dsp:nvSpPr>
      <dsp:spPr>
        <a:xfrm>
          <a:off x="0" y="0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4000" kern="1200"/>
            <a:t>1</a:t>
          </a:r>
          <a:r>
            <a:rPr kumimoji="1" lang="ja-JP" sz="4000" kern="1200"/>
            <a:t>対</a:t>
          </a:r>
          <a:r>
            <a:rPr kumimoji="1" lang="en-US" sz="4000" kern="1200"/>
            <a:t>1</a:t>
          </a:r>
          <a:r>
            <a:rPr kumimoji="1" lang="ja-JP" sz="4000" kern="1200"/>
            <a:t>チャット</a:t>
          </a:r>
          <a:endParaRPr lang="en-US" sz="4000" kern="1200"/>
        </a:p>
      </dsp:txBody>
      <dsp:txXfrm>
        <a:off x="59399" y="59399"/>
        <a:ext cx="10396802" cy="1098002"/>
      </dsp:txXfrm>
    </dsp:sp>
    <dsp:sp modelId="{84E311B9-54CB-44D1-8A46-F916165FBC01}">
      <dsp:nvSpPr>
        <dsp:cNvPr id="0" name=""/>
        <dsp:cNvSpPr/>
      </dsp:nvSpPr>
      <dsp:spPr>
        <a:xfrm>
          <a:off x="0" y="1217156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000" kern="1200"/>
            <a:t>既読機能</a:t>
          </a:r>
          <a:endParaRPr lang="en-US" sz="4000" kern="1200"/>
        </a:p>
      </dsp:txBody>
      <dsp:txXfrm>
        <a:off x="59399" y="1276555"/>
        <a:ext cx="10396802" cy="1098002"/>
      </dsp:txXfrm>
    </dsp:sp>
    <dsp:sp modelId="{A4B3D6E3-9B93-4F9B-B862-BE873027F586}">
      <dsp:nvSpPr>
        <dsp:cNvPr id="0" name=""/>
        <dsp:cNvSpPr/>
      </dsp:nvSpPr>
      <dsp:spPr>
        <a:xfrm>
          <a:off x="0" y="2512397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000" kern="1200"/>
            <a:t>オンライン判定</a:t>
          </a:r>
          <a:endParaRPr lang="en-US" sz="4000" kern="1200"/>
        </a:p>
      </dsp:txBody>
      <dsp:txXfrm>
        <a:off x="59399" y="2571796"/>
        <a:ext cx="10396802" cy="1098002"/>
      </dsp:txXfrm>
    </dsp:sp>
    <dsp:sp modelId="{E6695570-FA88-4343-8026-C74E6DABA229}">
      <dsp:nvSpPr>
        <dsp:cNvPr id="0" name=""/>
        <dsp:cNvSpPr/>
      </dsp:nvSpPr>
      <dsp:spPr>
        <a:xfrm>
          <a:off x="0" y="3758430"/>
          <a:ext cx="10515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000" kern="1200" dirty="0"/>
            <a:t>コード整形</a:t>
          </a:r>
          <a:endParaRPr kumimoji="1" lang="en-US" altLang="ja-JP" sz="4000" kern="1200" dirty="0"/>
        </a:p>
      </dsp:txBody>
      <dsp:txXfrm>
        <a:off x="59399" y="3817829"/>
        <a:ext cx="10396802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8D884-EAA3-4AF4-AE74-29B40BB7E9AD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4A43E-F347-42BF-A8CB-DB61C5764406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100" kern="1200"/>
            <a:t>レスポンスを</a:t>
          </a:r>
          <a:r>
            <a:rPr kumimoji="1" lang="en-US" sz="3100" kern="1200"/>
            <a:t>1</a:t>
          </a:r>
          <a:r>
            <a:rPr kumimoji="1" lang="ja-JP" sz="3100" kern="1200"/>
            <a:t>秒以内に反映</a:t>
          </a:r>
          <a:endParaRPr lang="en-US" sz="3100" kern="1200"/>
        </a:p>
      </dsp:txBody>
      <dsp:txXfrm>
        <a:off x="383617" y="1447754"/>
        <a:ext cx="2847502" cy="1768010"/>
      </dsp:txXfrm>
    </dsp:sp>
    <dsp:sp modelId="{82A05F8E-4988-4DED-AFD4-87EF390EE09C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ACCCA-032A-49C6-BB1E-F19DA43FCBA7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100" kern="1200"/>
            <a:t>データ保存</a:t>
          </a:r>
          <a:endParaRPr lang="en-US" sz="3100" kern="1200"/>
        </a:p>
      </dsp:txBody>
      <dsp:txXfrm>
        <a:off x="3998355" y="1447754"/>
        <a:ext cx="2847502" cy="1768010"/>
      </dsp:txXfrm>
    </dsp:sp>
    <dsp:sp modelId="{FF2523F9-E5E7-419A-BEE1-317D4CA37073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1D41B-5507-4DE9-A407-215035A2A6F7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100" kern="1200"/>
            <a:t>kubernetes</a:t>
          </a:r>
          <a:r>
            <a:rPr kumimoji="1" lang="ja-JP" sz="3100" kern="1200"/>
            <a:t>上で稼働する</a:t>
          </a:r>
          <a:endParaRPr lang="en-US" sz="3100" kern="1200"/>
        </a:p>
      </dsp:txBody>
      <dsp:txXfrm>
        <a:off x="7613092" y="1447754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1F46D-D035-055E-4659-26E39D10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0553A5-1BB1-F5CB-1442-8413B4B3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886B9C-EE1C-E76A-D222-2D24970C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EDCA2-E7D8-EAAE-DF46-58F704A1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F05D1-23B7-BE9D-8494-31702C50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8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6DDC9-5B7F-044B-3B9C-B17B2D91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8559DC-B3E3-B234-E4C2-E65B8250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A338F5-6E81-6C45-12B1-DD2F4876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C36B2-C86D-A0E6-7BBF-B311D14D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FE65A3-1EF3-FFAC-79D8-7320D518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0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E893BA-C82C-61A7-6E7C-352F2D2A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FDCDA1-FCCF-9702-63F1-0A113F71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1A56C-D3C5-4233-5C80-D0819563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E717D-43CB-A9D0-3658-19941107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7485E-27BE-9CF2-9433-A7A2D82E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30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DCCC4-A933-11EF-84A3-C5D74EFC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D77FC4-83C9-B687-E2A5-F219C255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CE59AB-F6A7-F0DF-209B-FC56FA83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33652-0C70-7DF8-7AFA-8F83BFB5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BCC4A-97AA-4E97-3320-DBA8041E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8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CBBE8-4AFA-F01E-DE25-D1DEDAEB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3E98A2-0720-F898-5FC9-5BDA592A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BA3C6-D2AA-9D44-D748-A4BBDEE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813DF-A411-93C0-6749-3225D424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E72BE-3A11-9EFD-08FA-9D544BB4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1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A0C4F-663F-BECC-90FA-E969F107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775B2-357D-FEDE-E5F6-F8530EE45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42C15C-2AB0-D301-02A3-A8C76260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216F0-BFC6-4B6F-1FBC-CC288501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9B2864-F918-F6F3-F1B5-BF94CF06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872570-8A9B-561F-B851-26078D01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73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0B5B7-E9B1-729B-90CF-2F821680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4CEDDB-3306-8A2C-313E-9FE75BA3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D25BAA-85D8-5039-5380-DA088BF3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F108AC-11DA-BF78-0A90-4F787E39E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B41436-BEC1-43FC-E2F9-D66498C19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52B71F-6099-856F-723D-52CE1245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C2542D-DA3D-1380-6167-212D3A34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CC5A07-B90F-D03A-729E-B700F27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14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A63F-CBB8-99E2-002A-A2A999F4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DFE028-7434-1FA2-FBC7-7273F6F9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0F95A4-1E1A-544F-589B-35553D0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72300C-A90D-4761-5DCA-2FD6A379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0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C84B03-FA31-7814-2518-51539779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C56E12-7ED2-BB2E-D721-BF473FD7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9346E2-85C0-C632-91B3-0F9F2110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50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995A-3235-88E0-7355-17A18EF5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0D4CC-B52B-18F6-AA95-A6C849DD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E7FCF2-5C32-4AE0-0DB7-3E3B5BBB1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5F285-5D9A-4B43-E139-93C12B43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9E1A57-B724-C0AB-CB73-2A7EAE9B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DDE465-DC12-4F42-9D23-2B4A171F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1055A-E6D3-21BC-0B7E-B7B1925C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DA6DCF-3415-D55B-4204-48730FD05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982942-7AA2-97C2-AA30-43B9D0C41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4DC97-CA68-B0B9-ADCE-94F8CF1E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41C02C-7631-9D00-E35C-225D2D76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B033FF-092D-D670-8391-D79C0405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0D8EE-BE1B-ED55-0B5A-7E2C92B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F7441D-1E42-8A9B-2D10-EC52597D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A775E-D5A9-8A81-0584-4379E761B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ED097-26E6-4623-99CB-8742814E4834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A012C3-2DAB-7FC4-CC68-23BA2BF0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581A67-C0EB-FBF0-EBFA-DDAC5B04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71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m.jp/template/requirement-defini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A4D003-0093-4A89-DAF3-3D8D7C11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800">
                <a:solidFill>
                  <a:srgbClr val="FFFFFF"/>
                </a:solidFill>
              </a:rPr>
              <a:t>宮澤研究室　第</a:t>
            </a:r>
            <a:r>
              <a:rPr lang="ja-JP" altLang="en-US" sz="4800">
                <a:solidFill>
                  <a:srgbClr val="FFFFFF"/>
                </a:solidFill>
              </a:rPr>
              <a:t>４</a:t>
            </a:r>
            <a:r>
              <a:rPr kumimoji="1" lang="ja-JP" altLang="en-US" sz="4800">
                <a:solidFill>
                  <a:srgbClr val="FFFFFF"/>
                </a:solidFill>
              </a:rPr>
              <a:t>回レポート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51CE00-8759-3E6C-25E6-4E583299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dirty="0"/>
              <a:t>2023TS030 </a:t>
            </a:r>
            <a:r>
              <a:rPr kumimoji="1" lang="ja-JP" altLang="en-US" dirty="0"/>
              <a:t>川瀬　翔大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河村　貴史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6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BA0987-D11F-0301-3563-5DB8E428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kumimoji="1" lang="ja-JP" altLang="en-US" sz="4000">
                <a:solidFill>
                  <a:srgbClr val="FFFFFF"/>
                </a:solidFill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CF82E5-ED6C-3F4F-DD71-FB26DD03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ja-JP" sz="2000"/>
          </a:p>
          <a:p>
            <a:endParaRPr kumimoji="1" lang="en-US" altLang="ja-JP" sz="2000"/>
          </a:p>
          <a:p>
            <a:r>
              <a:rPr kumimoji="1" lang="ja-JP" altLang="en-US" sz="2000"/>
              <a:t>グループのテーマ</a:t>
            </a:r>
            <a:endParaRPr lang="en-US" altLang="ja-JP" sz="2000"/>
          </a:p>
          <a:p>
            <a:r>
              <a:rPr kumimoji="1" lang="ja-JP" altLang="en-US" sz="2000"/>
              <a:t>背景</a:t>
            </a:r>
            <a:endParaRPr lang="en-US" altLang="ja-JP" sz="2000"/>
          </a:p>
          <a:p>
            <a:r>
              <a:rPr kumimoji="1" lang="ja-JP" altLang="en-US" sz="2000"/>
              <a:t>想定しているユーザー</a:t>
            </a:r>
            <a:endParaRPr kumimoji="1" lang="en-US" altLang="ja-JP" sz="2000"/>
          </a:p>
          <a:p>
            <a:r>
              <a:rPr lang="ja-JP" altLang="en-US" sz="2000"/>
              <a:t>環境設備</a:t>
            </a:r>
            <a:endParaRPr lang="en-US" altLang="ja-JP" sz="2000"/>
          </a:p>
          <a:p>
            <a:r>
              <a:rPr kumimoji="1" lang="ja-JP" altLang="en-US" sz="2000"/>
              <a:t>機能要件</a:t>
            </a:r>
            <a:endParaRPr kumimoji="1" lang="en-US" altLang="ja-JP" sz="2000"/>
          </a:p>
          <a:p>
            <a:r>
              <a:rPr lang="ja-JP" altLang="en-US" sz="2000"/>
              <a:t>非機能要件</a:t>
            </a:r>
            <a:endParaRPr kumimoji="1" lang="en-US" altLang="ja-JP" sz="2000"/>
          </a:p>
          <a:p>
            <a:endParaRPr kumimoji="1" lang="en-US" altLang="ja-JP" sz="2000"/>
          </a:p>
          <a:p>
            <a:endParaRPr kumimoji="1" lang="en-US" altLang="ja-JP" sz="2000"/>
          </a:p>
          <a:p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8837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8D4A0C-B871-6358-C712-D2CF2371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グループのテーマ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2A1B3-586E-64E1-19A8-2F112B0F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研究室に向けたコード整形機能を付けたチャットツール</a:t>
            </a:r>
            <a:endParaRPr kumimoji="1" lang="en-US" altLang="ja-JP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8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E2B38A-11E2-0B26-C2E3-9FC8A0F6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6F5BF-33BE-2808-CCD6-D6526DB5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コードを送りやすいような自分たちが使いやすいチャットツールがあればよいなと思い考えた。</a:t>
            </a:r>
          </a:p>
        </p:txBody>
      </p:sp>
    </p:spTree>
    <p:extLst>
      <p:ext uri="{BB962C8B-B14F-4D97-AF65-F5344CB8AC3E}">
        <p14:creationId xmlns:p14="http://schemas.microsoft.com/office/powerpoint/2010/main" val="24181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EF338C-021F-5834-A5E2-A3576141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ja-JP" altLang="en-US" sz="5200"/>
              <a:t>想定しているユーザー</a:t>
            </a:r>
            <a:endParaRPr kumimoji="1" lang="ja-JP" altLang="en-US" sz="520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F92698F9-2375-AFF1-7189-AA5CB3AD7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1179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79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CD43E2-6499-A815-7B3B-BAFD7A3E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kumimoji="1" lang="ja-JP" altLang="en-US" sz="5200"/>
              <a:t>環境設備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9AA82F6-DFBA-CD07-A8F1-335D107E5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1790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2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AF309-78A7-B2DB-269B-1A690FF1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21" y="-299694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機能要件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C9D03563-1CE0-82A1-DD89-D270A0D90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091458"/>
              </p:ext>
            </p:extLst>
          </p:nvPr>
        </p:nvGraphicFramePr>
        <p:xfrm>
          <a:off x="778801" y="622348"/>
          <a:ext cx="10515600" cy="530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81F6656-868C-70CC-3BB7-45C3DE0B2EE1}"/>
              </a:ext>
            </a:extLst>
          </p:cNvPr>
          <p:cNvGrpSpPr/>
          <p:nvPr/>
        </p:nvGrpSpPr>
        <p:grpSpPr>
          <a:xfrm>
            <a:off x="704636" y="5627252"/>
            <a:ext cx="10515600" cy="1216800"/>
            <a:chOff x="0" y="3758430"/>
            <a:chExt cx="10515600" cy="12168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C8A18566-E474-8605-6CEB-883AC8AAC471}"/>
                </a:ext>
              </a:extLst>
            </p:cNvPr>
            <p:cNvSpPr/>
            <p:nvPr/>
          </p:nvSpPr>
          <p:spPr>
            <a:xfrm>
              <a:off x="0" y="3758430"/>
              <a:ext cx="105156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ja-JP" altLang="en-US"/>
            </a:p>
          </p:txBody>
        </p:sp>
        <p:sp>
          <p:nvSpPr>
            <p:cNvPr id="7" name="四角形: 角を丸くする 4">
              <a:extLst>
                <a:ext uri="{FF2B5EF4-FFF2-40B4-BE49-F238E27FC236}">
                  <a16:creationId xmlns:a16="http://schemas.microsoft.com/office/drawing/2014/main" id="{0B764F76-1AD2-154E-0503-0C6CDACE5D4B}"/>
                </a:ext>
              </a:extLst>
            </p:cNvPr>
            <p:cNvSpPr txBox="1"/>
            <p:nvPr/>
          </p:nvSpPr>
          <p:spPr>
            <a:xfrm>
              <a:off x="59399" y="3817829"/>
              <a:ext cx="103968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marL="0" lvl="0" indent="0" algn="l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ja-JP" altLang="en-US" sz="4000" dirty="0"/>
                <a:t>ユーザー認証</a:t>
              </a:r>
              <a:endParaRPr kumimoji="1" lang="en-US" altLang="ja-JP" sz="4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16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49DA8D-C8D8-8D45-CCE0-BE3EEDD0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kumimoji="1" lang="ja-JP" altLang="en-US" sz="5200"/>
              <a:t>非機能要件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2EC001FE-E73E-FE61-B934-28699224A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5461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39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1C34F6E-FCEC-F451-B515-7BB15F1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rgbClr val="FFFFFF"/>
                </a:solidFill>
              </a:rPr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7619FB-1D33-BCAE-2499-53F0CF24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ja-JP" altLang="en-US" sz="2000" dirty="0">
                <a:hlinkClick r:id="rId2"/>
              </a:rPr>
              <a:t>要件定義書 テンプレート（書き方とサンプル例） </a:t>
            </a:r>
            <a:r>
              <a:rPr lang="en-US" altLang="ja-JP" sz="2000" dirty="0">
                <a:hlinkClick r:id="rId2"/>
              </a:rPr>
              <a:t>- </a:t>
            </a:r>
            <a:r>
              <a:rPr lang="en-US" altLang="ja-JP" sz="2000">
                <a:hlinkClick r:id="rId2"/>
              </a:rPr>
              <a:t>NotePM</a:t>
            </a:r>
            <a:r>
              <a:rPr lang="ja-JP" altLang="en-US" sz="2000" dirty="0"/>
              <a:t>、</a:t>
            </a:r>
            <a:r>
              <a:rPr lang="en-US" altLang="ja-JP" sz="2000" dirty="0"/>
              <a:t>2025</a:t>
            </a:r>
            <a:r>
              <a:rPr lang="ja-JP" altLang="en-US" sz="2000" dirty="0"/>
              <a:t>年</a:t>
            </a:r>
            <a:r>
              <a:rPr lang="en-US" altLang="ja-JP" sz="2000" dirty="0"/>
              <a:t>9</a:t>
            </a:r>
            <a:r>
              <a:rPr lang="ja-JP" altLang="en-US" sz="2000" dirty="0"/>
              <a:t>月</a:t>
            </a:r>
            <a:r>
              <a:rPr lang="en-US" altLang="ja-JP" sz="2000" dirty="0"/>
              <a:t>17</a:t>
            </a:r>
            <a:r>
              <a:rPr lang="ja-JP" altLang="en-US" sz="2000" dirty="0"/>
              <a:t>日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8486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171</Words>
  <Application>Microsoft Office PowerPoint</Application>
  <PresentationFormat>ワイド画面</PresentationFormat>
  <Paragraphs>36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宮澤研究室　第４回レポート</vt:lpstr>
      <vt:lpstr>目次</vt:lpstr>
      <vt:lpstr>グループのテーマ</vt:lpstr>
      <vt:lpstr>背景</vt:lpstr>
      <vt:lpstr>想定しているユーザー</vt:lpstr>
      <vt:lpstr>環境設備</vt:lpstr>
      <vt:lpstr>機能要件</vt:lpstr>
      <vt:lpstr>非機能要件</vt:lpstr>
      <vt:lpstr>参考文献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23ts030</dc:creator>
  <cp:lastModifiedBy>23ts030</cp:lastModifiedBy>
  <cp:revision>6</cp:revision>
  <dcterms:created xsi:type="dcterms:W3CDTF">2025-10-18T17:01:10Z</dcterms:created>
  <dcterms:modified xsi:type="dcterms:W3CDTF">2025-10-19T16:19:43Z</dcterms:modified>
</cp:coreProperties>
</file>