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2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8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7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5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5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4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1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2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7879-A6EB-45E8-AC87-A865AA02494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C9F2-943C-4DE4-AF7C-8403AF51F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8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7273" y="1354974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3608" y="1354974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29943" y="1354974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6278" y="1354974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42613" y="1354974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48948" y="1354974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3608" y="238021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9943" y="238021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36278" y="238021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342613" y="238021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48948" y="238021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955283" y="238021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3117273" y="3308466"/>
            <a:ext cx="1271848" cy="36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17621" y="3826152"/>
            <a:ext cx="412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반복되는 문자열의 개수를 찾는다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A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시작하여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반복됨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4830"/>
              </p:ext>
            </p:extLst>
          </p:nvPr>
        </p:nvGraphicFramePr>
        <p:xfrm>
          <a:off x="3117272" y="4753378"/>
          <a:ext cx="552796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1328">
                  <a:extLst>
                    <a:ext uri="{9D8B030D-6E8A-4147-A177-3AD203B41FA5}">
                      <a16:colId xmlns:a16="http://schemas.microsoft.com/office/drawing/2014/main" val="2865227711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1173775533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1489997017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779262472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2719444534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3650428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4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5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365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1999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2632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266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3899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4533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19993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26328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32663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38998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45333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51668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1213658" y="3678384"/>
            <a:ext cx="1271848" cy="36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5166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5800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66433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47067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7700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08334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252749" y="1293316"/>
            <a:ext cx="224444" cy="2244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059084" y="1293316"/>
            <a:ext cx="224444" cy="2244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865419" y="1293316"/>
            <a:ext cx="224444" cy="2244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671754" y="1293316"/>
            <a:ext cx="224444" cy="2244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78089" y="1293316"/>
            <a:ext cx="224444" cy="2244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셈 기호 2"/>
          <p:cNvSpPr/>
          <p:nvPr/>
        </p:nvSpPr>
        <p:spPr>
          <a:xfrm>
            <a:off x="6242170" y="1251062"/>
            <a:ext cx="308952" cy="30895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62010" y="4114730"/>
            <a:ext cx="4127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</a:t>
            </a:r>
            <a:r>
              <a:rPr lang="en-US" altLang="ko-KR" sz="1600" dirty="0" smtClean="0"/>
              <a:t>p = 4 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틀리기 직전 시점</a:t>
            </a:r>
            <a:r>
              <a:rPr lang="en-US" altLang="ko-KR" sz="1600" dirty="0" smtClean="0"/>
              <a:t>)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pp = skip[pp] </a:t>
            </a:r>
          </a:p>
          <a:p>
            <a:pPr algn="ctr"/>
            <a:r>
              <a:rPr lang="en-US" altLang="ko-KR" sz="1600" dirty="0" smtClean="0"/>
              <a:t>(skip </a:t>
            </a:r>
            <a:r>
              <a:rPr lang="ko-KR" altLang="en-US" sz="1600" dirty="0" smtClean="0"/>
              <a:t>표에서 찾기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ko-KR" altLang="en-US" sz="1600" dirty="0" smtClean="0"/>
              <a:t>∴  </a:t>
            </a:r>
            <a:r>
              <a:rPr lang="en-US" altLang="ko-KR" sz="1600" dirty="0" smtClean="0"/>
              <a:t>pp = 2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pattern[2] </a:t>
            </a:r>
            <a:r>
              <a:rPr lang="en-US" altLang="ko-KR" sz="1600" dirty="0" smtClean="0"/>
              <a:t>= </a:t>
            </a:r>
            <a:r>
              <a:rPr lang="en-US" altLang="ko-KR" sz="1600" dirty="0" smtClean="0"/>
              <a:t>C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본다</a:t>
            </a:r>
            <a:endParaRPr lang="en-US" altLang="ko-KR" sz="1600" dirty="0" smtClean="0"/>
          </a:p>
          <a:p>
            <a:pPr algn="ctr"/>
            <a:r>
              <a:rPr lang="en-US" altLang="ko-KR" sz="1600" dirty="0"/>
              <a:t>pt =&gt; </a:t>
            </a:r>
            <a:r>
              <a:rPr lang="ko-KR" altLang="en-US" sz="1600" dirty="0"/>
              <a:t>검색 틀린 </a:t>
            </a:r>
            <a:r>
              <a:rPr lang="ko-KR" altLang="en-US" sz="1600" dirty="0" smtClean="0"/>
              <a:t>자리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28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365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1999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2632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266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3899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4533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38998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45333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51668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858003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64338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70673" y="272103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4430684" y="3678384"/>
            <a:ext cx="1271848" cy="36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62010" y="4114730"/>
            <a:ext cx="4127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</a:t>
            </a:r>
            <a:r>
              <a:rPr lang="en-US" altLang="ko-KR" sz="1600" dirty="0" smtClean="0"/>
              <a:t>p = </a:t>
            </a:r>
            <a:r>
              <a:rPr lang="en-US" altLang="ko-KR" sz="1600" dirty="0" smtClean="0"/>
              <a:t>1 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틀리기 직전 시점</a:t>
            </a:r>
            <a:r>
              <a:rPr lang="en-US" altLang="ko-KR" sz="1600" dirty="0" smtClean="0"/>
              <a:t>)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pp = skip[pp] </a:t>
            </a:r>
          </a:p>
          <a:p>
            <a:pPr algn="ctr"/>
            <a:r>
              <a:rPr lang="en-US" altLang="ko-KR" sz="1600" dirty="0" smtClean="0"/>
              <a:t>(skip </a:t>
            </a:r>
            <a:r>
              <a:rPr lang="ko-KR" altLang="en-US" sz="1600" dirty="0" smtClean="0"/>
              <a:t>표에서 찾기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ko-KR" altLang="en-US" sz="1600" dirty="0" smtClean="0"/>
              <a:t>∴  </a:t>
            </a:r>
            <a:r>
              <a:rPr lang="en-US" altLang="ko-KR" sz="1600" dirty="0" smtClean="0"/>
              <a:t>pp = </a:t>
            </a:r>
            <a:r>
              <a:rPr lang="en-US" altLang="ko-KR" sz="1600" dirty="0" smtClean="0"/>
              <a:t>0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pattern[0] </a:t>
            </a:r>
            <a:r>
              <a:rPr lang="en-US" altLang="ko-KR" sz="1600" dirty="0" smtClean="0"/>
              <a:t>= </a:t>
            </a:r>
            <a:r>
              <a:rPr lang="en-US" altLang="ko-KR" sz="1600" dirty="0" smtClean="0"/>
              <a:t>A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본다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pt =&gt; </a:t>
            </a:r>
            <a:r>
              <a:rPr lang="ko-KR" altLang="en-US" sz="1600" dirty="0" smtClean="0"/>
              <a:t>검색 틀린 자리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05166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5800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66433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47067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77008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083343" y="176368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8" name="L 도형 27"/>
          <p:cNvSpPr/>
          <p:nvPr/>
        </p:nvSpPr>
        <p:spPr>
          <a:xfrm rot="18900000">
            <a:off x="6296592" y="1475528"/>
            <a:ext cx="200107" cy="200107"/>
          </a:xfrm>
          <a:prstGeom prst="corne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/>
          <p:cNvSpPr/>
          <p:nvPr/>
        </p:nvSpPr>
        <p:spPr>
          <a:xfrm rot="18900000">
            <a:off x="6296592" y="2450204"/>
            <a:ext cx="200107" cy="200107"/>
          </a:xfrm>
          <a:prstGeom prst="corne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86904"/>
              </p:ext>
            </p:extLst>
          </p:nvPr>
        </p:nvGraphicFramePr>
        <p:xfrm>
          <a:off x="1998749" y="2681470"/>
          <a:ext cx="8128003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6284413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733791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51268941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013625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5091318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442851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9717993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6211327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8580770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90713504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45655589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0042242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7665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7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4112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4507"/>
              </p:ext>
            </p:extLst>
          </p:nvPr>
        </p:nvGraphicFramePr>
        <p:xfrm>
          <a:off x="1998749" y="3548302"/>
          <a:ext cx="8128003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6284413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733791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51268941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013625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5091318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442851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9717993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6211327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8580770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90713504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45655589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0042242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7665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7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4112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661763" y="2111063"/>
            <a:ext cx="4127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몇 칸을 미뤄도 되는가 </a:t>
            </a:r>
            <a:r>
              <a:rPr lang="en-US" altLang="ko-KR" sz="1600" dirty="0" smtClean="0"/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8151" y="4415134"/>
            <a:ext cx="793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패턴 </a:t>
            </a:r>
            <a:r>
              <a:rPr lang="en-US" altLang="ko-KR" sz="1600" dirty="0" smtClean="0"/>
              <a:t>: ‘ABAC’</a:t>
            </a:r>
          </a:p>
          <a:p>
            <a:pPr algn="ctr"/>
            <a:r>
              <a:rPr lang="en-US" altLang="ko-KR" sz="1600" dirty="0" smtClean="0"/>
              <a:t>A</a:t>
            </a:r>
            <a:r>
              <a:rPr lang="ko-KR" altLang="en-US" sz="1600" dirty="0" smtClean="0"/>
              <a:t>가 나올 경우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번째 것인지 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1</a:t>
            </a:r>
            <a:r>
              <a:rPr lang="ko-KR" altLang="en-US" sz="1600" dirty="0" smtClean="0"/>
              <a:t>번째 것인지 알지 못하니 최대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칸 미룰 수 있음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800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765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5398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6032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6665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7299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7932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7651" y="326967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53986" y="326967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60321" y="326967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66656" y="326967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947651" y="4227024"/>
            <a:ext cx="1271848" cy="36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8566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59199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9833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20466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1100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81733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8" name="곱셈 기호 27"/>
          <p:cNvSpPr/>
          <p:nvPr/>
        </p:nvSpPr>
        <p:spPr>
          <a:xfrm>
            <a:off x="3557158" y="1890448"/>
            <a:ext cx="308952" cy="30895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58151" y="4444681"/>
            <a:ext cx="79344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</a:t>
            </a:r>
            <a:r>
              <a:rPr lang="ko-KR" altLang="en-US" sz="1600" dirty="0" smtClean="0"/>
              <a:t>가 끝에서 틀렸음으로 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4</a:t>
            </a:r>
            <a:r>
              <a:rPr lang="ko-KR" altLang="en-US" sz="1600" dirty="0" smtClean="0"/>
              <a:t>칸 이동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if skip[ord(txt[pt])] &gt; len(pat) – pp</a:t>
            </a:r>
          </a:p>
          <a:p>
            <a:pPr algn="ctr"/>
            <a:r>
              <a:rPr lang="en-US" altLang="ko-KR" sz="1600" dirty="0" smtClean="0"/>
              <a:t>4 &gt; 4-3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∴  </a:t>
            </a:r>
            <a:r>
              <a:rPr lang="en-US" altLang="ko-KR" sz="1600" dirty="0" smtClean="0"/>
              <a:t>pt += skip[ord(txt[pt])]</a:t>
            </a:r>
          </a:p>
          <a:p>
            <a:pPr algn="ctr"/>
            <a:r>
              <a:rPr lang="en-US" altLang="ko-KR" sz="1600" dirty="0" smtClean="0"/>
              <a:t>( pt += 4 )</a:t>
            </a:r>
          </a:p>
        </p:txBody>
      </p:sp>
    </p:spTree>
    <p:extLst>
      <p:ext uri="{BB962C8B-B14F-4D97-AF65-F5344CB8AC3E}">
        <p14:creationId xmlns:p14="http://schemas.microsoft.com/office/powerpoint/2010/main" val="37754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765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5398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6032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6665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7299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7932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72991" y="326967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979326" y="326967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85661" y="326967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91996" y="3269672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947651" y="4227024"/>
            <a:ext cx="1271848" cy="36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8566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59199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9833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20466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11001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817336" y="2312320"/>
            <a:ext cx="689956" cy="689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8" name="곱셈 기호 27"/>
          <p:cNvSpPr/>
          <p:nvPr/>
        </p:nvSpPr>
        <p:spPr>
          <a:xfrm>
            <a:off x="5976163" y="1890448"/>
            <a:ext cx="308952" cy="30895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758151" y="4444681"/>
            <a:ext cx="79344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Z</a:t>
            </a:r>
            <a:r>
              <a:rPr lang="ko-KR" altLang="en-US" sz="1600" dirty="0" smtClean="0"/>
              <a:t>가 끝에서 틀렸음으로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칸 이동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(Z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칸 이동</a:t>
            </a:r>
            <a:r>
              <a:rPr lang="en-US" altLang="ko-KR" sz="1600" dirty="0" smtClean="0"/>
              <a:t>)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if skip[ord(txt[pt])] &gt; len(pat) – pp</a:t>
            </a:r>
          </a:p>
          <a:p>
            <a:pPr algn="ctr"/>
            <a:r>
              <a:rPr lang="en-US" altLang="ko-KR" sz="1600" dirty="0" smtClean="0"/>
              <a:t>4 &gt; 4-2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∴  </a:t>
            </a:r>
            <a:r>
              <a:rPr lang="en-US" altLang="ko-KR" sz="1600" dirty="0" smtClean="0"/>
              <a:t>pt += skip[ord(txt[pt])]</a:t>
            </a:r>
          </a:p>
          <a:p>
            <a:pPr algn="ctr"/>
            <a:r>
              <a:rPr lang="en-US" altLang="ko-KR" sz="1600" dirty="0" smtClean="0"/>
              <a:t>( pt - 1 += 4 )</a:t>
            </a:r>
          </a:p>
        </p:txBody>
      </p:sp>
    </p:spTree>
    <p:extLst>
      <p:ext uri="{BB962C8B-B14F-4D97-AF65-F5344CB8AC3E}">
        <p14:creationId xmlns:p14="http://schemas.microsoft.com/office/powerpoint/2010/main" val="27581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312</Words>
  <Application>Microsoft Office PowerPoint</Application>
  <PresentationFormat>와이드스크린</PresentationFormat>
  <Paragraphs>184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Geunil</dc:creator>
  <cp:lastModifiedBy>Park Geunil</cp:lastModifiedBy>
  <cp:revision>7</cp:revision>
  <dcterms:created xsi:type="dcterms:W3CDTF">2021-05-03T11:11:59Z</dcterms:created>
  <dcterms:modified xsi:type="dcterms:W3CDTF">2021-05-03T13:28:47Z</dcterms:modified>
</cp:coreProperties>
</file>