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1" r:id="rId5"/>
    <p:sldId id="264" r:id="rId6"/>
    <p:sldId id="259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23C9C-C02F-4277-B70F-3BB2E1E431D2}" type="doc">
      <dgm:prSet loTypeId="urn:microsoft.com/office/officeart/2005/8/layout/cycle7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30E32F-DBC3-4C4C-BE95-D18BDDF38B9F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5F14ABB8-82E6-425F-AB78-166F5EBCA18F}" type="parTrans" cxnId="{6537B49A-FDE5-44CB-ACE1-0D4C26B41A81}">
      <dgm:prSet/>
      <dgm:spPr/>
      <dgm:t>
        <a:bodyPr/>
        <a:lstStyle/>
        <a:p>
          <a:endParaRPr lang="en-US"/>
        </a:p>
      </dgm:t>
    </dgm:pt>
    <dgm:pt modelId="{89F5F5F5-0362-45FC-9328-49ED89D03258}" type="sibTrans" cxnId="{6537B49A-FDE5-44CB-ACE1-0D4C26B41A81}">
      <dgm:prSet/>
      <dgm:spPr/>
      <dgm:t>
        <a:bodyPr/>
        <a:lstStyle/>
        <a:p>
          <a:endParaRPr lang="en-US"/>
        </a:p>
      </dgm:t>
    </dgm:pt>
    <dgm:pt modelId="{C97FC596-A13B-4786-864E-57A79FD9F960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Controller</a:t>
          </a:r>
          <a:endParaRPr lang="en-US" dirty="0"/>
        </a:p>
      </dgm:t>
    </dgm:pt>
    <dgm:pt modelId="{B20C0CD3-7B60-47FA-9B44-DAD56CD75231}" type="parTrans" cxnId="{ABE54CB0-212F-45EA-8AED-97B6A7401C11}">
      <dgm:prSet/>
      <dgm:spPr/>
      <dgm:t>
        <a:bodyPr/>
        <a:lstStyle/>
        <a:p>
          <a:endParaRPr lang="en-US"/>
        </a:p>
      </dgm:t>
    </dgm:pt>
    <dgm:pt modelId="{ED191415-80F6-4242-ADA2-AA2BC463670E}" type="sibTrans" cxnId="{ABE54CB0-212F-45EA-8AED-97B6A7401C11}">
      <dgm:prSet/>
      <dgm:spPr/>
      <dgm:t>
        <a:bodyPr/>
        <a:lstStyle/>
        <a:p>
          <a:endParaRPr lang="en-US"/>
        </a:p>
      </dgm:t>
    </dgm:pt>
    <dgm:pt modelId="{E3A1A841-0C36-4363-BC33-33DA35CE8B58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7BD686CA-EB8D-45E6-A194-4787D46B8348}" type="parTrans" cxnId="{6D2B5CD7-A084-4012-8C9D-E9CC76B5D20C}">
      <dgm:prSet/>
      <dgm:spPr/>
      <dgm:t>
        <a:bodyPr/>
        <a:lstStyle/>
        <a:p>
          <a:endParaRPr lang="en-US"/>
        </a:p>
      </dgm:t>
    </dgm:pt>
    <dgm:pt modelId="{C77DCA78-6B38-44FB-80EC-3B9A9DC9D5B7}" type="sibTrans" cxnId="{6D2B5CD7-A084-4012-8C9D-E9CC76B5D20C}">
      <dgm:prSet/>
      <dgm:spPr/>
      <dgm:t>
        <a:bodyPr/>
        <a:lstStyle/>
        <a:p>
          <a:endParaRPr lang="en-US"/>
        </a:p>
      </dgm:t>
    </dgm:pt>
    <dgm:pt modelId="{FCB4C145-E465-41C1-AF69-F6ED290E3270}" type="pres">
      <dgm:prSet presAssocID="{80023C9C-C02F-4277-B70F-3BB2E1E431D2}" presName="Name0" presStyleCnt="0">
        <dgm:presLayoutVars>
          <dgm:dir/>
          <dgm:resizeHandles val="exact"/>
        </dgm:presLayoutVars>
      </dgm:prSet>
      <dgm:spPr/>
    </dgm:pt>
    <dgm:pt modelId="{10870149-C855-43C8-8DAD-06FC81E6537C}" type="pres">
      <dgm:prSet presAssocID="{2C30E32F-DBC3-4C4C-BE95-D18BDDF38B9F}" presName="node" presStyleLbl="node1" presStyleIdx="0" presStyleCnt="3" custRadScaleRad="87938">
        <dgm:presLayoutVars>
          <dgm:bulletEnabled val="1"/>
        </dgm:presLayoutVars>
      </dgm:prSet>
      <dgm:spPr/>
    </dgm:pt>
    <dgm:pt modelId="{D1B8E795-FBCF-418C-8EEC-8C398EC7C6A6}" type="pres">
      <dgm:prSet presAssocID="{89F5F5F5-0362-45FC-9328-49ED89D03258}" presName="sibTrans" presStyleLbl="sibTrans2D1" presStyleIdx="0" presStyleCnt="3"/>
      <dgm:spPr/>
    </dgm:pt>
    <dgm:pt modelId="{9D65D5E2-645B-40FD-9B35-7096A3B608FD}" type="pres">
      <dgm:prSet presAssocID="{89F5F5F5-0362-45FC-9328-49ED89D03258}" presName="connectorText" presStyleLbl="sibTrans2D1" presStyleIdx="0" presStyleCnt="3"/>
      <dgm:spPr/>
    </dgm:pt>
    <dgm:pt modelId="{19B02302-13A6-48EC-B5CD-6F362813D8BF}" type="pres">
      <dgm:prSet presAssocID="{C97FC596-A13B-4786-864E-57A79FD9F960}" presName="node" presStyleLbl="node1" presStyleIdx="1" presStyleCnt="3" custRadScaleRad="82868" custRadScaleInc="-47131">
        <dgm:presLayoutVars>
          <dgm:bulletEnabled val="1"/>
        </dgm:presLayoutVars>
      </dgm:prSet>
      <dgm:spPr/>
    </dgm:pt>
    <dgm:pt modelId="{48FCBAAD-85DF-4608-B4C5-815BB3A5CE5E}" type="pres">
      <dgm:prSet presAssocID="{ED191415-80F6-4242-ADA2-AA2BC463670E}" presName="sibTrans" presStyleLbl="sibTrans2D1" presStyleIdx="1" presStyleCnt="3"/>
      <dgm:spPr/>
    </dgm:pt>
    <dgm:pt modelId="{9BD76CDE-D1D3-4220-BA8C-C244F687F74E}" type="pres">
      <dgm:prSet presAssocID="{ED191415-80F6-4242-ADA2-AA2BC463670E}" presName="connectorText" presStyleLbl="sibTrans2D1" presStyleIdx="1" presStyleCnt="3"/>
      <dgm:spPr/>
    </dgm:pt>
    <dgm:pt modelId="{DAD4C505-7CF9-4962-977E-EC2CAA133A9B}" type="pres">
      <dgm:prSet presAssocID="{E3A1A841-0C36-4363-BC33-33DA35CE8B58}" presName="node" presStyleLbl="node1" presStyleIdx="2" presStyleCnt="3" custRadScaleRad="91914" custRadScaleInc="47414">
        <dgm:presLayoutVars>
          <dgm:bulletEnabled val="1"/>
        </dgm:presLayoutVars>
      </dgm:prSet>
      <dgm:spPr/>
    </dgm:pt>
    <dgm:pt modelId="{5738AC32-0BBB-41E7-AC0D-159699A4631C}" type="pres">
      <dgm:prSet presAssocID="{C77DCA78-6B38-44FB-80EC-3B9A9DC9D5B7}" presName="sibTrans" presStyleLbl="sibTrans2D1" presStyleIdx="2" presStyleCnt="3"/>
      <dgm:spPr/>
    </dgm:pt>
    <dgm:pt modelId="{F0EE8414-6E42-4B30-B2EC-8F3E71373A31}" type="pres">
      <dgm:prSet presAssocID="{C77DCA78-6B38-44FB-80EC-3B9A9DC9D5B7}" presName="connectorText" presStyleLbl="sibTrans2D1" presStyleIdx="2" presStyleCnt="3"/>
      <dgm:spPr/>
    </dgm:pt>
  </dgm:ptLst>
  <dgm:cxnLst>
    <dgm:cxn modelId="{B60823C9-A17F-4BED-836B-BAAAE143517C}" type="presOf" srcId="{ED191415-80F6-4242-ADA2-AA2BC463670E}" destId="{48FCBAAD-85DF-4608-B4C5-815BB3A5CE5E}" srcOrd="0" destOrd="0" presId="urn:microsoft.com/office/officeart/2005/8/layout/cycle7"/>
    <dgm:cxn modelId="{9303693D-C4B0-4585-8EB7-AE5D704DC88A}" type="presOf" srcId="{C77DCA78-6B38-44FB-80EC-3B9A9DC9D5B7}" destId="{F0EE8414-6E42-4B30-B2EC-8F3E71373A31}" srcOrd="1" destOrd="0" presId="urn:microsoft.com/office/officeart/2005/8/layout/cycle7"/>
    <dgm:cxn modelId="{6D2B5CD7-A084-4012-8C9D-E9CC76B5D20C}" srcId="{80023C9C-C02F-4277-B70F-3BB2E1E431D2}" destId="{E3A1A841-0C36-4363-BC33-33DA35CE8B58}" srcOrd="2" destOrd="0" parTransId="{7BD686CA-EB8D-45E6-A194-4787D46B8348}" sibTransId="{C77DCA78-6B38-44FB-80EC-3B9A9DC9D5B7}"/>
    <dgm:cxn modelId="{6537B49A-FDE5-44CB-ACE1-0D4C26B41A81}" srcId="{80023C9C-C02F-4277-B70F-3BB2E1E431D2}" destId="{2C30E32F-DBC3-4C4C-BE95-D18BDDF38B9F}" srcOrd="0" destOrd="0" parTransId="{5F14ABB8-82E6-425F-AB78-166F5EBCA18F}" sibTransId="{89F5F5F5-0362-45FC-9328-49ED89D03258}"/>
    <dgm:cxn modelId="{0C6BC28C-DE4C-4050-909E-57082AEDC9E8}" type="presOf" srcId="{89F5F5F5-0362-45FC-9328-49ED89D03258}" destId="{D1B8E795-FBCF-418C-8EEC-8C398EC7C6A6}" srcOrd="0" destOrd="0" presId="urn:microsoft.com/office/officeart/2005/8/layout/cycle7"/>
    <dgm:cxn modelId="{DB04CA7D-AE4D-466E-8E80-1121D863CF7F}" type="presOf" srcId="{80023C9C-C02F-4277-B70F-3BB2E1E431D2}" destId="{FCB4C145-E465-41C1-AF69-F6ED290E3270}" srcOrd="0" destOrd="0" presId="urn:microsoft.com/office/officeart/2005/8/layout/cycle7"/>
    <dgm:cxn modelId="{9022CB99-F60A-44BB-8F8F-FC4A6A6DDF6C}" type="presOf" srcId="{C77DCA78-6B38-44FB-80EC-3B9A9DC9D5B7}" destId="{5738AC32-0BBB-41E7-AC0D-159699A4631C}" srcOrd="0" destOrd="0" presId="urn:microsoft.com/office/officeart/2005/8/layout/cycle7"/>
    <dgm:cxn modelId="{07DE0610-7157-4492-A41D-20404B77C469}" type="presOf" srcId="{C97FC596-A13B-4786-864E-57A79FD9F960}" destId="{19B02302-13A6-48EC-B5CD-6F362813D8BF}" srcOrd="0" destOrd="0" presId="urn:microsoft.com/office/officeart/2005/8/layout/cycle7"/>
    <dgm:cxn modelId="{12A33654-FB2C-44A2-9C2D-8D1567C8EFD0}" type="presOf" srcId="{2C30E32F-DBC3-4C4C-BE95-D18BDDF38B9F}" destId="{10870149-C855-43C8-8DAD-06FC81E6537C}" srcOrd="0" destOrd="0" presId="urn:microsoft.com/office/officeart/2005/8/layout/cycle7"/>
    <dgm:cxn modelId="{8F671934-09D0-44AC-947A-D38653985B2C}" type="presOf" srcId="{E3A1A841-0C36-4363-BC33-33DA35CE8B58}" destId="{DAD4C505-7CF9-4962-977E-EC2CAA133A9B}" srcOrd="0" destOrd="0" presId="urn:microsoft.com/office/officeart/2005/8/layout/cycle7"/>
    <dgm:cxn modelId="{45234A38-1CCF-498F-B660-FC86EA62DDDB}" type="presOf" srcId="{ED191415-80F6-4242-ADA2-AA2BC463670E}" destId="{9BD76CDE-D1D3-4220-BA8C-C244F687F74E}" srcOrd="1" destOrd="0" presId="urn:microsoft.com/office/officeart/2005/8/layout/cycle7"/>
    <dgm:cxn modelId="{AA1FA388-B48E-40DA-940F-A5145C052A18}" type="presOf" srcId="{89F5F5F5-0362-45FC-9328-49ED89D03258}" destId="{9D65D5E2-645B-40FD-9B35-7096A3B608FD}" srcOrd="1" destOrd="0" presId="urn:microsoft.com/office/officeart/2005/8/layout/cycle7"/>
    <dgm:cxn modelId="{ABE54CB0-212F-45EA-8AED-97B6A7401C11}" srcId="{80023C9C-C02F-4277-B70F-3BB2E1E431D2}" destId="{C97FC596-A13B-4786-864E-57A79FD9F960}" srcOrd="1" destOrd="0" parTransId="{B20C0CD3-7B60-47FA-9B44-DAD56CD75231}" sibTransId="{ED191415-80F6-4242-ADA2-AA2BC463670E}"/>
    <dgm:cxn modelId="{2846FA4F-D03B-4868-950B-378F84E092C7}" type="presParOf" srcId="{FCB4C145-E465-41C1-AF69-F6ED290E3270}" destId="{10870149-C855-43C8-8DAD-06FC81E6537C}" srcOrd="0" destOrd="0" presId="urn:microsoft.com/office/officeart/2005/8/layout/cycle7"/>
    <dgm:cxn modelId="{348218CF-DC4D-4CA3-8F6C-DA9BD1A8740D}" type="presParOf" srcId="{FCB4C145-E465-41C1-AF69-F6ED290E3270}" destId="{D1B8E795-FBCF-418C-8EEC-8C398EC7C6A6}" srcOrd="1" destOrd="0" presId="urn:microsoft.com/office/officeart/2005/8/layout/cycle7"/>
    <dgm:cxn modelId="{E17D68C6-162C-44F0-B489-65AD6E58DB3B}" type="presParOf" srcId="{D1B8E795-FBCF-418C-8EEC-8C398EC7C6A6}" destId="{9D65D5E2-645B-40FD-9B35-7096A3B608FD}" srcOrd="0" destOrd="0" presId="urn:microsoft.com/office/officeart/2005/8/layout/cycle7"/>
    <dgm:cxn modelId="{3FB4FEA2-3D80-4A8F-B18A-B0ED23969F9C}" type="presParOf" srcId="{FCB4C145-E465-41C1-AF69-F6ED290E3270}" destId="{19B02302-13A6-48EC-B5CD-6F362813D8BF}" srcOrd="2" destOrd="0" presId="urn:microsoft.com/office/officeart/2005/8/layout/cycle7"/>
    <dgm:cxn modelId="{B4D88252-F187-47B9-881C-80A968A5D6A5}" type="presParOf" srcId="{FCB4C145-E465-41C1-AF69-F6ED290E3270}" destId="{48FCBAAD-85DF-4608-B4C5-815BB3A5CE5E}" srcOrd="3" destOrd="0" presId="urn:microsoft.com/office/officeart/2005/8/layout/cycle7"/>
    <dgm:cxn modelId="{68DC1F30-792B-4378-AE7D-E219B5998BCB}" type="presParOf" srcId="{48FCBAAD-85DF-4608-B4C5-815BB3A5CE5E}" destId="{9BD76CDE-D1D3-4220-BA8C-C244F687F74E}" srcOrd="0" destOrd="0" presId="urn:microsoft.com/office/officeart/2005/8/layout/cycle7"/>
    <dgm:cxn modelId="{63D35B11-41C6-4639-81C0-9077802D6236}" type="presParOf" srcId="{FCB4C145-E465-41C1-AF69-F6ED290E3270}" destId="{DAD4C505-7CF9-4962-977E-EC2CAA133A9B}" srcOrd="4" destOrd="0" presId="urn:microsoft.com/office/officeart/2005/8/layout/cycle7"/>
    <dgm:cxn modelId="{7274B3A9-A34A-4768-A04E-AD76774B998C}" type="presParOf" srcId="{FCB4C145-E465-41C1-AF69-F6ED290E3270}" destId="{5738AC32-0BBB-41E7-AC0D-159699A4631C}" srcOrd="5" destOrd="0" presId="urn:microsoft.com/office/officeart/2005/8/layout/cycle7"/>
    <dgm:cxn modelId="{1E638F79-E252-4F12-AF78-63787EB76A91}" type="presParOf" srcId="{5738AC32-0BBB-41E7-AC0D-159699A4631C}" destId="{F0EE8414-6E42-4B30-B2EC-8F3E71373A31}" srcOrd="0" destOrd="0" presId="urn:microsoft.com/office/officeart/2005/8/layout/cycle7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06846-543F-4FDA-A541-F2E27AAA9EEC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E1107A99-0A50-4BCF-A8FC-CC0F91EF0724}">
      <dgm:prSet phldrT="[Text]" phldr="1"/>
      <dgm:spPr/>
      <dgm:t>
        <a:bodyPr/>
        <a:lstStyle/>
        <a:p>
          <a:endParaRPr lang="en-US" dirty="0"/>
        </a:p>
      </dgm:t>
    </dgm:pt>
    <dgm:pt modelId="{D3F21392-952F-4B77-B8E1-C884C400FF35}" type="parTrans" cxnId="{4C0F8E3C-9CE5-4E66-BD8B-72859197D881}">
      <dgm:prSet/>
      <dgm:spPr/>
      <dgm:t>
        <a:bodyPr/>
        <a:lstStyle/>
        <a:p>
          <a:endParaRPr lang="en-US"/>
        </a:p>
      </dgm:t>
    </dgm:pt>
    <dgm:pt modelId="{9B04AEA7-FEB3-43AE-8FBC-C4D7F9B204F4}" type="sibTrans" cxnId="{4C0F8E3C-9CE5-4E66-BD8B-72859197D881}">
      <dgm:prSet/>
      <dgm:spPr/>
      <dgm:t>
        <a:bodyPr/>
        <a:lstStyle/>
        <a:p>
          <a:endParaRPr lang="en-US"/>
        </a:p>
      </dgm:t>
    </dgm:pt>
    <dgm:pt modelId="{319D0A1F-345D-406D-8C21-0B2943C35A22}">
      <dgm:prSet phldrT="[Text]" phldr="1"/>
      <dgm:spPr/>
      <dgm:t>
        <a:bodyPr/>
        <a:lstStyle/>
        <a:p>
          <a:endParaRPr lang="en-US" dirty="0"/>
        </a:p>
      </dgm:t>
    </dgm:pt>
    <dgm:pt modelId="{0A6E95EF-CBFA-4F14-B2C7-38930B88FFD2}" type="parTrans" cxnId="{B3FD566B-6BEE-47A1-8B2E-423CDD3DFB16}">
      <dgm:prSet/>
      <dgm:spPr/>
      <dgm:t>
        <a:bodyPr/>
        <a:lstStyle/>
        <a:p>
          <a:endParaRPr lang="en-US"/>
        </a:p>
      </dgm:t>
    </dgm:pt>
    <dgm:pt modelId="{5B0D384A-8EC3-436B-BAD5-EA5761EDD29B}" type="sibTrans" cxnId="{B3FD566B-6BEE-47A1-8B2E-423CDD3DFB16}">
      <dgm:prSet/>
      <dgm:spPr/>
      <dgm:t>
        <a:bodyPr/>
        <a:lstStyle/>
        <a:p>
          <a:endParaRPr lang="en-US"/>
        </a:p>
      </dgm:t>
    </dgm:pt>
    <dgm:pt modelId="{8733233D-9868-41C4-9CA8-B80B21F39E78}">
      <dgm:prSet phldrT="[Text]" phldr="1"/>
      <dgm:spPr/>
      <dgm:t>
        <a:bodyPr/>
        <a:lstStyle/>
        <a:p>
          <a:endParaRPr lang="en-US" dirty="0"/>
        </a:p>
      </dgm:t>
    </dgm:pt>
    <dgm:pt modelId="{89DE30BC-B422-4CF0-B81A-7C3BFE1EF21E}" type="parTrans" cxnId="{83B1F249-6158-42FC-AE3F-ABD69F887AE2}">
      <dgm:prSet/>
      <dgm:spPr/>
      <dgm:t>
        <a:bodyPr/>
        <a:lstStyle/>
        <a:p>
          <a:endParaRPr lang="en-US"/>
        </a:p>
      </dgm:t>
    </dgm:pt>
    <dgm:pt modelId="{68575788-6E3E-4123-941C-A3AA6C95BE2E}" type="sibTrans" cxnId="{83B1F249-6158-42FC-AE3F-ABD69F887AE2}">
      <dgm:prSet/>
      <dgm:spPr/>
      <dgm:t>
        <a:bodyPr/>
        <a:lstStyle/>
        <a:p>
          <a:endParaRPr lang="en-US"/>
        </a:p>
      </dgm:t>
    </dgm:pt>
    <dgm:pt modelId="{581DBCB0-0818-4351-89A4-7138B4640B6A}">
      <dgm:prSet phldrT="[Text]" phldr="1"/>
      <dgm:spPr/>
      <dgm:t>
        <a:bodyPr/>
        <a:lstStyle/>
        <a:p>
          <a:endParaRPr lang="en-US" dirty="0"/>
        </a:p>
      </dgm:t>
    </dgm:pt>
    <dgm:pt modelId="{4F07ECFC-ACC0-45C0-8A19-7B679D65C6F5}" type="parTrans" cxnId="{436078C2-90B1-4CCC-871A-1B753C445D87}">
      <dgm:prSet/>
      <dgm:spPr/>
      <dgm:t>
        <a:bodyPr/>
        <a:lstStyle/>
        <a:p>
          <a:endParaRPr lang="en-US"/>
        </a:p>
      </dgm:t>
    </dgm:pt>
    <dgm:pt modelId="{8DA649CF-B58B-4C97-9C62-A25330D4A554}" type="sibTrans" cxnId="{436078C2-90B1-4CCC-871A-1B753C445D87}">
      <dgm:prSet/>
      <dgm:spPr/>
      <dgm:t>
        <a:bodyPr/>
        <a:lstStyle/>
        <a:p>
          <a:endParaRPr lang="en-US"/>
        </a:p>
      </dgm:t>
    </dgm:pt>
    <dgm:pt modelId="{40DA7D41-E2C6-4570-8C80-F426F95D9EC3}">
      <dgm:prSet phldrT="[Text]" phldr="1"/>
      <dgm:spPr/>
      <dgm:t>
        <a:bodyPr/>
        <a:lstStyle/>
        <a:p>
          <a:endParaRPr lang="en-US" dirty="0"/>
        </a:p>
      </dgm:t>
    </dgm:pt>
    <dgm:pt modelId="{43A8E48E-9489-4C45-845A-BC429D719E4A}" type="parTrans" cxnId="{DD12BD63-9BC0-44CC-8E9A-86304B1624A6}">
      <dgm:prSet/>
      <dgm:spPr/>
      <dgm:t>
        <a:bodyPr/>
        <a:lstStyle/>
        <a:p>
          <a:endParaRPr lang="en-US"/>
        </a:p>
      </dgm:t>
    </dgm:pt>
    <dgm:pt modelId="{4B92F0CE-D6CB-41C8-987D-7B39EEDE910D}" type="sibTrans" cxnId="{DD12BD63-9BC0-44CC-8E9A-86304B1624A6}">
      <dgm:prSet/>
      <dgm:spPr/>
      <dgm:t>
        <a:bodyPr/>
        <a:lstStyle/>
        <a:p>
          <a:endParaRPr lang="en-US"/>
        </a:p>
      </dgm:t>
    </dgm:pt>
    <dgm:pt modelId="{37EA7B84-E598-4995-8C05-C2226B1B4980}" type="pres">
      <dgm:prSet presAssocID="{C1006846-543F-4FDA-A541-F2E27AAA9EEC}" presName="Name0" presStyleCnt="0">
        <dgm:presLayoutVars>
          <dgm:dir/>
          <dgm:resizeHandles val="exact"/>
        </dgm:presLayoutVars>
      </dgm:prSet>
      <dgm:spPr/>
    </dgm:pt>
    <dgm:pt modelId="{25C4C79B-0B9A-470B-B68E-D91200B6DDFC}" type="pres">
      <dgm:prSet presAssocID="{C1006846-543F-4FDA-A541-F2E27AAA9EEC}" presName="cycle" presStyleCnt="0"/>
      <dgm:spPr/>
    </dgm:pt>
    <dgm:pt modelId="{613EDE97-F1F9-4F04-995B-4EFF29AF46C5}" type="pres">
      <dgm:prSet presAssocID="{E1107A99-0A50-4BCF-A8FC-CC0F91EF0724}" presName="nodeFirstNode" presStyleLbl="node1" presStyleIdx="0" presStyleCnt="5">
        <dgm:presLayoutVars>
          <dgm:bulletEnabled val="1"/>
        </dgm:presLayoutVars>
      </dgm:prSet>
      <dgm:spPr/>
    </dgm:pt>
    <dgm:pt modelId="{5A8AC0D4-C8E6-4399-AD8E-DD988A3E982B}" type="pres">
      <dgm:prSet presAssocID="{9B04AEA7-FEB3-43AE-8FBC-C4D7F9B204F4}" presName="sibTransFirstNode" presStyleLbl="bgShp" presStyleIdx="0" presStyleCnt="1"/>
      <dgm:spPr/>
    </dgm:pt>
    <dgm:pt modelId="{D9D5E475-7540-4ED3-90D7-DD1D4DEFC4F9}" type="pres">
      <dgm:prSet presAssocID="{319D0A1F-345D-406D-8C21-0B2943C35A22}" presName="nodeFollowingNodes" presStyleLbl="node1" presStyleIdx="1" presStyleCnt="5">
        <dgm:presLayoutVars>
          <dgm:bulletEnabled val="1"/>
        </dgm:presLayoutVars>
      </dgm:prSet>
      <dgm:spPr/>
    </dgm:pt>
    <dgm:pt modelId="{DBFF72A6-020F-414D-AD2F-2757810E9E16}" type="pres">
      <dgm:prSet presAssocID="{8733233D-9868-41C4-9CA8-B80B21F39E78}" presName="nodeFollowingNodes" presStyleLbl="node1" presStyleIdx="2" presStyleCnt="5">
        <dgm:presLayoutVars>
          <dgm:bulletEnabled val="1"/>
        </dgm:presLayoutVars>
      </dgm:prSet>
      <dgm:spPr/>
    </dgm:pt>
    <dgm:pt modelId="{055DF0C3-E591-4690-A566-52FC034D46F6}" type="pres">
      <dgm:prSet presAssocID="{581DBCB0-0818-4351-89A4-7138B4640B6A}" presName="nodeFollowingNodes" presStyleLbl="node1" presStyleIdx="3" presStyleCnt="5">
        <dgm:presLayoutVars>
          <dgm:bulletEnabled val="1"/>
        </dgm:presLayoutVars>
      </dgm:prSet>
      <dgm:spPr/>
    </dgm:pt>
    <dgm:pt modelId="{628ADEB2-9C8A-4584-828B-520495498A13}" type="pres">
      <dgm:prSet presAssocID="{40DA7D41-E2C6-4570-8C80-F426F95D9EC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3FD566B-6BEE-47A1-8B2E-423CDD3DFB16}" srcId="{C1006846-543F-4FDA-A541-F2E27AAA9EEC}" destId="{319D0A1F-345D-406D-8C21-0B2943C35A22}" srcOrd="1" destOrd="0" parTransId="{0A6E95EF-CBFA-4F14-B2C7-38930B88FFD2}" sibTransId="{5B0D384A-8EC3-436B-BAD5-EA5761EDD29B}"/>
    <dgm:cxn modelId="{31EE9C8E-FF72-4D42-9B73-109D3F53C4BF}" type="presOf" srcId="{40DA7D41-E2C6-4570-8C80-F426F95D9EC3}" destId="{628ADEB2-9C8A-4584-828B-520495498A13}" srcOrd="0" destOrd="0" presId="urn:microsoft.com/office/officeart/2005/8/layout/cycle3"/>
    <dgm:cxn modelId="{4C0F8E3C-9CE5-4E66-BD8B-72859197D881}" srcId="{C1006846-543F-4FDA-A541-F2E27AAA9EEC}" destId="{E1107A99-0A50-4BCF-A8FC-CC0F91EF0724}" srcOrd="0" destOrd="0" parTransId="{D3F21392-952F-4B77-B8E1-C884C400FF35}" sibTransId="{9B04AEA7-FEB3-43AE-8FBC-C4D7F9B204F4}"/>
    <dgm:cxn modelId="{5F553FBE-A40A-4F66-A689-99AC5756AF2D}" type="presOf" srcId="{319D0A1F-345D-406D-8C21-0B2943C35A22}" destId="{D9D5E475-7540-4ED3-90D7-DD1D4DEFC4F9}" srcOrd="0" destOrd="0" presId="urn:microsoft.com/office/officeart/2005/8/layout/cycle3"/>
    <dgm:cxn modelId="{436078C2-90B1-4CCC-871A-1B753C445D87}" srcId="{C1006846-543F-4FDA-A541-F2E27AAA9EEC}" destId="{581DBCB0-0818-4351-89A4-7138B4640B6A}" srcOrd="3" destOrd="0" parTransId="{4F07ECFC-ACC0-45C0-8A19-7B679D65C6F5}" sibTransId="{8DA649CF-B58B-4C97-9C62-A25330D4A554}"/>
    <dgm:cxn modelId="{DD12BD63-9BC0-44CC-8E9A-86304B1624A6}" srcId="{C1006846-543F-4FDA-A541-F2E27AAA9EEC}" destId="{40DA7D41-E2C6-4570-8C80-F426F95D9EC3}" srcOrd="4" destOrd="0" parTransId="{43A8E48E-9489-4C45-845A-BC429D719E4A}" sibTransId="{4B92F0CE-D6CB-41C8-987D-7B39EEDE910D}"/>
    <dgm:cxn modelId="{C872CE1B-A279-4F96-9ED4-C929ACB41ABD}" type="presOf" srcId="{9B04AEA7-FEB3-43AE-8FBC-C4D7F9B204F4}" destId="{5A8AC0D4-C8E6-4399-AD8E-DD988A3E982B}" srcOrd="0" destOrd="0" presId="urn:microsoft.com/office/officeart/2005/8/layout/cycle3"/>
    <dgm:cxn modelId="{8946523D-AFD3-47D0-BCB4-4AFE159DEDDB}" type="presOf" srcId="{8733233D-9868-41C4-9CA8-B80B21F39E78}" destId="{DBFF72A6-020F-414D-AD2F-2757810E9E16}" srcOrd="0" destOrd="0" presId="urn:microsoft.com/office/officeart/2005/8/layout/cycle3"/>
    <dgm:cxn modelId="{AAACCCBB-6136-4DB4-9B36-C4FEA021A35E}" type="presOf" srcId="{581DBCB0-0818-4351-89A4-7138B4640B6A}" destId="{055DF0C3-E591-4690-A566-52FC034D46F6}" srcOrd="0" destOrd="0" presId="urn:microsoft.com/office/officeart/2005/8/layout/cycle3"/>
    <dgm:cxn modelId="{83B1F249-6158-42FC-AE3F-ABD69F887AE2}" srcId="{C1006846-543F-4FDA-A541-F2E27AAA9EEC}" destId="{8733233D-9868-41C4-9CA8-B80B21F39E78}" srcOrd="2" destOrd="0" parTransId="{89DE30BC-B422-4CF0-B81A-7C3BFE1EF21E}" sibTransId="{68575788-6E3E-4123-941C-A3AA6C95BE2E}"/>
    <dgm:cxn modelId="{95CB58E6-C950-4DF6-8265-2617AD160132}" type="presOf" srcId="{C1006846-543F-4FDA-A541-F2E27AAA9EEC}" destId="{37EA7B84-E598-4995-8C05-C2226B1B4980}" srcOrd="0" destOrd="0" presId="urn:microsoft.com/office/officeart/2005/8/layout/cycle3"/>
    <dgm:cxn modelId="{329E4FE7-BE70-42AE-A36D-B7C1080A062F}" type="presOf" srcId="{E1107A99-0A50-4BCF-A8FC-CC0F91EF0724}" destId="{613EDE97-F1F9-4F04-995B-4EFF29AF46C5}" srcOrd="0" destOrd="0" presId="urn:microsoft.com/office/officeart/2005/8/layout/cycle3"/>
    <dgm:cxn modelId="{0D1AE4DC-CE66-486A-B807-1ADDF30D0A53}" type="presParOf" srcId="{37EA7B84-E598-4995-8C05-C2226B1B4980}" destId="{25C4C79B-0B9A-470B-B68E-D91200B6DDFC}" srcOrd="0" destOrd="0" presId="urn:microsoft.com/office/officeart/2005/8/layout/cycle3"/>
    <dgm:cxn modelId="{A4997715-D287-4EEF-923B-27F23A6354DF}" type="presParOf" srcId="{25C4C79B-0B9A-470B-B68E-D91200B6DDFC}" destId="{613EDE97-F1F9-4F04-995B-4EFF29AF46C5}" srcOrd="0" destOrd="0" presId="urn:microsoft.com/office/officeart/2005/8/layout/cycle3"/>
    <dgm:cxn modelId="{291487FE-3DDE-49BF-B205-CA69EA7405C6}" type="presParOf" srcId="{25C4C79B-0B9A-470B-B68E-D91200B6DDFC}" destId="{5A8AC0D4-C8E6-4399-AD8E-DD988A3E982B}" srcOrd="1" destOrd="0" presId="urn:microsoft.com/office/officeart/2005/8/layout/cycle3"/>
    <dgm:cxn modelId="{EE6F2E46-7169-43B5-A6A9-9FCEA9E4358E}" type="presParOf" srcId="{25C4C79B-0B9A-470B-B68E-D91200B6DDFC}" destId="{D9D5E475-7540-4ED3-90D7-DD1D4DEFC4F9}" srcOrd="2" destOrd="0" presId="urn:microsoft.com/office/officeart/2005/8/layout/cycle3"/>
    <dgm:cxn modelId="{FBA57A44-567D-4DFB-8627-7F39F09038F5}" type="presParOf" srcId="{25C4C79B-0B9A-470B-B68E-D91200B6DDFC}" destId="{DBFF72A6-020F-414D-AD2F-2757810E9E16}" srcOrd="3" destOrd="0" presId="urn:microsoft.com/office/officeart/2005/8/layout/cycle3"/>
    <dgm:cxn modelId="{F530D3ED-6080-4427-952B-F576222FD706}" type="presParOf" srcId="{25C4C79B-0B9A-470B-B68E-D91200B6DDFC}" destId="{055DF0C3-E591-4690-A566-52FC034D46F6}" srcOrd="4" destOrd="0" presId="urn:microsoft.com/office/officeart/2005/8/layout/cycle3"/>
    <dgm:cxn modelId="{DEF674FD-2122-471A-AB3D-C2673D1586BE}" type="presParOf" srcId="{25C4C79B-0B9A-470B-B68E-D91200B6DDFC}" destId="{628ADEB2-9C8A-4584-828B-520495498A13}" srcOrd="5" destOrd="0" presId="urn:microsoft.com/office/officeart/2005/8/layout/cycle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85E6D6-D849-4229-9CED-27D1F4D45EB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C1F6DE-FB80-4068-9612-53E1AD48ABA9}">
      <dgm:prSet phldrT="[Text]" phldr="1"/>
      <dgm:spPr/>
      <dgm:t>
        <a:bodyPr/>
        <a:lstStyle/>
        <a:p>
          <a:endParaRPr lang="en-US"/>
        </a:p>
      </dgm:t>
    </dgm:pt>
    <dgm:pt modelId="{CABA494A-0EEE-43EF-9152-510A81611890}" type="parTrans" cxnId="{D6404396-4C09-400D-86DB-6837A7A9DF03}">
      <dgm:prSet/>
      <dgm:spPr/>
      <dgm:t>
        <a:bodyPr/>
        <a:lstStyle/>
        <a:p>
          <a:endParaRPr lang="en-US"/>
        </a:p>
      </dgm:t>
    </dgm:pt>
    <dgm:pt modelId="{E7C81A41-BD29-4C40-9516-077A04DF846C}" type="sibTrans" cxnId="{D6404396-4C09-400D-86DB-6837A7A9DF03}">
      <dgm:prSet/>
      <dgm:spPr/>
      <dgm:t>
        <a:bodyPr/>
        <a:lstStyle/>
        <a:p>
          <a:endParaRPr lang="en-US"/>
        </a:p>
      </dgm:t>
    </dgm:pt>
    <dgm:pt modelId="{2399C367-CF79-4C61-83D9-C46F67DD2036}">
      <dgm:prSet phldrT="[Text]" phldr="1"/>
      <dgm:spPr/>
      <dgm:t>
        <a:bodyPr/>
        <a:lstStyle/>
        <a:p>
          <a:endParaRPr lang="en-US"/>
        </a:p>
      </dgm:t>
    </dgm:pt>
    <dgm:pt modelId="{9E6A826F-B5FF-4329-B6C7-597E0C0BC685}" type="parTrans" cxnId="{75842B1A-3E3F-4B66-8716-99CF9802F195}">
      <dgm:prSet/>
      <dgm:spPr/>
      <dgm:t>
        <a:bodyPr/>
        <a:lstStyle/>
        <a:p>
          <a:endParaRPr lang="en-US"/>
        </a:p>
      </dgm:t>
    </dgm:pt>
    <dgm:pt modelId="{3E1268EC-CEAD-4CBB-B3DA-0C270A33E2ED}" type="sibTrans" cxnId="{75842B1A-3E3F-4B66-8716-99CF9802F195}">
      <dgm:prSet/>
      <dgm:spPr/>
      <dgm:t>
        <a:bodyPr/>
        <a:lstStyle/>
        <a:p>
          <a:endParaRPr lang="en-US"/>
        </a:p>
      </dgm:t>
    </dgm:pt>
    <dgm:pt modelId="{D32F732A-5D90-4519-8551-1EF43E946892}">
      <dgm:prSet phldrT="[Text]" phldr="1"/>
      <dgm:spPr/>
      <dgm:t>
        <a:bodyPr/>
        <a:lstStyle/>
        <a:p>
          <a:endParaRPr lang="en-US"/>
        </a:p>
      </dgm:t>
    </dgm:pt>
    <dgm:pt modelId="{A7DBA40E-33DF-4DE6-B14A-494912A11F7D}" type="parTrans" cxnId="{F89BE11B-0455-4FA9-853B-FBC9D9FEEE5E}">
      <dgm:prSet/>
      <dgm:spPr/>
      <dgm:t>
        <a:bodyPr/>
        <a:lstStyle/>
        <a:p>
          <a:endParaRPr lang="en-US"/>
        </a:p>
      </dgm:t>
    </dgm:pt>
    <dgm:pt modelId="{3D341282-4EF8-4DEB-9F45-06CFA52C5563}" type="sibTrans" cxnId="{F89BE11B-0455-4FA9-853B-FBC9D9FEEE5E}">
      <dgm:prSet/>
      <dgm:spPr/>
      <dgm:t>
        <a:bodyPr/>
        <a:lstStyle/>
        <a:p>
          <a:endParaRPr lang="en-US"/>
        </a:p>
      </dgm:t>
    </dgm:pt>
    <dgm:pt modelId="{AF9CBCFA-FE2B-4CDB-89FB-6D0EF60A9F2F}">
      <dgm:prSet phldrT="[Text]" phldr="1"/>
      <dgm:spPr/>
      <dgm:t>
        <a:bodyPr/>
        <a:lstStyle/>
        <a:p>
          <a:endParaRPr lang="en-US"/>
        </a:p>
      </dgm:t>
    </dgm:pt>
    <dgm:pt modelId="{744B0303-BD15-4B07-9EA5-36DE5C15E085}" type="parTrans" cxnId="{C3F01707-A9FC-42E6-9FEA-AEB9D9F247A9}">
      <dgm:prSet/>
      <dgm:spPr/>
      <dgm:t>
        <a:bodyPr/>
        <a:lstStyle/>
        <a:p>
          <a:endParaRPr lang="en-US"/>
        </a:p>
      </dgm:t>
    </dgm:pt>
    <dgm:pt modelId="{F041D895-D56B-4156-A75E-35D3AC112DCC}" type="sibTrans" cxnId="{C3F01707-A9FC-42E6-9FEA-AEB9D9F247A9}">
      <dgm:prSet/>
      <dgm:spPr/>
      <dgm:t>
        <a:bodyPr/>
        <a:lstStyle/>
        <a:p>
          <a:endParaRPr lang="en-US"/>
        </a:p>
      </dgm:t>
    </dgm:pt>
    <dgm:pt modelId="{657ED6A1-7A80-4F59-B115-43421A6A9479}">
      <dgm:prSet phldrT="[Text]" phldr="1"/>
      <dgm:spPr/>
      <dgm:t>
        <a:bodyPr/>
        <a:lstStyle/>
        <a:p>
          <a:endParaRPr lang="en-US"/>
        </a:p>
      </dgm:t>
    </dgm:pt>
    <dgm:pt modelId="{C9C9E39B-AB75-4C83-9C07-D651CE28010E}" type="parTrans" cxnId="{67FEBF7E-E179-4A02-BE1D-8D38F1C68FD5}">
      <dgm:prSet/>
      <dgm:spPr/>
      <dgm:t>
        <a:bodyPr/>
        <a:lstStyle/>
        <a:p>
          <a:endParaRPr lang="en-US"/>
        </a:p>
      </dgm:t>
    </dgm:pt>
    <dgm:pt modelId="{4CEFC258-E254-4A0D-BCBD-A4C6BADAD47C}" type="sibTrans" cxnId="{67FEBF7E-E179-4A02-BE1D-8D38F1C68FD5}">
      <dgm:prSet/>
      <dgm:spPr/>
      <dgm:t>
        <a:bodyPr/>
        <a:lstStyle/>
        <a:p>
          <a:endParaRPr lang="en-US"/>
        </a:p>
      </dgm:t>
    </dgm:pt>
    <dgm:pt modelId="{3844CAD8-4470-4519-9735-001CA665EB04}" type="pres">
      <dgm:prSet presAssocID="{6385E6D6-D849-4229-9CED-27D1F4D45EB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63AE310-E2A5-4224-B844-5D260F72A7E9}" type="pres">
      <dgm:prSet presAssocID="{6385E6D6-D849-4229-9CED-27D1F4D45EBC}" presName="matrix" presStyleCnt="0"/>
      <dgm:spPr/>
    </dgm:pt>
    <dgm:pt modelId="{5CD3A0DD-73CF-4487-AEE2-BE40CE636751}" type="pres">
      <dgm:prSet presAssocID="{6385E6D6-D849-4229-9CED-27D1F4D45EBC}" presName="tile1" presStyleLbl="node1" presStyleIdx="0" presStyleCnt="4"/>
      <dgm:spPr/>
    </dgm:pt>
    <dgm:pt modelId="{B45BA31A-572D-4C4E-96A0-864A41785135}" type="pres">
      <dgm:prSet presAssocID="{6385E6D6-D849-4229-9CED-27D1F4D45EB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3656B28-9E5B-487B-A34C-BFE787EA39C5}" type="pres">
      <dgm:prSet presAssocID="{6385E6D6-D849-4229-9CED-27D1F4D45EBC}" presName="tile2" presStyleLbl="node1" presStyleIdx="1" presStyleCnt="4"/>
      <dgm:spPr/>
    </dgm:pt>
    <dgm:pt modelId="{35FCAE5F-B289-4FF0-B415-5861933BD7B0}" type="pres">
      <dgm:prSet presAssocID="{6385E6D6-D849-4229-9CED-27D1F4D45EB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33F75EA-5E80-48D2-A0EB-9B318AC82C15}" type="pres">
      <dgm:prSet presAssocID="{6385E6D6-D849-4229-9CED-27D1F4D45EBC}" presName="tile3" presStyleLbl="node1" presStyleIdx="2" presStyleCnt="4"/>
      <dgm:spPr/>
    </dgm:pt>
    <dgm:pt modelId="{EE4CA029-A877-4408-BDEA-CA9C73FAA97B}" type="pres">
      <dgm:prSet presAssocID="{6385E6D6-D849-4229-9CED-27D1F4D45EB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B7A320-870D-407B-A977-120FB6B9A586}" type="pres">
      <dgm:prSet presAssocID="{6385E6D6-D849-4229-9CED-27D1F4D45EBC}" presName="tile4" presStyleLbl="node1" presStyleIdx="3" presStyleCnt="4"/>
      <dgm:spPr/>
    </dgm:pt>
    <dgm:pt modelId="{F35C6B87-2772-49CD-A71A-98DE1A3D125E}" type="pres">
      <dgm:prSet presAssocID="{6385E6D6-D849-4229-9CED-27D1F4D45EB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FE77D13-A19A-4FBE-8A9B-4B9DA915ED20}" type="pres">
      <dgm:prSet presAssocID="{6385E6D6-D849-4229-9CED-27D1F4D45EBC}" presName="centerTile" presStyleLbl="fgShp" presStyleIdx="0" presStyleCnt="1" custScaleX="116667" custScaleY="165000">
        <dgm:presLayoutVars>
          <dgm:chMax val="0"/>
          <dgm:chPref val="0"/>
        </dgm:presLayoutVars>
      </dgm:prSet>
      <dgm:spPr/>
    </dgm:pt>
  </dgm:ptLst>
  <dgm:cxnLst>
    <dgm:cxn modelId="{94117B0E-A33C-4713-86FC-56D5AB6120A0}" type="presOf" srcId="{657ED6A1-7A80-4F59-B115-43421A6A9479}" destId="{F35C6B87-2772-49CD-A71A-98DE1A3D125E}" srcOrd="1" destOrd="0" presId="urn:microsoft.com/office/officeart/2005/8/layout/matrix1"/>
    <dgm:cxn modelId="{C3F01707-A9FC-42E6-9FEA-AEB9D9F247A9}" srcId="{A7C1F6DE-FB80-4068-9612-53E1AD48ABA9}" destId="{AF9CBCFA-FE2B-4CDB-89FB-6D0EF60A9F2F}" srcOrd="2" destOrd="0" parTransId="{744B0303-BD15-4B07-9EA5-36DE5C15E085}" sibTransId="{F041D895-D56B-4156-A75E-35D3AC112DCC}"/>
    <dgm:cxn modelId="{8AC207D6-A3D7-4B95-9F94-0D810ED3A39D}" type="presOf" srcId="{AF9CBCFA-FE2B-4CDB-89FB-6D0EF60A9F2F}" destId="{C33F75EA-5E80-48D2-A0EB-9B318AC82C15}" srcOrd="0" destOrd="0" presId="urn:microsoft.com/office/officeart/2005/8/layout/matrix1"/>
    <dgm:cxn modelId="{F89BE11B-0455-4FA9-853B-FBC9D9FEEE5E}" srcId="{A7C1F6DE-FB80-4068-9612-53E1AD48ABA9}" destId="{D32F732A-5D90-4519-8551-1EF43E946892}" srcOrd="1" destOrd="0" parTransId="{A7DBA40E-33DF-4DE6-B14A-494912A11F7D}" sibTransId="{3D341282-4EF8-4DEB-9F45-06CFA52C5563}"/>
    <dgm:cxn modelId="{FA1ECB3C-D28C-4773-B7C1-25837575401E}" type="presOf" srcId="{AF9CBCFA-FE2B-4CDB-89FB-6D0EF60A9F2F}" destId="{EE4CA029-A877-4408-BDEA-CA9C73FAA97B}" srcOrd="1" destOrd="0" presId="urn:microsoft.com/office/officeart/2005/8/layout/matrix1"/>
    <dgm:cxn modelId="{8676ED5B-00DC-4661-A477-B6C5143C9D86}" type="presOf" srcId="{6385E6D6-D849-4229-9CED-27D1F4D45EBC}" destId="{3844CAD8-4470-4519-9735-001CA665EB04}" srcOrd="0" destOrd="0" presId="urn:microsoft.com/office/officeart/2005/8/layout/matrix1"/>
    <dgm:cxn modelId="{25DD5469-CF62-42B5-9CC8-98137748CBBD}" type="presOf" srcId="{A7C1F6DE-FB80-4068-9612-53E1AD48ABA9}" destId="{5FE77D13-A19A-4FBE-8A9B-4B9DA915ED20}" srcOrd="0" destOrd="0" presId="urn:microsoft.com/office/officeart/2005/8/layout/matrix1"/>
    <dgm:cxn modelId="{D6404396-4C09-400D-86DB-6837A7A9DF03}" srcId="{6385E6D6-D849-4229-9CED-27D1F4D45EBC}" destId="{A7C1F6DE-FB80-4068-9612-53E1AD48ABA9}" srcOrd="0" destOrd="0" parTransId="{CABA494A-0EEE-43EF-9152-510A81611890}" sibTransId="{E7C81A41-BD29-4C40-9516-077A04DF846C}"/>
    <dgm:cxn modelId="{67FEBF7E-E179-4A02-BE1D-8D38F1C68FD5}" srcId="{A7C1F6DE-FB80-4068-9612-53E1AD48ABA9}" destId="{657ED6A1-7A80-4F59-B115-43421A6A9479}" srcOrd="3" destOrd="0" parTransId="{C9C9E39B-AB75-4C83-9C07-D651CE28010E}" sibTransId="{4CEFC258-E254-4A0D-BCBD-A4C6BADAD47C}"/>
    <dgm:cxn modelId="{75842B1A-3E3F-4B66-8716-99CF9802F195}" srcId="{A7C1F6DE-FB80-4068-9612-53E1AD48ABA9}" destId="{2399C367-CF79-4C61-83D9-C46F67DD2036}" srcOrd="0" destOrd="0" parTransId="{9E6A826F-B5FF-4329-B6C7-597E0C0BC685}" sibTransId="{3E1268EC-CEAD-4CBB-B3DA-0C270A33E2ED}"/>
    <dgm:cxn modelId="{59D3A3D9-F564-4A75-B05B-68FA954A1B04}" type="presOf" srcId="{657ED6A1-7A80-4F59-B115-43421A6A9479}" destId="{BEB7A320-870D-407B-A977-120FB6B9A586}" srcOrd="0" destOrd="0" presId="urn:microsoft.com/office/officeart/2005/8/layout/matrix1"/>
    <dgm:cxn modelId="{B04449A2-A141-4B84-9086-BA1358CF1751}" type="presOf" srcId="{2399C367-CF79-4C61-83D9-C46F67DD2036}" destId="{5CD3A0DD-73CF-4487-AEE2-BE40CE636751}" srcOrd="0" destOrd="0" presId="urn:microsoft.com/office/officeart/2005/8/layout/matrix1"/>
    <dgm:cxn modelId="{13491885-E994-4FD2-9906-F9B20E7251D7}" type="presOf" srcId="{D32F732A-5D90-4519-8551-1EF43E946892}" destId="{B3656B28-9E5B-487B-A34C-BFE787EA39C5}" srcOrd="0" destOrd="0" presId="urn:microsoft.com/office/officeart/2005/8/layout/matrix1"/>
    <dgm:cxn modelId="{8578459D-8D7E-4EAE-A730-A882B8F29F53}" type="presOf" srcId="{D32F732A-5D90-4519-8551-1EF43E946892}" destId="{35FCAE5F-B289-4FF0-B415-5861933BD7B0}" srcOrd="1" destOrd="0" presId="urn:microsoft.com/office/officeart/2005/8/layout/matrix1"/>
    <dgm:cxn modelId="{53A16941-4294-45ED-A594-AD05B12A10D0}" type="presOf" srcId="{2399C367-CF79-4C61-83D9-C46F67DD2036}" destId="{B45BA31A-572D-4C4E-96A0-864A41785135}" srcOrd="1" destOrd="0" presId="urn:microsoft.com/office/officeart/2005/8/layout/matrix1"/>
    <dgm:cxn modelId="{85D61283-D5D7-443E-8E2D-7068AC7D1864}" type="presParOf" srcId="{3844CAD8-4470-4519-9735-001CA665EB04}" destId="{763AE310-E2A5-4224-B844-5D260F72A7E9}" srcOrd="0" destOrd="0" presId="urn:microsoft.com/office/officeart/2005/8/layout/matrix1"/>
    <dgm:cxn modelId="{CC67A265-37E8-4356-BB48-54F5D6C35FB8}" type="presParOf" srcId="{763AE310-E2A5-4224-B844-5D260F72A7E9}" destId="{5CD3A0DD-73CF-4487-AEE2-BE40CE636751}" srcOrd="0" destOrd="0" presId="urn:microsoft.com/office/officeart/2005/8/layout/matrix1"/>
    <dgm:cxn modelId="{FB31B84A-433C-43AD-8DAB-A5FDC5E5D8BC}" type="presParOf" srcId="{763AE310-E2A5-4224-B844-5D260F72A7E9}" destId="{B45BA31A-572D-4C4E-96A0-864A41785135}" srcOrd="1" destOrd="0" presId="urn:microsoft.com/office/officeart/2005/8/layout/matrix1"/>
    <dgm:cxn modelId="{225A8B92-F973-47F4-852B-7C877D07AEB8}" type="presParOf" srcId="{763AE310-E2A5-4224-B844-5D260F72A7E9}" destId="{B3656B28-9E5B-487B-A34C-BFE787EA39C5}" srcOrd="2" destOrd="0" presId="urn:microsoft.com/office/officeart/2005/8/layout/matrix1"/>
    <dgm:cxn modelId="{6E22EC7C-3AA3-4010-B608-10DC95B90D36}" type="presParOf" srcId="{763AE310-E2A5-4224-B844-5D260F72A7E9}" destId="{35FCAE5F-B289-4FF0-B415-5861933BD7B0}" srcOrd="3" destOrd="0" presId="urn:microsoft.com/office/officeart/2005/8/layout/matrix1"/>
    <dgm:cxn modelId="{D8BA27B0-8B68-41C0-B750-4A6F2AF62909}" type="presParOf" srcId="{763AE310-E2A5-4224-B844-5D260F72A7E9}" destId="{C33F75EA-5E80-48D2-A0EB-9B318AC82C15}" srcOrd="4" destOrd="0" presId="urn:microsoft.com/office/officeart/2005/8/layout/matrix1"/>
    <dgm:cxn modelId="{8A37758F-539F-4E7F-896A-2A88CB34D153}" type="presParOf" srcId="{763AE310-E2A5-4224-B844-5D260F72A7E9}" destId="{EE4CA029-A877-4408-BDEA-CA9C73FAA97B}" srcOrd="5" destOrd="0" presId="urn:microsoft.com/office/officeart/2005/8/layout/matrix1"/>
    <dgm:cxn modelId="{2496DC78-1E2B-4E9A-BFEF-C5CFF81216A3}" type="presParOf" srcId="{763AE310-E2A5-4224-B844-5D260F72A7E9}" destId="{BEB7A320-870D-407B-A977-120FB6B9A586}" srcOrd="6" destOrd="0" presId="urn:microsoft.com/office/officeart/2005/8/layout/matrix1"/>
    <dgm:cxn modelId="{95438B16-6ABE-40FF-9D57-A084630350E7}" type="presParOf" srcId="{763AE310-E2A5-4224-B844-5D260F72A7E9}" destId="{F35C6B87-2772-49CD-A71A-98DE1A3D125E}" srcOrd="7" destOrd="0" presId="urn:microsoft.com/office/officeart/2005/8/layout/matrix1"/>
    <dgm:cxn modelId="{15FF8D82-9241-40CA-AA22-2C4AE95B241D}" type="presParOf" srcId="{3844CAD8-4470-4519-9735-001CA665EB04}" destId="{5FE77D13-A19A-4FBE-8A9B-4B9DA915ED20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0CDE4-70A3-473A-B27C-945850AD1688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DE9F2-F049-4CAF-BF81-C01F6F00E1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A098-92BA-4DA7-A39A-DE00CC4850E5}" type="datetimeFigureOut">
              <a:rPr lang="en-US" smtClean="0"/>
              <a:t>4/16/2009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B6DE-DBF6-40E2-B387-0B908F70A2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syoung\Local Settings\Temporary Internet Files\Content.IE5\MLURSRIZ\MPj0433182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64008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 descr="C:\Documents and Settings\syoung\Local Settings\Temporary Internet Files\Content.IE5\YLN6EMUA\MPj0433180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89304"/>
            <a:ext cx="6400800" cy="4279392"/>
          </a:xfrm>
          <a:prstGeom prst="rect">
            <a:avLst/>
          </a:prstGeom>
          <a:noFill/>
        </p:spPr>
      </p:pic>
      <p:pic>
        <p:nvPicPr>
          <p:cNvPr id="3074" name="Picture 2" descr="C:\Documents and Settings\syoung\Local Settings\Temporary Internet Files\Content.IE5\YTA7SDW3\MCj043699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4572000"/>
            <a:ext cx="182245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 descr="C:\Documents and Settings\syoung\Local Settings\Temporary Internet Files\Content.IE5\YLN6EMUA\MPj0433180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89304"/>
            <a:ext cx="6400800" cy="4279392"/>
          </a:xfrm>
          <a:prstGeom prst="rect">
            <a:avLst/>
          </a:prstGeom>
          <a:noFill/>
        </p:spPr>
      </p:pic>
      <p:pic>
        <p:nvPicPr>
          <p:cNvPr id="3074" name="Picture 2" descr="C:\Documents and Settings\syoung\Local Settings\Temporary Internet Files\Content.IE5\YTA7SDW3\MCj043699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0775" y="2514600"/>
            <a:ext cx="1822450" cy="1828800"/>
          </a:xfrm>
          <a:prstGeom prst="rect">
            <a:avLst/>
          </a:prstGeom>
          <a:noFill/>
        </p:spPr>
      </p:pic>
      <p:pic>
        <p:nvPicPr>
          <p:cNvPr id="3075" name="Picture 3" descr="C:\Documents and Settings\syoung\Local Settings\Temporary Internet Files\Content.IE5\YLN6EMUA\MPj0427671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85762"/>
            <a:ext cx="9144000" cy="608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Documents and Settings\syoung\Local Settings\Temporary Internet Files\Content.IE5\YLN6EMUA\MPj0438865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"/>
            <a:ext cx="6406896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C:\Documents and Settings\syoung\Local Settings\Temporary Internet Files\Content.IE5\C56R0XIF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048000"/>
            <a:ext cx="1001328" cy="1981200"/>
          </a:xfrm>
          <a:prstGeom prst="rect">
            <a:avLst/>
          </a:prstGeom>
          <a:noFill/>
        </p:spPr>
      </p:pic>
      <p:pic>
        <p:nvPicPr>
          <p:cNvPr id="6150" name="Picture 6" descr="C:\Documents and Settings\syoung\Local Settings\Temporary Internet Files\Content.IE5\MLURSRIZ\MCj0435253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8600" y="0"/>
            <a:ext cx="1981200" cy="1981200"/>
          </a:xfrm>
          <a:prstGeom prst="rect">
            <a:avLst/>
          </a:prstGeom>
          <a:noFill/>
        </p:spPr>
      </p:pic>
      <p:pic>
        <p:nvPicPr>
          <p:cNvPr id="6151" name="Picture 7" descr="C:\Documents and Settings\syoung\Local Settings\Temporary Internet Files\Content.IE5\YTA7SDW3\MCj0435244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81000"/>
            <a:ext cx="2209800" cy="2209800"/>
          </a:xfrm>
          <a:prstGeom prst="rect">
            <a:avLst/>
          </a:prstGeom>
          <a:noFill/>
        </p:spPr>
      </p:pic>
      <p:pic>
        <p:nvPicPr>
          <p:cNvPr id="6153" name="Picture 9" descr="C:\Documents and Settings\syoung\Local Settings\Temporary Internet Files\Content.IE5\YLN6EMUA\MPj0440914000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1524000"/>
            <a:ext cx="2440873" cy="1825752"/>
          </a:xfrm>
          <a:prstGeom prst="rect">
            <a:avLst/>
          </a:prstGeom>
          <a:noFill/>
        </p:spPr>
      </p:pic>
      <p:pic>
        <p:nvPicPr>
          <p:cNvPr id="6160" name="Picture 16" descr="C:\Documents and Settings\syoung\Local Settings\Temporary Internet Files\Content.IE5\YTA7SDW3\MPj04095840000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2667000"/>
            <a:ext cx="1219200" cy="1219200"/>
          </a:xfrm>
          <a:prstGeom prst="rect">
            <a:avLst/>
          </a:prstGeom>
          <a:noFill/>
        </p:spPr>
      </p:pic>
      <p:grpSp>
        <p:nvGrpSpPr>
          <p:cNvPr id="480" name="Group 479"/>
          <p:cNvGrpSpPr/>
          <p:nvPr/>
        </p:nvGrpSpPr>
        <p:grpSpPr>
          <a:xfrm>
            <a:off x="3200400" y="2362200"/>
            <a:ext cx="1447800" cy="5959136"/>
            <a:chOff x="4424039" y="1447800"/>
            <a:chExt cx="2510161" cy="3901736"/>
          </a:xfrm>
          <a:scene3d>
            <a:camera prst="orthographicFront">
              <a:rot lat="4200000" lon="12000000" rev="0"/>
            </a:camera>
            <a:lightRig rig="threePt" dir="t"/>
          </a:scene3d>
        </p:grpSpPr>
        <p:grpSp>
          <p:nvGrpSpPr>
            <p:cNvPr id="6364" name="Group 220"/>
            <p:cNvGrpSpPr>
              <a:grpSpLocks/>
            </p:cNvGrpSpPr>
            <p:nvPr/>
          </p:nvGrpSpPr>
          <p:grpSpPr bwMode="auto">
            <a:xfrm>
              <a:off x="4424039" y="1447800"/>
              <a:ext cx="2510161" cy="3901736"/>
              <a:chOff x="2158" y="2356"/>
              <a:chExt cx="754" cy="1172"/>
            </a:xfrm>
          </p:grpSpPr>
          <p:sp>
            <p:nvSpPr>
              <p:cNvPr id="6164" name="Freeform 20"/>
              <p:cNvSpPr>
                <a:spLocks/>
              </p:cNvSpPr>
              <p:nvPr/>
            </p:nvSpPr>
            <p:spPr bwMode="auto">
              <a:xfrm>
                <a:off x="2158" y="2356"/>
                <a:ext cx="754" cy="117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0" y="228"/>
                  </a:cxn>
                  <a:cxn ang="0">
                    <a:pos x="0" y="964"/>
                  </a:cxn>
                  <a:cxn ang="0">
                    <a:pos x="360" y="1172"/>
                  </a:cxn>
                  <a:cxn ang="0">
                    <a:pos x="364" y="1172"/>
                  </a:cxn>
                  <a:cxn ang="0">
                    <a:pos x="364" y="1172"/>
                  </a:cxn>
                  <a:cxn ang="0">
                    <a:pos x="368" y="1172"/>
                  </a:cxn>
                  <a:cxn ang="0">
                    <a:pos x="376" y="1168"/>
                  </a:cxn>
                  <a:cxn ang="0">
                    <a:pos x="432" y="1136"/>
                  </a:cxn>
                  <a:cxn ang="0">
                    <a:pos x="754" y="948"/>
                  </a:cxn>
                  <a:cxn ang="0">
                    <a:pos x="754" y="212"/>
                  </a:cxn>
                  <a:cxn ang="0">
                    <a:pos x="390" y="0"/>
                  </a:cxn>
                </a:cxnLst>
                <a:rect l="0" t="0" r="r" b="b"/>
                <a:pathLst>
                  <a:path w="754" h="1172">
                    <a:moveTo>
                      <a:pt x="390" y="0"/>
                    </a:moveTo>
                    <a:lnTo>
                      <a:pt x="0" y="228"/>
                    </a:lnTo>
                    <a:lnTo>
                      <a:pt x="0" y="964"/>
                    </a:lnTo>
                    <a:lnTo>
                      <a:pt x="360" y="1172"/>
                    </a:lnTo>
                    <a:lnTo>
                      <a:pt x="364" y="1172"/>
                    </a:lnTo>
                    <a:lnTo>
                      <a:pt x="364" y="1172"/>
                    </a:lnTo>
                    <a:lnTo>
                      <a:pt x="368" y="1172"/>
                    </a:lnTo>
                    <a:lnTo>
                      <a:pt x="376" y="1168"/>
                    </a:lnTo>
                    <a:lnTo>
                      <a:pt x="432" y="1136"/>
                    </a:lnTo>
                    <a:lnTo>
                      <a:pt x="754" y="948"/>
                    </a:lnTo>
                    <a:lnTo>
                      <a:pt x="754" y="21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5" name="Freeform 21"/>
              <p:cNvSpPr>
                <a:spLocks/>
              </p:cNvSpPr>
              <p:nvPr/>
            </p:nvSpPr>
            <p:spPr bwMode="auto">
              <a:xfrm>
                <a:off x="2176" y="3094"/>
                <a:ext cx="718" cy="41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718" y="200"/>
                  </a:cxn>
                  <a:cxn ang="0">
                    <a:pos x="346" y="416"/>
                  </a:cxn>
                  <a:cxn ang="0">
                    <a:pos x="0" y="216"/>
                  </a:cxn>
                </a:cxnLst>
                <a:rect l="0" t="0" r="r" b="b"/>
                <a:pathLst>
                  <a:path w="718" h="416">
                    <a:moveTo>
                      <a:pt x="0" y="216"/>
                    </a:moveTo>
                    <a:lnTo>
                      <a:pt x="372" y="0"/>
                    </a:lnTo>
                    <a:lnTo>
                      <a:pt x="718" y="200"/>
                    </a:lnTo>
                    <a:lnTo>
                      <a:pt x="346" y="416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6" name="Freeform 22"/>
              <p:cNvSpPr>
                <a:spLocks/>
              </p:cNvSpPr>
              <p:nvPr/>
            </p:nvSpPr>
            <p:spPr bwMode="auto">
              <a:xfrm>
                <a:off x="2176" y="2378"/>
                <a:ext cx="372" cy="932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372" y="0"/>
                  </a:cxn>
                  <a:cxn ang="0">
                    <a:pos x="372" y="716"/>
                  </a:cxn>
                  <a:cxn ang="0">
                    <a:pos x="0" y="932"/>
                  </a:cxn>
                  <a:cxn ang="0">
                    <a:pos x="0" y="216"/>
                  </a:cxn>
                </a:cxnLst>
                <a:rect l="0" t="0" r="r" b="b"/>
                <a:pathLst>
                  <a:path w="372" h="932">
                    <a:moveTo>
                      <a:pt x="0" y="216"/>
                    </a:moveTo>
                    <a:lnTo>
                      <a:pt x="372" y="0"/>
                    </a:lnTo>
                    <a:lnTo>
                      <a:pt x="372" y="716"/>
                    </a:lnTo>
                    <a:lnTo>
                      <a:pt x="0" y="93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7" name="Freeform 23"/>
              <p:cNvSpPr>
                <a:spLocks/>
              </p:cNvSpPr>
              <p:nvPr/>
            </p:nvSpPr>
            <p:spPr bwMode="auto">
              <a:xfrm>
                <a:off x="2540" y="3182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8" name="Freeform 24"/>
              <p:cNvSpPr>
                <a:spLocks/>
              </p:cNvSpPr>
              <p:nvPr/>
            </p:nvSpPr>
            <p:spPr bwMode="auto">
              <a:xfrm>
                <a:off x="2242" y="3010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9" name="Freeform 25"/>
              <p:cNvSpPr>
                <a:spLocks/>
              </p:cNvSpPr>
              <p:nvPr/>
            </p:nvSpPr>
            <p:spPr bwMode="auto">
              <a:xfrm>
                <a:off x="2242" y="3208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0" name="Freeform 26"/>
              <p:cNvSpPr>
                <a:spLocks/>
              </p:cNvSpPr>
              <p:nvPr/>
            </p:nvSpPr>
            <p:spPr bwMode="auto">
              <a:xfrm>
                <a:off x="2264" y="3228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1" name="Freeform 27"/>
              <p:cNvSpPr>
                <a:spLocks/>
              </p:cNvSpPr>
              <p:nvPr/>
            </p:nvSpPr>
            <p:spPr bwMode="auto">
              <a:xfrm>
                <a:off x="2264" y="3228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2" name="Freeform 28"/>
              <p:cNvSpPr>
                <a:spLocks/>
              </p:cNvSpPr>
              <p:nvPr/>
            </p:nvSpPr>
            <p:spPr bwMode="auto">
              <a:xfrm>
                <a:off x="2264" y="324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3" name="Freeform 29"/>
              <p:cNvSpPr>
                <a:spLocks/>
              </p:cNvSpPr>
              <p:nvPr/>
            </p:nvSpPr>
            <p:spPr bwMode="auto">
              <a:xfrm>
                <a:off x="2524" y="33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4" name="Freeform 30"/>
              <p:cNvSpPr>
                <a:spLocks/>
              </p:cNvSpPr>
              <p:nvPr/>
            </p:nvSpPr>
            <p:spPr bwMode="auto">
              <a:xfrm>
                <a:off x="2524" y="338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5" name="Freeform 31"/>
              <p:cNvSpPr>
                <a:spLocks/>
              </p:cNvSpPr>
              <p:nvPr/>
            </p:nvSpPr>
            <p:spPr bwMode="auto">
              <a:xfrm>
                <a:off x="2524" y="34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6" name="Freeform 32"/>
              <p:cNvSpPr>
                <a:spLocks/>
              </p:cNvSpPr>
              <p:nvPr/>
            </p:nvSpPr>
            <p:spPr bwMode="auto">
              <a:xfrm>
                <a:off x="2514" y="33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7" name="Freeform 33"/>
              <p:cNvSpPr>
                <a:spLocks/>
              </p:cNvSpPr>
              <p:nvPr/>
            </p:nvSpPr>
            <p:spPr bwMode="auto">
              <a:xfrm>
                <a:off x="2514" y="33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8" name="Freeform 34"/>
              <p:cNvSpPr>
                <a:spLocks/>
              </p:cNvSpPr>
              <p:nvPr/>
            </p:nvSpPr>
            <p:spPr bwMode="auto">
              <a:xfrm>
                <a:off x="2514" y="340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9" name="Freeform 35"/>
              <p:cNvSpPr>
                <a:spLocks/>
              </p:cNvSpPr>
              <p:nvPr/>
            </p:nvSpPr>
            <p:spPr bwMode="auto">
              <a:xfrm>
                <a:off x="2504" y="33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0" name="Freeform 36"/>
              <p:cNvSpPr>
                <a:spLocks/>
              </p:cNvSpPr>
              <p:nvPr/>
            </p:nvSpPr>
            <p:spPr bwMode="auto">
              <a:xfrm>
                <a:off x="2504" y="33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1" name="Freeform 37"/>
              <p:cNvSpPr>
                <a:spLocks/>
              </p:cNvSpPr>
              <p:nvPr/>
            </p:nvSpPr>
            <p:spPr bwMode="auto">
              <a:xfrm>
                <a:off x="2504" y="339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2" name="Freeform 38"/>
              <p:cNvSpPr>
                <a:spLocks/>
              </p:cNvSpPr>
              <p:nvPr/>
            </p:nvSpPr>
            <p:spPr bwMode="auto">
              <a:xfrm>
                <a:off x="2492" y="33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3" name="Freeform 39"/>
              <p:cNvSpPr>
                <a:spLocks/>
              </p:cNvSpPr>
              <p:nvPr/>
            </p:nvSpPr>
            <p:spPr bwMode="auto">
              <a:xfrm>
                <a:off x="2492" y="33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4" name="Freeform 40"/>
              <p:cNvSpPr>
                <a:spLocks/>
              </p:cNvSpPr>
              <p:nvPr/>
            </p:nvSpPr>
            <p:spPr bwMode="auto">
              <a:xfrm>
                <a:off x="2492" y="33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5" name="Freeform 41"/>
              <p:cNvSpPr>
                <a:spLocks/>
              </p:cNvSpPr>
              <p:nvPr/>
            </p:nvSpPr>
            <p:spPr bwMode="auto">
              <a:xfrm>
                <a:off x="2482" y="33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6" name="Freeform 42"/>
              <p:cNvSpPr>
                <a:spLocks/>
              </p:cNvSpPr>
              <p:nvPr/>
            </p:nvSpPr>
            <p:spPr bwMode="auto">
              <a:xfrm>
                <a:off x="2482" y="33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7" name="Freeform 43"/>
              <p:cNvSpPr>
                <a:spLocks/>
              </p:cNvSpPr>
              <p:nvPr/>
            </p:nvSpPr>
            <p:spPr bwMode="auto">
              <a:xfrm>
                <a:off x="2482" y="33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8" name="Freeform 44"/>
              <p:cNvSpPr>
                <a:spLocks/>
              </p:cNvSpPr>
              <p:nvPr/>
            </p:nvSpPr>
            <p:spPr bwMode="auto">
              <a:xfrm>
                <a:off x="2472" y="33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9" name="Freeform 45"/>
              <p:cNvSpPr>
                <a:spLocks/>
              </p:cNvSpPr>
              <p:nvPr/>
            </p:nvSpPr>
            <p:spPr bwMode="auto">
              <a:xfrm>
                <a:off x="2472" y="33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0" name="Freeform 46"/>
              <p:cNvSpPr>
                <a:spLocks/>
              </p:cNvSpPr>
              <p:nvPr/>
            </p:nvSpPr>
            <p:spPr bwMode="auto">
              <a:xfrm>
                <a:off x="2472" y="33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1" name="Freeform 47"/>
              <p:cNvSpPr>
                <a:spLocks/>
              </p:cNvSpPr>
              <p:nvPr/>
            </p:nvSpPr>
            <p:spPr bwMode="auto">
              <a:xfrm>
                <a:off x="2460" y="334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2" name="Freeform 48"/>
              <p:cNvSpPr>
                <a:spLocks/>
              </p:cNvSpPr>
              <p:nvPr/>
            </p:nvSpPr>
            <p:spPr bwMode="auto">
              <a:xfrm>
                <a:off x="2460" y="334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3" name="Freeform 49"/>
              <p:cNvSpPr>
                <a:spLocks/>
              </p:cNvSpPr>
              <p:nvPr/>
            </p:nvSpPr>
            <p:spPr bwMode="auto">
              <a:xfrm>
                <a:off x="2460" y="337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4" name="Freeform 50"/>
              <p:cNvSpPr>
                <a:spLocks/>
              </p:cNvSpPr>
              <p:nvPr/>
            </p:nvSpPr>
            <p:spPr bwMode="auto">
              <a:xfrm>
                <a:off x="2450" y="333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5" name="Freeform 51"/>
              <p:cNvSpPr>
                <a:spLocks/>
              </p:cNvSpPr>
              <p:nvPr/>
            </p:nvSpPr>
            <p:spPr bwMode="auto">
              <a:xfrm>
                <a:off x="2450" y="333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6" name="Freeform 52"/>
              <p:cNvSpPr>
                <a:spLocks/>
              </p:cNvSpPr>
              <p:nvPr/>
            </p:nvSpPr>
            <p:spPr bwMode="auto">
              <a:xfrm>
                <a:off x="2450" y="336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7" name="Freeform 53"/>
              <p:cNvSpPr>
                <a:spLocks/>
              </p:cNvSpPr>
              <p:nvPr/>
            </p:nvSpPr>
            <p:spPr bwMode="auto">
              <a:xfrm>
                <a:off x="2438" y="333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8" name="Rectangle 54"/>
              <p:cNvSpPr>
                <a:spLocks noChangeArrowheads="1"/>
              </p:cNvSpPr>
              <p:nvPr/>
            </p:nvSpPr>
            <p:spPr bwMode="auto">
              <a:xfrm>
                <a:off x="2438" y="333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9" name="Freeform 55"/>
              <p:cNvSpPr>
                <a:spLocks/>
              </p:cNvSpPr>
              <p:nvPr/>
            </p:nvSpPr>
            <p:spPr bwMode="auto">
              <a:xfrm>
                <a:off x="2438" y="336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0" name="Freeform 56"/>
              <p:cNvSpPr>
                <a:spLocks/>
              </p:cNvSpPr>
              <p:nvPr/>
            </p:nvSpPr>
            <p:spPr bwMode="auto">
              <a:xfrm>
                <a:off x="2428" y="332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1" name="Rectangle 57"/>
              <p:cNvSpPr>
                <a:spLocks noChangeArrowheads="1"/>
              </p:cNvSpPr>
              <p:nvPr/>
            </p:nvSpPr>
            <p:spPr bwMode="auto">
              <a:xfrm>
                <a:off x="2428" y="332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2" name="Freeform 58"/>
              <p:cNvSpPr>
                <a:spLocks/>
              </p:cNvSpPr>
              <p:nvPr/>
            </p:nvSpPr>
            <p:spPr bwMode="auto">
              <a:xfrm>
                <a:off x="2428" y="33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3" name="Freeform 59"/>
              <p:cNvSpPr>
                <a:spLocks/>
              </p:cNvSpPr>
              <p:nvPr/>
            </p:nvSpPr>
            <p:spPr bwMode="auto">
              <a:xfrm>
                <a:off x="2418" y="33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4" name="Freeform 60"/>
              <p:cNvSpPr>
                <a:spLocks/>
              </p:cNvSpPr>
              <p:nvPr/>
            </p:nvSpPr>
            <p:spPr bwMode="auto">
              <a:xfrm>
                <a:off x="2418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5" name="Freeform 61"/>
              <p:cNvSpPr>
                <a:spLocks/>
              </p:cNvSpPr>
              <p:nvPr/>
            </p:nvSpPr>
            <p:spPr bwMode="auto">
              <a:xfrm>
                <a:off x="2418" y="334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6" name="Freeform 62"/>
              <p:cNvSpPr>
                <a:spLocks/>
              </p:cNvSpPr>
              <p:nvPr/>
            </p:nvSpPr>
            <p:spPr bwMode="auto">
              <a:xfrm>
                <a:off x="2406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7" name="Freeform 63"/>
              <p:cNvSpPr>
                <a:spLocks/>
              </p:cNvSpPr>
              <p:nvPr/>
            </p:nvSpPr>
            <p:spPr bwMode="auto">
              <a:xfrm>
                <a:off x="2406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8" name="Freeform 64"/>
              <p:cNvSpPr>
                <a:spLocks/>
              </p:cNvSpPr>
              <p:nvPr/>
            </p:nvSpPr>
            <p:spPr bwMode="auto">
              <a:xfrm>
                <a:off x="2406" y="334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9" name="Freeform 65"/>
              <p:cNvSpPr>
                <a:spLocks/>
              </p:cNvSpPr>
              <p:nvPr/>
            </p:nvSpPr>
            <p:spPr bwMode="auto">
              <a:xfrm>
                <a:off x="2244" y="321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0" name="Freeform 66"/>
              <p:cNvSpPr>
                <a:spLocks/>
              </p:cNvSpPr>
              <p:nvPr/>
            </p:nvSpPr>
            <p:spPr bwMode="auto">
              <a:xfrm>
                <a:off x="2258" y="3224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1" name="Freeform 67"/>
              <p:cNvSpPr>
                <a:spLocks/>
              </p:cNvSpPr>
              <p:nvPr/>
            </p:nvSpPr>
            <p:spPr bwMode="auto">
              <a:xfrm>
                <a:off x="2242" y="321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2" name="Freeform 68"/>
              <p:cNvSpPr>
                <a:spLocks/>
              </p:cNvSpPr>
              <p:nvPr/>
            </p:nvSpPr>
            <p:spPr bwMode="auto">
              <a:xfrm>
                <a:off x="2242" y="321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3" name="Freeform 69"/>
              <p:cNvSpPr>
                <a:spLocks/>
              </p:cNvSpPr>
              <p:nvPr/>
            </p:nvSpPr>
            <p:spPr bwMode="auto">
              <a:xfrm>
                <a:off x="2540" y="3120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4" name="Freeform 70"/>
              <p:cNvSpPr>
                <a:spLocks/>
              </p:cNvSpPr>
              <p:nvPr/>
            </p:nvSpPr>
            <p:spPr bwMode="auto">
              <a:xfrm>
                <a:off x="2242" y="2948"/>
                <a:ext cx="636" cy="368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8"/>
                  </a:cxn>
                </a:cxnLst>
                <a:rect l="0" t="0" r="r" b="b"/>
                <a:pathLst>
                  <a:path w="636" h="368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5" name="Freeform 71"/>
              <p:cNvSpPr>
                <a:spLocks/>
              </p:cNvSpPr>
              <p:nvPr/>
            </p:nvSpPr>
            <p:spPr bwMode="auto">
              <a:xfrm>
                <a:off x="2242" y="314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0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0"/>
                  </a:cxn>
                </a:cxnLst>
                <a:rect l="0" t="0" r="r" b="b"/>
                <a:pathLst>
                  <a:path w="298" h="216">
                    <a:moveTo>
                      <a:pt x="298" y="170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0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6" name="Freeform 72"/>
              <p:cNvSpPr>
                <a:spLocks/>
              </p:cNvSpPr>
              <p:nvPr/>
            </p:nvSpPr>
            <p:spPr bwMode="auto">
              <a:xfrm>
                <a:off x="2264" y="3166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7" name="Rectangle 73"/>
              <p:cNvSpPr>
                <a:spLocks noChangeArrowheads="1"/>
              </p:cNvSpPr>
              <p:nvPr/>
            </p:nvSpPr>
            <p:spPr bwMode="auto">
              <a:xfrm>
                <a:off x="2264" y="3166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8" name="Freeform 74"/>
              <p:cNvSpPr>
                <a:spLocks/>
              </p:cNvSpPr>
              <p:nvPr/>
            </p:nvSpPr>
            <p:spPr bwMode="auto">
              <a:xfrm>
                <a:off x="2264" y="318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9" name="Freeform 75"/>
              <p:cNvSpPr>
                <a:spLocks/>
              </p:cNvSpPr>
              <p:nvPr/>
            </p:nvSpPr>
            <p:spPr bwMode="auto">
              <a:xfrm>
                <a:off x="2524" y="33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0" name="Freeform 76"/>
              <p:cNvSpPr>
                <a:spLocks/>
              </p:cNvSpPr>
              <p:nvPr/>
            </p:nvSpPr>
            <p:spPr bwMode="auto">
              <a:xfrm>
                <a:off x="2524" y="33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1" name="Freeform 77"/>
              <p:cNvSpPr>
                <a:spLocks/>
              </p:cNvSpPr>
              <p:nvPr/>
            </p:nvSpPr>
            <p:spPr bwMode="auto">
              <a:xfrm>
                <a:off x="2524" y="33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2" name="Freeform 78"/>
              <p:cNvSpPr>
                <a:spLocks/>
              </p:cNvSpPr>
              <p:nvPr/>
            </p:nvSpPr>
            <p:spPr bwMode="auto">
              <a:xfrm>
                <a:off x="2514" y="33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3" name="Freeform 79"/>
              <p:cNvSpPr>
                <a:spLocks/>
              </p:cNvSpPr>
              <p:nvPr/>
            </p:nvSpPr>
            <p:spPr bwMode="auto">
              <a:xfrm>
                <a:off x="2514" y="33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4" name="Freeform 80"/>
              <p:cNvSpPr>
                <a:spLocks/>
              </p:cNvSpPr>
              <p:nvPr/>
            </p:nvSpPr>
            <p:spPr bwMode="auto">
              <a:xfrm>
                <a:off x="2514" y="33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5" name="Freeform 81"/>
              <p:cNvSpPr>
                <a:spLocks/>
              </p:cNvSpPr>
              <p:nvPr/>
            </p:nvSpPr>
            <p:spPr bwMode="auto">
              <a:xfrm>
                <a:off x="2504" y="33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6" name="Freeform 82"/>
              <p:cNvSpPr>
                <a:spLocks/>
              </p:cNvSpPr>
              <p:nvPr/>
            </p:nvSpPr>
            <p:spPr bwMode="auto">
              <a:xfrm>
                <a:off x="2504" y="33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7" name="Freeform 83"/>
              <p:cNvSpPr>
                <a:spLocks/>
              </p:cNvSpPr>
              <p:nvPr/>
            </p:nvSpPr>
            <p:spPr bwMode="auto">
              <a:xfrm>
                <a:off x="2504" y="33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8" name="Freeform 84"/>
              <p:cNvSpPr>
                <a:spLocks/>
              </p:cNvSpPr>
              <p:nvPr/>
            </p:nvSpPr>
            <p:spPr bwMode="auto">
              <a:xfrm>
                <a:off x="2492" y="32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9" name="Freeform 85"/>
              <p:cNvSpPr>
                <a:spLocks/>
              </p:cNvSpPr>
              <p:nvPr/>
            </p:nvSpPr>
            <p:spPr bwMode="auto">
              <a:xfrm>
                <a:off x="2492" y="32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0" name="Freeform 86"/>
              <p:cNvSpPr>
                <a:spLocks/>
              </p:cNvSpPr>
              <p:nvPr/>
            </p:nvSpPr>
            <p:spPr bwMode="auto">
              <a:xfrm>
                <a:off x="2492" y="332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1" name="Freeform 87"/>
              <p:cNvSpPr>
                <a:spLocks/>
              </p:cNvSpPr>
              <p:nvPr/>
            </p:nvSpPr>
            <p:spPr bwMode="auto">
              <a:xfrm>
                <a:off x="2482" y="32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2" name="Freeform 88"/>
              <p:cNvSpPr>
                <a:spLocks/>
              </p:cNvSpPr>
              <p:nvPr/>
            </p:nvSpPr>
            <p:spPr bwMode="auto">
              <a:xfrm>
                <a:off x="2482" y="32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3" name="Freeform 89"/>
              <p:cNvSpPr>
                <a:spLocks/>
              </p:cNvSpPr>
              <p:nvPr/>
            </p:nvSpPr>
            <p:spPr bwMode="auto">
              <a:xfrm>
                <a:off x="2482" y="33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4" name="Freeform 90"/>
              <p:cNvSpPr>
                <a:spLocks/>
              </p:cNvSpPr>
              <p:nvPr/>
            </p:nvSpPr>
            <p:spPr bwMode="auto">
              <a:xfrm>
                <a:off x="2472" y="328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5" name="Freeform 91"/>
              <p:cNvSpPr>
                <a:spLocks/>
              </p:cNvSpPr>
              <p:nvPr/>
            </p:nvSpPr>
            <p:spPr bwMode="auto">
              <a:xfrm>
                <a:off x="2472" y="3286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6" name="Freeform 92"/>
              <p:cNvSpPr>
                <a:spLocks/>
              </p:cNvSpPr>
              <p:nvPr/>
            </p:nvSpPr>
            <p:spPr bwMode="auto">
              <a:xfrm>
                <a:off x="2472" y="33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7" name="Freeform 93"/>
              <p:cNvSpPr>
                <a:spLocks/>
              </p:cNvSpPr>
              <p:nvPr/>
            </p:nvSpPr>
            <p:spPr bwMode="auto">
              <a:xfrm>
                <a:off x="2460" y="3280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8" name="Rectangle 94"/>
              <p:cNvSpPr>
                <a:spLocks noChangeArrowheads="1"/>
              </p:cNvSpPr>
              <p:nvPr/>
            </p:nvSpPr>
            <p:spPr bwMode="auto">
              <a:xfrm>
                <a:off x="2460" y="328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9" name="Freeform 95"/>
              <p:cNvSpPr>
                <a:spLocks/>
              </p:cNvSpPr>
              <p:nvPr/>
            </p:nvSpPr>
            <p:spPr bwMode="auto">
              <a:xfrm>
                <a:off x="2460" y="331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0" name="Freeform 96"/>
              <p:cNvSpPr>
                <a:spLocks/>
              </p:cNvSpPr>
              <p:nvPr/>
            </p:nvSpPr>
            <p:spPr bwMode="auto">
              <a:xfrm>
                <a:off x="2450" y="32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1" name="Freeform 97"/>
              <p:cNvSpPr>
                <a:spLocks/>
              </p:cNvSpPr>
              <p:nvPr/>
            </p:nvSpPr>
            <p:spPr bwMode="auto">
              <a:xfrm>
                <a:off x="2450" y="32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2" name="Freeform 98"/>
              <p:cNvSpPr>
                <a:spLocks/>
              </p:cNvSpPr>
              <p:nvPr/>
            </p:nvSpPr>
            <p:spPr bwMode="auto">
              <a:xfrm>
                <a:off x="2450" y="330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3" name="Freeform 99"/>
              <p:cNvSpPr>
                <a:spLocks/>
              </p:cNvSpPr>
              <p:nvPr/>
            </p:nvSpPr>
            <p:spPr bwMode="auto">
              <a:xfrm>
                <a:off x="2438" y="32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4" name="Freeform 100"/>
              <p:cNvSpPr>
                <a:spLocks/>
              </p:cNvSpPr>
              <p:nvPr/>
            </p:nvSpPr>
            <p:spPr bwMode="auto">
              <a:xfrm>
                <a:off x="2438" y="32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5" name="Freeform 101"/>
              <p:cNvSpPr>
                <a:spLocks/>
              </p:cNvSpPr>
              <p:nvPr/>
            </p:nvSpPr>
            <p:spPr bwMode="auto">
              <a:xfrm>
                <a:off x="2438" y="329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6" name="Freeform 102"/>
              <p:cNvSpPr>
                <a:spLocks/>
              </p:cNvSpPr>
              <p:nvPr/>
            </p:nvSpPr>
            <p:spPr bwMode="auto">
              <a:xfrm>
                <a:off x="2428" y="32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7" name="Freeform 103"/>
              <p:cNvSpPr>
                <a:spLocks/>
              </p:cNvSpPr>
              <p:nvPr/>
            </p:nvSpPr>
            <p:spPr bwMode="auto">
              <a:xfrm>
                <a:off x="2428" y="32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8" name="Freeform 104"/>
              <p:cNvSpPr>
                <a:spLocks/>
              </p:cNvSpPr>
              <p:nvPr/>
            </p:nvSpPr>
            <p:spPr bwMode="auto">
              <a:xfrm>
                <a:off x="2428" y="32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9" name="Freeform 105"/>
              <p:cNvSpPr>
                <a:spLocks/>
              </p:cNvSpPr>
              <p:nvPr/>
            </p:nvSpPr>
            <p:spPr bwMode="auto">
              <a:xfrm>
                <a:off x="2418" y="325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0" name="Freeform 106"/>
              <p:cNvSpPr>
                <a:spLocks/>
              </p:cNvSpPr>
              <p:nvPr/>
            </p:nvSpPr>
            <p:spPr bwMode="auto">
              <a:xfrm>
                <a:off x="2418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1" name="Freeform 107"/>
              <p:cNvSpPr>
                <a:spLocks/>
              </p:cNvSpPr>
              <p:nvPr/>
            </p:nvSpPr>
            <p:spPr bwMode="auto">
              <a:xfrm>
                <a:off x="2418" y="328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2" name="Freeform 108"/>
              <p:cNvSpPr>
                <a:spLocks/>
              </p:cNvSpPr>
              <p:nvPr/>
            </p:nvSpPr>
            <p:spPr bwMode="auto">
              <a:xfrm>
                <a:off x="2406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3" name="Freeform 109"/>
              <p:cNvSpPr>
                <a:spLocks/>
              </p:cNvSpPr>
              <p:nvPr/>
            </p:nvSpPr>
            <p:spPr bwMode="auto">
              <a:xfrm>
                <a:off x="2406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4" name="Freeform 110"/>
              <p:cNvSpPr>
                <a:spLocks/>
              </p:cNvSpPr>
              <p:nvPr/>
            </p:nvSpPr>
            <p:spPr bwMode="auto">
              <a:xfrm>
                <a:off x="2406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5" name="Freeform 111"/>
              <p:cNvSpPr>
                <a:spLocks/>
              </p:cNvSpPr>
              <p:nvPr/>
            </p:nvSpPr>
            <p:spPr bwMode="auto">
              <a:xfrm>
                <a:off x="2244" y="315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6" name="Freeform 112"/>
              <p:cNvSpPr>
                <a:spLocks/>
              </p:cNvSpPr>
              <p:nvPr/>
            </p:nvSpPr>
            <p:spPr bwMode="auto">
              <a:xfrm>
                <a:off x="2258" y="3160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7" name="Freeform 113"/>
              <p:cNvSpPr>
                <a:spLocks/>
              </p:cNvSpPr>
              <p:nvPr/>
            </p:nvSpPr>
            <p:spPr bwMode="auto">
              <a:xfrm>
                <a:off x="2242" y="3152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8" name="Freeform 114"/>
              <p:cNvSpPr>
                <a:spLocks/>
              </p:cNvSpPr>
              <p:nvPr/>
            </p:nvSpPr>
            <p:spPr bwMode="auto">
              <a:xfrm>
                <a:off x="2242" y="3154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9" name="Freeform 115"/>
              <p:cNvSpPr>
                <a:spLocks/>
              </p:cNvSpPr>
              <p:nvPr/>
            </p:nvSpPr>
            <p:spPr bwMode="auto">
              <a:xfrm>
                <a:off x="2540" y="3056"/>
                <a:ext cx="338" cy="244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4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4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4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0" name="Freeform 116"/>
              <p:cNvSpPr>
                <a:spLocks/>
              </p:cNvSpPr>
              <p:nvPr/>
            </p:nvSpPr>
            <p:spPr bwMode="auto">
              <a:xfrm>
                <a:off x="2242" y="2886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0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0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1" name="Freeform 117"/>
              <p:cNvSpPr>
                <a:spLocks/>
              </p:cNvSpPr>
              <p:nvPr/>
            </p:nvSpPr>
            <p:spPr bwMode="auto">
              <a:xfrm>
                <a:off x="2242" y="3082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2" name="Freeform 118"/>
              <p:cNvSpPr>
                <a:spLocks/>
              </p:cNvSpPr>
              <p:nvPr/>
            </p:nvSpPr>
            <p:spPr bwMode="auto">
              <a:xfrm>
                <a:off x="2264" y="3102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3" name="Freeform 119"/>
              <p:cNvSpPr>
                <a:spLocks/>
              </p:cNvSpPr>
              <p:nvPr/>
            </p:nvSpPr>
            <p:spPr bwMode="auto">
              <a:xfrm>
                <a:off x="2264" y="3102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4" name="Freeform 120"/>
              <p:cNvSpPr>
                <a:spLocks/>
              </p:cNvSpPr>
              <p:nvPr/>
            </p:nvSpPr>
            <p:spPr bwMode="auto">
              <a:xfrm>
                <a:off x="2264" y="311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5" name="Freeform 121"/>
              <p:cNvSpPr>
                <a:spLocks/>
              </p:cNvSpPr>
              <p:nvPr/>
            </p:nvSpPr>
            <p:spPr bwMode="auto">
              <a:xfrm>
                <a:off x="2524" y="32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6" name="Freeform 122"/>
              <p:cNvSpPr>
                <a:spLocks/>
              </p:cNvSpPr>
              <p:nvPr/>
            </p:nvSpPr>
            <p:spPr bwMode="auto">
              <a:xfrm>
                <a:off x="2524" y="32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7" name="Freeform 123"/>
              <p:cNvSpPr>
                <a:spLocks/>
              </p:cNvSpPr>
              <p:nvPr/>
            </p:nvSpPr>
            <p:spPr bwMode="auto">
              <a:xfrm>
                <a:off x="2524" y="32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8" name="Freeform 124"/>
              <p:cNvSpPr>
                <a:spLocks/>
              </p:cNvSpPr>
              <p:nvPr/>
            </p:nvSpPr>
            <p:spPr bwMode="auto">
              <a:xfrm>
                <a:off x="2514" y="324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9" name="Freeform 125"/>
              <p:cNvSpPr>
                <a:spLocks/>
              </p:cNvSpPr>
              <p:nvPr/>
            </p:nvSpPr>
            <p:spPr bwMode="auto">
              <a:xfrm>
                <a:off x="2514" y="32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0" name="Freeform 126"/>
              <p:cNvSpPr>
                <a:spLocks/>
              </p:cNvSpPr>
              <p:nvPr/>
            </p:nvSpPr>
            <p:spPr bwMode="auto">
              <a:xfrm>
                <a:off x="2514" y="327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1" name="Freeform 127"/>
              <p:cNvSpPr>
                <a:spLocks/>
              </p:cNvSpPr>
              <p:nvPr/>
            </p:nvSpPr>
            <p:spPr bwMode="auto">
              <a:xfrm>
                <a:off x="2504" y="3242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2" name="Rectangle 128"/>
              <p:cNvSpPr>
                <a:spLocks noChangeArrowheads="1"/>
              </p:cNvSpPr>
              <p:nvPr/>
            </p:nvSpPr>
            <p:spPr bwMode="auto">
              <a:xfrm>
                <a:off x="2504" y="32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3" name="Freeform 129"/>
              <p:cNvSpPr>
                <a:spLocks/>
              </p:cNvSpPr>
              <p:nvPr/>
            </p:nvSpPr>
            <p:spPr bwMode="auto">
              <a:xfrm>
                <a:off x="2504" y="32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4" name="Freeform 130"/>
              <p:cNvSpPr>
                <a:spLocks/>
              </p:cNvSpPr>
              <p:nvPr/>
            </p:nvSpPr>
            <p:spPr bwMode="auto">
              <a:xfrm>
                <a:off x="2492" y="32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5" name="Rectangle 131"/>
              <p:cNvSpPr>
                <a:spLocks noChangeArrowheads="1"/>
              </p:cNvSpPr>
              <p:nvPr/>
            </p:nvSpPr>
            <p:spPr bwMode="auto">
              <a:xfrm>
                <a:off x="2492" y="32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6" name="Freeform 132"/>
              <p:cNvSpPr>
                <a:spLocks/>
              </p:cNvSpPr>
              <p:nvPr/>
            </p:nvSpPr>
            <p:spPr bwMode="auto">
              <a:xfrm>
                <a:off x="2492" y="326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7" name="Freeform 133"/>
              <p:cNvSpPr>
                <a:spLocks/>
              </p:cNvSpPr>
              <p:nvPr/>
            </p:nvSpPr>
            <p:spPr bwMode="auto">
              <a:xfrm>
                <a:off x="2482" y="32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" name="Freeform 134"/>
              <p:cNvSpPr>
                <a:spLocks/>
              </p:cNvSpPr>
              <p:nvPr/>
            </p:nvSpPr>
            <p:spPr bwMode="auto">
              <a:xfrm>
                <a:off x="2482" y="32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9" name="Freeform 135"/>
              <p:cNvSpPr>
                <a:spLocks/>
              </p:cNvSpPr>
              <p:nvPr/>
            </p:nvSpPr>
            <p:spPr bwMode="auto">
              <a:xfrm>
                <a:off x="2482" y="32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0" name="Freeform 136"/>
              <p:cNvSpPr>
                <a:spLocks/>
              </p:cNvSpPr>
              <p:nvPr/>
            </p:nvSpPr>
            <p:spPr bwMode="auto">
              <a:xfrm>
                <a:off x="2472" y="32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1" name="Freeform 137"/>
              <p:cNvSpPr>
                <a:spLocks/>
              </p:cNvSpPr>
              <p:nvPr/>
            </p:nvSpPr>
            <p:spPr bwMode="auto">
              <a:xfrm>
                <a:off x="2472" y="32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2" name="Freeform 138"/>
              <p:cNvSpPr>
                <a:spLocks/>
              </p:cNvSpPr>
              <p:nvPr/>
            </p:nvSpPr>
            <p:spPr bwMode="auto">
              <a:xfrm>
                <a:off x="2472" y="325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3" name="Freeform 139"/>
              <p:cNvSpPr>
                <a:spLocks/>
              </p:cNvSpPr>
              <p:nvPr/>
            </p:nvSpPr>
            <p:spPr bwMode="auto">
              <a:xfrm>
                <a:off x="2460" y="32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4" name="Freeform 140"/>
              <p:cNvSpPr>
                <a:spLocks/>
              </p:cNvSpPr>
              <p:nvPr/>
            </p:nvSpPr>
            <p:spPr bwMode="auto">
              <a:xfrm>
                <a:off x="2460" y="32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5" name="Freeform 141"/>
              <p:cNvSpPr>
                <a:spLocks/>
              </p:cNvSpPr>
              <p:nvPr/>
            </p:nvSpPr>
            <p:spPr bwMode="auto">
              <a:xfrm>
                <a:off x="2460" y="32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6" name="Freeform 142"/>
              <p:cNvSpPr>
                <a:spLocks/>
              </p:cNvSpPr>
              <p:nvPr/>
            </p:nvSpPr>
            <p:spPr bwMode="auto">
              <a:xfrm>
                <a:off x="2450" y="321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7" name="Freeform 143"/>
              <p:cNvSpPr>
                <a:spLocks/>
              </p:cNvSpPr>
              <p:nvPr/>
            </p:nvSpPr>
            <p:spPr bwMode="auto">
              <a:xfrm>
                <a:off x="2450" y="32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8" name="Freeform 144"/>
              <p:cNvSpPr>
                <a:spLocks/>
              </p:cNvSpPr>
              <p:nvPr/>
            </p:nvSpPr>
            <p:spPr bwMode="auto">
              <a:xfrm>
                <a:off x="2450" y="32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9" name="Freeform 145"/>
              <p:cNvSpPr>
                <a:spLocks/>
              </p:cNvSpPr>
              <p:nvPr/>
            </p:nvSpPr>
            <p:spPr bwMode="auto">
              <a:xfrm>
                <a:off x="2438" y="320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0" name="Freeform 146"/>
              <p:cNvSpPr>
                <a:spLocks/>
              </p:cNvSpPr>
              <p:nvPr/>
            </p:nvSpPr>
            <p:spPr bwMode="auto">
              <a:xfrm>
                <a:off x="2438" y="32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1" name="Freeform 147"/>
              <p:cNvSpPr>
                <a:spLocks/>
              </p:cNvSpPr>
              <p:nvPr/>
            </p:nvSpPr>
            <p:spPr bwMode="auto">
              <a:xfrm>
                <a:off x="2438" y="323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2" name="Freeform 148"/>
              <p:cNvSpPr>
                <a:spLocks/>
              </p:cNvSpPr>
              <p:nvPr/>
            </p:nvSpPr>
            <p:spPr bwMode="auto">
              <a:xfrm>
                <a:off x="2428" y="319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3" name="Freeform 149"/>
              <p:cNvSpPr>
                <a:spLocks/>
              </p:cNvSpPr>
              <p:nvPr/>
            </p:nvSpPr>
            <p:spPr bwMode="auto">
              <a:xfrm>
                <a:off x="2428" y="319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4" name="Freeform 150"/>
              <p:cNvSpPr>
                <a:spLocks/>
              </p:cNvSpPr>
              <p:nvPr/>
            </p:nvSpPr>
            <p:spPr bwMode="auto">
              <a:xfrm>
                <a:off x="2428" y="322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5" name="Freeform 151"/>
              <p:cNvSpPr>
                <a:spLocks/>
              </p:cNvSpPr>
              <p:nvPr/>
            </p:nvSpPr>
            <p:spPr bwMode="auto">
              <a:xfrm>
                <a:off x="2418" y="319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6" name="Freeform 152"/>
              <p:cNvSpPr>
                <a:spLocks/>
              </p:cNvSpPr>
              <p:nvPr/>
            </p:nvSpPr>
            <p:spPr bwMode="auto">
              <a:xfrm>
                <a:off x="2418" y="319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7" name="Freeform 153"/>
              <p:cNvSpPr>
                <a:spLocks/>
              </p:cNvSpPr>
              <p:nvPr/>
            </p:nvSpPr>
            <p:spPr bwMode="auto">
              <a:xfrm>
                <a:off x="2418" y="322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8" name="Freeform 154"/>
              <p:cNvSpPr>
                <a:spLocks/>
              </p:cNvSpPr>
              <p:nvPr/>
            </p:nvSpPr>
            <p:spPr bwMode="auto">
              <a:xfrm>
                <a:off x="2406" y="318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9" name="Rectangle 155"/>
              <p:cNvSpPr>
                <a:spLocks noChangeArrowheads="1"/>
              </p:cNvSpPr>
              <p:nvPr/>
            </p:nvSpPr>
            <p:spPr bwMode="auto">
              <a:xfrm>
                <a:off x="2406" y="318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0" name="Freeform 156"/>
              <p:cNvSpPr>
                <a:spLocks/>
              </p:cNvSpPr>
              <p:nvPr/>
            </p:nvSpPr>
            <p:spPr bwMode="auto">
              <a:xfrm>
                <a:off x="2406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1" name="Freeform 157"/>
              <p:cNvSpPr>
                <a:spLocks/>
              </p:cNvSpPr>
              <p:nvPr/>
            </p:nvSpPr>
            <p:spPr bwMode="auto">
              <a:xfrm>
                <a:off x="2244" y="3088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2" name="Freeform 158"/>
              <p:cNvSpPr>
                <a:spLocks/>
              </p:cNvSpPr>
              <p:nvPr/>
            </p:nvSpPr>
            <p:spPr bwMode="auto">
              <a:xfrm>
                <a:off x="2258" y="3098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3" name="Freeform 159"/>
              <p:cNvSpPr>
                <a:spLocks/>
              </p:cNvSpPr>
              <p:nvPr/>
            </p:nvSpPr>
            <p:spPr bwMode="auto">
              <a:xfrm>
                <a:off x="2242" y="3090"/>
                <a:ext cx="1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0"/>
                  </a:cxn>
                </a:cxnLst>
                <a:rect l="0" t="0" r="r" b="b"/>
                <a:pathLst>
                  <a:path w="18" h="10">
                    <a:moveTo>
                      <a:pt x="0" y="0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4" name="Freeform 160"/>
              <p:cNvSpPr>
                <a:spLocks/>
              </p:cNvSpPr>
              <p:nvPr/>
            </p:nvSpPr>
            <p:spPr bwMode="auto">
              <a:xfrm>
                <a:off x="2242" y="3090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5" name="Freeform 161"/>
              <p:cNvSpPr>
                <a:spLocks/>
              </p:cNvSpPr>
              <p:nvPr/>
            </p:nvSpPr>
            <p:spPr bwMode="auto">
              <a:xfrm>
                <a:off x="2540" y="2994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6" name="Freeform 162"/>
              <p:cNvSpPr>
                <a:spLocks/>
              </p:cNvSpPr>
              <p:nvPr/>
            </p:nvSpPr>
            <p:spPr bwMode="auto">
              <a:xfrm>
                <a:off x="2242" y="2822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7" name="Freeform 163"/>
              <p:cNvSpPr>
                <a:spLocks/>
              </p:cNvSpPr>
              <p:nvPr/>
            </p:nvSpPr>
            <p:spPr bwMode="auto">
              <a:xfrm>
                <a:off x="2242" y="3020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8" name="Freeform 164"/>
              <p:cNvSpPr>
                <a:spLocks/>
              </p:cNvSpPr>
              <p:nvPr/>
            </p:nvSpPr>
            <p:spPr bwMode="auto">
              <a:xfrm>
                <a:off x="2264" y="304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9" name="Freeform 165"/>
              <p:cNvSpPr>
                <a:spLocks/>
              </p:cNvSpPr>
              <p:nvPr/>
            </p:nvSpPr>
            <p:spPr bwMode="auto">
              <a:xfrm>
                <a:off x="2264" y="304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0" name="Freeform 166"/>
              <p:cNvSpPr>
                <a:spLocks/>
              </p:cNvSpPr>
              <p:nvPr/>
            </p:nvSpPr>
            <p:spPr bwMode="auto">
              <a:xfrm>
                <a:off x="2264" y="3054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1" name="Freeform 167"/>
              <p:cNvSpPr>
                <a:spLocks/>
              </p:cNvSpPr>
              <p:nvPr/>
            </p:nvSpPr>
            <p:spPr bwMode="auto">
              <a:xfrm>
                <a:off x="2524" y="31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2" name="Freeform 168"/>
              <p:cNvSpPr>
                <a:spLocks/>
              </p:cNvSpPr>
              <p:nvPr/>
            </p:nvSpPr>
            <p:spPr bwMode="auto">
              <a:xfrm>
                <a:off x="2524" y="3192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3" name="Freeform 169"/>
              <p:cNvSpPr>
                <a:spLocks/>
              </p:cNvSpPr>
              <p:nvPr/>
            </p:nvSpPr>
            <p:spPr bwMode="auto">
              <a:xfrm>
                <a:off x="2524" y="32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4" name="Freeform 170"/>
              <p:cNvSpPr>
                <a:spLocks/>
              </p:cNvSpPr>
              <p:nvPr/>
            </p:nvSpPr>
            <p:spPr bwMode="auto">
              <a:xfrm>
                <a:off x="2514" y="31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5" name="Freeform 171"/>
              <p:cNvSpPr>
                <a:spLocks/>
              </p:cNvSpPr>
              <p:nvPr/>
            </p:nvSpPr>
            <p:spPr bwMode="auto">
              <a:xfrm>
                <a:off x="2514" y="31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6" name="Freeform 172"/>
              <p:cNvSpPr>
                <a:spLocks/>
              </p:cNvSpPr>
              <p:nvPr/>
            </p:nvSpPr>
            <p:spPr bwMode="auto">
              <a:xfrm>
                <a:off x="2514" y="3216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7" name="Freeform 173"/>
              <p:cNvSpPr>
                <a:spLocks/>
              </p:cNvSpPr>
              <p:nvPr/>
            </p:nvSpPr>
            <p:spPr bwMode="auto">
              <a:xfrm>
                <a:off x="2504" y="31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8" name="Freeform 174"/>
              <p:cNvSpPr>
                <a:spLocks/>
              </p:cNvSpPr>
              <p:nvPr/>
            </p:nvSpPr>
            <p:spPr bwMode="auto">
              <a:xfrm>
                <a:off x="2504" y="31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9" name="Freeform 175"/>
              <p:cNvSpPr>
                <a:spLocks/>
              </p:cNvSpPr>
              <p:nvPr/>
            </p:nvSpPr>
            <p:spPr bwMode="auto">
              <a:xfrm>
                <a:off x="2504" y="321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0" name="Freeform 176"/>
              <p:cNvSpPr>
                <a:spLocks/>
              </p:cNvSpPr>
              <p:nvPr/>
            </p:nvSpPr>
            <p:spPr bwMode="auto">
              <a:xfrm>
                <a:off x="2492" y="31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1" name="Freeform 177"/>
              <p:cNvSpPr>
                <a:spLocks/>
              </p:cNvSpPr>
              <p:nvPr/>
            </p:nvSpPr>
            <p:spPr bwMode="auto">
              <a:xfrm>
                <a:off x="2492" y="31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2" name="Freeform 178"/>
              <p:cNvSpPr>
                <a:spLocks/>
              </p:cNvSpPr>
              <p:nvPr/>
            </p:nvSpPr>
            <p:spPr bwMode="auto">
              <a:xfrm>
                <a:off x="2492" y="32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3" name="Freeform 179"/>
              <p:cNvSpPr>
                <a:spLocks/>
              </p:cNvSpPr>
              <p:nvPr/>
            </p:nvSpPr>
            <p:spPr bwMode="auto">
              <a:xfrm>
                <a:off x="2482" y="31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4" name="Freeform 180"/>
              <p:cNvSpPr>
                <a:spLocks/>
              </p:cNvSpPr>
              <p:nvPr/>
            </p:nvSpPr>
            <p:spPr bwMode="auto">
              <a:xfrm>
                <a:off x="2482" y="31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5" name="Freeform 181"/>
              <p:cNvSpPr>
                <a:spLocks/>
              </p:cNvSpPr>
              <p:nvPr/>
            </p:nvSpPr>
            <p:spPr bwMode="auto">
              <a:xfrm>
                <a:off x="2482" y="31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6" name="Freeform 182"/>
              <p:cNvSpPr>
                <a:spLocks/>
              </p:cNvSpPr>
              <p:nvPr/>
            </p:nvSpPr>
            <p:spPr bwMode="auto">
              <a:xfrm>
                <a:off x="2472" y="316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7" name="Freeform 183"/>
              <p:cNvSpPr>
                <a:spLocks/>
              </p:cNvSpPr>
              <p:nvPr/>
            </p:nvSpPr>
            <p:spPr bwMode="auto">
              <a:xfrm>
                <a:off x="2472" y="31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8" name="Freeform 184"/>
              <p:cNvSpPr>
                <a:spLocks/>
              </p:cNvSpPr>
              <p:nvPr/>
            </p:nvSpPr>
            <p:spPr bwMode="auto">
              <a:xfrm>
                <a:off x="2472" y="31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9" name="Freeform 185"/>
              <p:cNvSpPr>
                <a:spLocks/>
              </p:cNvSpPr>
              <p:nvPr/>
            </p:nvSpPr>
            <p:spPr bwMode="auto">
              <a:xfrm>
                <a:off x="2460" y="315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0" name="Freeform 186"/>
              <p:cNvSpPr>
                <a:spLocks/>
              </p:cNvSpPr>
              <p:nvPr/>
            </p:nvSpPr>
            <p:spPr bwMode="auto">
              <a:xfrm>
                <a:off x="2460" y="315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1" name="Freeform 187"/>
              <p:cNvSpPr>
                <a:spLocks/>
              </p:cNvSpPr>
              <p:nvPr/>
            </p:nvSpPr>
            <p:spPr bwMode="auto">
              <a:xfrm>
                <a:off x="2460" y="318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2" name="Freeform 188"/>
              <p:cNvSpPr>
                <a:spLocks/>
              </p:cNvSpPr>
              <p:nvPr/>
            </p:nvSpPr>
            <p:spPr bwMode="auto">
              <a:xfrm>
                <a:off x="2450" y="314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3" name="Freeform 189"/>
              <p:cNvSpPr>
                <a:spLocks/>
              </p:cNvSpPr>
              <p:nvPr/>
            </p:nvSpPr>
            <p:spPr bwMode="auto">
              <a:xfrm>
                <a:off x="2450" y="314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4" name="Freeform 190"/>
              <p:cNvSpPr>
                <a:spLocks/>
              </p:cNvSpPr>
              <p:nvPr/>
            </p:nvSpPr>
            <p:spPr bwMode="auto">
              <a:xfrm>
                <a:off x="2450" y="317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5" name="Freeform 191"/>
              <p:cNvSpPr>
                <a:spLocks/>
              </p:cNvSpPr>
              <p:nvPr/>
            </p:nvSpPr>
            <p:spPr bwMode="auto">
              <a:xfrm>
                <a:off x="2438" y="314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6" name="Rectangle 192"/>
              <p:cNvSpPr>
                <a:spLocks noChangeArrowheads="1"/>
              </p:cNvSpPr>
              <p:nvPr/>
            </p:nvSpPr>
            <p:spPr bwMode="auto">
              <a:xfrm>
                <a:off x="2438" y="314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7" name="Freeform 193"/>
              <p:cNvSpPr>
                <a:spLocks/>
              </p:cNvSpPr>
              <p:nvPr/>
            </p:nvSpPr>
            <p:spPr bwMode="auto">
              <a:xfrm>
                <a:off x="2438" y="317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8" name="Freeform 194"/>
              <p:cNvSpPr>
                <a:spLocks/>
              </p:cNvSpPr>
              <p:nvPr/>
            </p:nvSpPr>
            <p:spPr bwMode="auto">
              <a:xfrm>
                <a:off x="2428" y="3136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9" name="Rectangle 195"/>
              <p:cNvSpPr>
                <a:spLocks noChangeArrowheads="1"/>
              </p:cNvSpPr>
              <p:nvPr/>
            </p:nvSpPr>
            <p:spPr bwMode="auto">
              <a:xfrm>
                <a:off x="2428" y="313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0" name="Freeform 196"/>
              <p:cNvSpPr>
                <a:spLocks/>
              </p:cNvSpPr>
              <p:nvPr/>
            </p:nvSpPr>
            <p:spPr bwMode="auto">
              <a:xfrm>
                <a:off x="2428" y="316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1" name="Freeform 197"/>
              <p:cNvSpPr>
                <a:spLocks/>
              </p:cNvSpPr>
              <p:nvPr/>
            </p:nvSpPr>
            <p:spPr bwMode="auto">
              <a:xfrm>
                <a:off x="2418" y="31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2" name="Freeform 198"/>
              <p:cNvSpPr>
                <a:spLocks/>
              </p:cNvSpPr>
              <p:nvPr/>
            </p:nvSpPr>
            <p:spPr bwMode="auto">
              <a:xfrm>
                <a:off x="2418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3" name="Freeform 199"/>
              <p:cNvSpPr>
                <a:spLocks/>
              </p:cNvSpPr>
              <p:nvPr/>
            </p:nvSpPr>
            <p:spPr bwMode="auto">
              <a:xfrm>
                <a:off x="2418" y="316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4" name="Freeform 200"/>
              <p:cNvSpPr>
                <a:spLocks/>
              </p:cNvSpPr>
              <p:nvPr/>
            </p:nvSpPr>
            <p:spPr bwMode="auto">
              <a:xfrm>
                <a:off x="2406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5" name="Freeform 201"/>
              <p:cNvSpPr>
                <a:spLocks/>
              </p:cNvSpPr>
              <p:nvPr/>
            </p:nvSpPr>
            <p:spPr bwMode="auto">
              <a:xfrm>
                <a:off x="2406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6" name="Freeform 202"/>
              <p:cNvSpPr>
                <a:spLocks/>
              </p:cNvSpPr>
              <p:nvPr/>
            </p:nvSpPr>
            <p:spPr bwMode="auto">
              <a:xfrm>
                <a:off x="2406" y="31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7" name="Freeform 203"/>
              <p:cNvSpPr>
                <a:spLocks/>
              </p:cNvSpPr>
              <p:nvPr/>
            </p:nvSpPr>
            <p:spPr bwMode="auto">
              <a:xfrm>
                <a:off x="2244" y="302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8" name="Freeform 204"/>
              <p:cNvSpPr>
                <a:spLocks/>
              </p:cNvSpPr>
              <p:nvPr/>
            </p:nvSpPr>
            <p:spPr bwMode="auto">
              <a:xfrm>
                <a:off x="2258" y="3036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9" name="Freeform 205"/>
              <p:cNvSpPr>
                <a:spLocks/>
              </p:cNvSpPr>
              <p:nvPr/>
            </p:nvSpPr>
            <p:spPr bwMode="auto">
              <a:xfrm>
                <a:off x="2242" y="302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0" name="Freeform 206"/>
              <p:cNvSpPr>
                <a:spLocks/>
              </p:cNvSpPr>
              <p:nvPr/>
            </p:nvSpPr>
            <p:spPr bwMode="auto">
              <a:xfrm>
                <a:off x="2242" y="302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1" name="Freeform 207"/>
              <p:cNvSpPr>
                <a:spLocks/>
              </p:cNvSpPr>
              <p:nvPr/>
            </p:nvSpPr>
            <p:spPr bwMode="auto">
              <a:xfrm>
                <a:off x="2540" y="2932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2" name="Freeform 208"/>
              <p:cNvSpPr>
                <a:spLocks/>
              </p:cNvSpPr>
              <p:nvPr/>
            </p:nvSpPr>
            <p:spPr bwMode="auto">
              <a:xfrm>
                <a:off x="2242" y="2760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3" name="Freeform 209"/>
              <p:cNvSpPr>
                <a:spLocks/>
              </p:cNvSpPr>
              <p:nvPr/>
            </p:nvSpPr>
            <p:spPr bwMode="auto">
              <a:xfrm>
                <a:off x="2242" y="2956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4" name="Freeform 210"/>
              <p:cNvSpPr>
                <a:spLocks/>
              </p:cNvSpPr>
              <p:nvPr/>
            </p:nvSpPr>
            <p:spPr bwMode="auto">
              <a:xfrm>
                <a:off x="2264" y="2978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5" name="Rectangle 211"/>
              <p:cNvSpPr>
                <a:spLocks noChangeArrowheads="1"/>
              </p:cNvSpPr>
              <p:nvPr/>
            </p:nvSpPr>
            <p:spPr bwMode="auto">
              <a:xfrm>
                <a:off x="2264" y="2978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6" name="Freeform 212"/>
              <p:cNvSpPr>
                <a:spLocks/>
              </p:cNvSpPr>
              <p:nvPr/>
            </p:nvSpPr>
            <p:spPr bwMode="auto">
              <a:xfrm>
                <a:off x="2264" y="2992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7" name="Freeform 213"/>
              <p:cNvSpPr>
                <a:spLocks/>
              </p:cNvSpPr>
              <p:nvPr/>
            </p:nvSpPr>
            <p:spPr bwMode="auto">
              <a:xfrm>
                <a:off x="2524" y="31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8" name="Freeform 214"/>
              <p:cNvSpPr>
                <a:spLocks/>
              </p:cNvSpPr>
              <p:nvPr/>
            </p:nvSpPr>
            <p:spPr bwMode="auto">
              <a:xfrm>
                <a:off x="2524" y="31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9" name="Freeform 215"/>
              <p:cNvSpPr>
                <a:spLocks/>
              </p:cNvSpPr>
              <p:nvPr/>
            </p:nvSpPr>
            <p:spPr bwMode="auto">
              <a:xfrm>
                <a:off x="2524" y="31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0" name="Freeform 216"/>
              <p:cNvSpPr>
                <a:spLocks/>
              </p:cNvSpPr>
              <p:nvPr/>
            </p:nvSpPr>
            <p:spPr bwMode="auto">
              <a:xfrm>
                <a:off x="2514" y="31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1" name="Freeform 217"/>
              <p:cNvSpPr>
                <a:spLocks/>
              </p:cNvSpPr>
              <p:nvPr/>
            </p:nvSpPr>
            <p:spPr bwMode="auto">
              <a:xfrm>
                <a:off x="2514" y="31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2" name="Freeform 218"/>
              <p:cNvSpPr>
                <a:spLocks/>
              </p:cNvSpPr>
              <p:nvPr/>
            </p:nvSpPr>
            <p:spPr bwMode="auto">
              <a:xfrm>
                <a:off x="2514" y="31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3" name="Freeform 219"/>
              <p:cNvSpPr>
                <a:spLocks/>
              </p:cNvSpPr>
              <p:nvPr/>
            </p:nvSpPr>
            <p:spPr bwMode="auto">
              <a:xfrm>
                <a:off x="2504" y="311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65" name="Group 421"/>
            <p:cNvGrpSpPr>
              <a:grpSpLocks/>
            </p:cNvGrpSpPr>
            <p:nvPr/>
          </p:nvGrpSpPr>
          <p:grpSpPr bwMode="auto">
            <a:xfrm>
              <a:off x="4703685" y="1953827"/>
              <a:ext cx="2117324" cy="2143957"/>
              <a:chOff x="2242" y="2508"/>
              <a:chExt cx="636" cy="644"/>
            </a:xfrm>
          </p:grpSpPr>
          <p:sp>
            <p:nvSpPr>
              <p:cNvPr id="6365" name="Freeform 221"/>
              <p:cNvSpPr>
                <a:spLocks/>
              </p:cNvSpPr>
              <p:nvPr/>
            </p:nvSpPr>
            <p:spPr bwMode="auto">
              <a:xfrm>
                <a:off x="2504" y="31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6" name="Freeform 222"/>
              <p:cNvSpPr>
                <a:spLocks/>
              </p:cNvSpPr>
              <p:nvPr/>
            </p:nvSpPr>
            <p:spPr bwMode="auto">
              <a:xfrm>
                <a:off x="2504" y="31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7" name="Freeform 223"/>
              <p:cNvSpPr>
                <a:spLocks/>
              </p:cNvSpPr>
              <p:nvPr/>
            </p:nvSpPr>
            <p:spPr bwMode="auto">
              <a:xfrm>
                <a:off x="2492" y="31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8" name="Freeform 224"/>
              <p:cNvSpPr>
                <a:spLocks/>
              </p:cNvSpPr>
              <p:nvPr/>
            </p:nvSpPr>
            <p:spPr bwMode="auto">
              <a:xfrm>
                <a:off x="2492" y="31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9" name="Freeform 225"/>
              <p:cNvSpPr>
                <a:spLocks/>
              </p:cNvSpPr>
              <p:nvPr/>
            </p:nvSpPr>
            <p:spPr bwMode="auto">
              <a:xfrm>
                <a:off x="2492" y="314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0" name="Freeform 226"/>
              <p:cNvSpPr>
                <a:spLocks/>
              </p:cNvSpPr>
              <p:nvPr/>
            </p:nvSpPr>
            <p:spPr bwMode="auto">
              <a:xfrm>
                <a:off x="2482" y="310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1" name="Freeform 227"/>
              <p:cNvSpPr>
                <a:spLocks/>
              </p:cNvSpPr>
              <p:nvPr/>
            </p:nvSpPr>
            <p:spPr bwMode="auto">
              <a:xfrm>
                <a:off x="2482" y="310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2" name="Freeform 228"/>
              <p:cNvSpPr>
                <a:spLocks/>
              </p:cNvSpPr>
              <p:nvPr/>
            </p:nvSpPr>
            <p:spPr bwMode="auto">
              <a:xfrm>
                <a:off x="2482" y="31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3" name="Freeform 229"/>
              <p:cNvSpPr>
                <a:spLocks/>
              </p:cNvSpPr>
              <p:nvPr/>
            </p:nvSpPr>
            <p:spPr bwMode="auto">
              <a:xfrm>
                <a:off x="2472" y="3098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4" name="Freeform 230"/>
              <p:cNvSpPr>
                <a:spLocks/>
              </p:cNvSpPr>
              <p:nvPr/>
            </p:nvSpPr>
            <p:spPr bwMode="auto">
              <a:xfrm>
                <a:off x="2472" y="3098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5" name="Freeform 231"/>
              <p:cNvSpPr>
                <a:spLocks/>
              </p:cNvSpPr>
              <p:nvPr/>
            </p:nvSpPr>
            <p:spPr bwMode="auto">
              <a:xfrm>
                <a:off x="2472" y="31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6" name="Freeform 232"/>
              <p:cNvSpPr>
                <a:spLocks/>
              </p:cNvSpPr>
              <p:nvPr/>
            </p:nvSpPr>
            <p:spPr bwMode="auto">
              <a:xfrm>
                <a:off x="2460" y="309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7" name="Rectangle 233"/>
              <p:cNvSpPr>
                <a:spLocks noChangeArrowheads="1"/>
              </p:cNvSpPr>
              <p:nvPr/>
            </p:nvSpPr>
            <p:spPr bwMode="auto">
              <a:xfrm>
                <a:off x="2460" y="309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8" name="Freeform 234"/>
              <p:cNvSpPr>
                <a:spLocks/>
              </p:cNvSpPr>
              <p:nvPr/>
            </p:nvSpPr>
            <p:spPr bwMode="auto">
              <a:xfrm>
                <a:off x="2460" y="312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9" name="Freeform 235"/>
              <p:cNvSpPr>
                <a:spLocks/>
              </p:cNvSpPr>
              <p:nvPr/>
            </p:nvSpPr>
            <p:spPr bwMode="auto">
              <a:xfrm>
                <a:off x="2450" y="308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0" name="Freeform 236"/>
              <p:cNvSpPr>
                <a:spLocks/>
              </p:cNvSpPr>
              <p:nvPr/>
            </p:nvSpPr>
            <p:spPr bwMode="auto">
              <a:xfrm>
                <a:off x="2450" y="30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1" name="Freeform 237"/>
              <p:cNvSpPr>
                <a:spLocks/>
              </p:cNvSpPr>
              <p:nvPr/>
            </p:nvSpPr>
            <p:spPr bwMode="auto">
              <a:xfrm>
                <a:off x="2450" y="311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2" name="Freeform 238"/>
              <p:cNvSpPr>
                <a:spLocks/>
              </p:cNvSpPr>
              <p:nvPr/>
            </p:nvSpPr>
            <p:spPr bwMode="auto">
              <a:xfrm>
                <a:off x="2438" y="30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3" name="Freeform 239"/>
              <p:cNvSpPr>
                <a:spLocks/>
              </p:cNvSpPr>
              <p:nvPr/>
            </p:nvSpPr>
            <p:spPr bwMode="auto">
              <a:xfrm>
                <a:off x="2438" y="30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4" name="Freeform 240"/>
              <p:cNvSpPr>
                <a:spLocks/>
              </p:cNvSpPr>
              <p:nvPr/>
            </p:nvSpPr>
            <p:spPr bwMode="auto">
              <a:xfrm>
                <a:off x="2438" y="31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5" name="Freeform 241"/>
              <p:cNvSpPr>
                <a:spLocks/>
              </p:cNvSpPr>
              <p:nvPr/>
            </p:nvSpPr>
            <p:spPr bwMode="auto">
              <a:xfrm>
                <a:off x="2428" y="30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6" name="Freeform 242"/>
              <p:cNvSpPr>
                <a:spLocks/>
              </p:cNvSpPr>
              <p:nvPr/>
            </p:nvSpPr>
            <p:spPr bwMode="auto">
              <a:xfrm>
                <a:off x="2428" y="30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7" name="Freeform 243"/>
              <p:cNvSpPr>
                <a:spLocks/>
              </p:cNvSpPr>
              <p:nvPr/>
            </p:nvSpPr>
            <p:spPr bwMode="auto">
              <a:xfrm>
                <a:off x="2428" y="31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8" name="Freeform 244"/>
              <p:cNvSpPr>
                <a:spLocks/>
              </p:cNvSpPr>
              <p:nvPr/>
            </p:nvSpPr>
            <p:spPr bwMode="auto">
              <a:xfrm>
                <a:off x="2418" y="306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9" name="Freeform 245"/>
              <p:cNvSpPr>
                <a:spLocks/>
              </p:cNvSpPr>
              <p:nvPr/>
            </p:nvSpPr>
            <p:spPr bwMode="auto">
              <a:xfrm>
                <a:off x="2418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0" name="Freeform 246"/>
              <p:cNvSpPr>
                <a:spLocks/>
              </p:cNvSpPr>
              <p:nvPr/>
            </p:nvSpPr>
            <p:spPr bwMode="auto">
              <a:xfrm>
                <a:off x="2418" y="309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1" name="Freeform 247"/>
              <p:cNvSpPr>
                <a:spLocks/>
              </p:cNvSpPr>
              <p:nvPr/>
            </p:nvSpPr>
            <p:spPr bwMode="auto">
              <a:xfrm>
                <a:off x="2406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2" name="Freeform 248"/>
              <p:cNvSpPr>
                <a:spLocks/>
              </p:cNvSpPr>
              <p:nvPr/>
            </p:nvSpPr>
            <p:spPr bwMode="auto">
              <a:xfrm>
                <a:off x="2406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3" name="Freeform 249"/>
              <p:cNvSpPr>
                <a:spLocks/>
              </p:cNvSpPr>
              <p:nvPr/>
            </p:nvSpPr>
            <p:spPr bwMode="auto">
              <a:xfrm>
                <a:off x="2406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4" name="Freeform 250"/>
              <p:cNvSpPr>
                <a:spLocks/>
              </p:cNvSpPr>
              <p:nvPr/>
            </p:nvSpPr>
            <p:spPr bwMode="auto">
              <a:xfrm>
                <a:off x="2244" y="2962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5" name="Freeform 251"/>
              <p:cNvSpPr>
                <a:spLocks/>
              </p:cNvSpPr>
              <p:nvPr/>
            </p:nvSpPr>
            <p:spPr bwMode="auto">
              <a:xfrm>
                <a:off x="2258" y="2972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6" name="Freeform 252"/>
              <p:cNvSpPr>
                <a:spLocks/>
              </p:cNvSpPr>
              <p:nvPr/>
            </p:nvSpPr>
            <p:spPr bwMode="auto">
              <a:xfrm>
                <a:off x="2242" y="2964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7" name="Freeform 253"/>
              <p:cNvSpPr>
                <a:spLocks/>
              </p:cNvSpPr>
              <p:nvPr/>
            </p:nvSpPr>
            <p:spPr bwMode="auto">
              <a:xfrm>
                <a:off x="2242" y="2966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8" name="Freeform 254"/>
              <p:cNvSpPr>
                <a:spLocks/>
              </p:cNvSpPr>
              <p:nvPr/>
            </p:nvSpPr>
            <p:spPr bwMode="auto">
              <a:xfrm>
                <a:off x="2540" y="2868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9" name="Freeform 255"/>
              <p:cNvSpPr>
                <a:spLocks/>
              </p:cNvSpPr>
              <p:nvPr/>
            </p:nvSpPr>
            <p:spPr bwMode="auto">
              <a:xfrm>
                <a:off x="2242" y="2696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0" name="Freeform 256"/>
              <p:cNvSpPr>
                <a:spLocks/>
              </p:cNvSpPr>
              <p:nvPr/>
            </p:nvSpPr>
            <p:spPr bwMode="auto">
              <a:xfrm>
                <a:off x="2242" y="2894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1" name="Freeform 257"/>
              <p:cNvSpPr>
                <a:spLocks/>
              </p:cNvSpPr>
              <p:nvPr/>
            </p:nvSpPr>
            <p:spPr bwMode="auto">
              <a:xfrm>
                <a:off x="2264" y="2914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2" name="Freeform 258"/>
              <p:cNvSpPr>
                <a:spLocks/>
              </p:cNvSpPr>
              <p:nvPr/>
            </p:nvSpPr>
            <p:spPr bwMode="auto">
              <a:xfrm>
                <a:off x="2264" y="2914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3" name="Freeform 259"/>
              <p:cNvSpPr>
                <a:spLocks/>
              </p:cNvSpPr>
              <p:nvPr/>
            </p:nvSpPr>
            <p:spPr bwMode="auto">
              <a:xfrm>
                <a:off x="2264" y="2928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4" name="Freeform 260"/>
              <p:cNvSpPr>
                <a:spLocks/>
              </p:cNvSpPr>
              <p:nvPr/>
            </p:nvSpPr>
            <p:spPr bwMode="auto">
              <a:xfrm>
                <a:off x="2524" y="30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5" name="Freeform 261"/>
              <p:cNvSpPr>
                <a:spLocks/>
              </p:cNvSpPr>
              <p:nvPr/>
            </p:nvSpPr>
            <p:spPr bwMode="auto">
              <a:xfrm>
                <a:off x="2524" y="30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6" name="Freeform 262"/>
              <p:cNvSpPr>
                <a:spLocks/>
              </p:cNvSpPr>
              <p:nvPr/>
            </p:nvSpPr>
            <p:spPr bwMode="auto">
              <a:xfrm>
                <a:off x="2524" y="30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7" name="Freeform 263"/>
              <p:cNvSpPr>
                <a:spLocks/>
              </p:cNvSpPr>
              <p:nvPr/>
            </p:nvSpPr>
            <p:spPr bwMode="auto">
              <a:xfrm>
                <a:off x="2514" y="306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8" name="Freeform 264"/>
              <p:cNvSpPr>
                <a:spLocks/>
              </p:cNvSpPr>
              <p:nvPr/>
            </p:nvSpPr>
            <p:spPr bwMode="auto">
              <a:xfrm>
                <a:off x="2514" y="306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9" name="Freeform 265"/>
              <p:cNvSpPr>
                <a:spLocks/>
              </p:cNvSpPr>
              <p:nvPr/>
            </p:nvSpPr>
            <p:spPr bwMode="auto">
              <a:xfrm>
                <a:off x="2514" y="309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0" name="Freeform 266"/>
              <p:cNvSpPr>
                <a:spLocks/>
              </p:cNvSpPr>
              <p:nvPr/>
            </p:nvSpPr>
            <p:spPr bwMode="auto">
              <a:xfrm>
                <a:off x="2504" y="3054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1" name="Rectangle 267"/>
              <p:cNvSpPr>
                <a:spLocks noChangeArrowheads="1"/>
              </p:cNvSpPr>
              <p:nvPr/>
            </p:nvSpPr>
            <p:spPr bwMode="auto">
              <a:xfrm>
                <a:off x="2504" y="30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2" name="Freeform 268"/>
              <p:cNvSpPr>
                <a:spLocks/>
              </p:cNvSpPr>
              <p:nvPr/>
            </p:nvSpPr>
            <p:spPr bwMode="auto">
              <a:xfrm>
                <a:off x="2504" y="30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3" name="Freeform 269"/>
              <p:cNvSpPr>
                <a:spLocks/>
              </p:cNvSpPr>
              <p:nvPr/>
            </p:nvSpPr>
            <p:spPr bwMode="auto">
              <a:xfrm>
                <a:off x="2492" y="304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4" name="Rectangle 270"/>
              <p:cNvSpPr>
                <a:spLocks noChangeArrowheads="1"/>
              </p:cNvSpPr>
              <p:nvPr/>
            </p:nvSpPr>
            <p:spPr bwMode="auto">
              <a:xfrm>
                <a:off x="2492" y="304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5" name="Freeform 271"/>
              <p:cNvSpPr>
                <a:spLocks/>
              </p:cNvSpPr>
              <p:nvPr/>
            </p:nvSpPr>
            <p:spPr bwMode="auto">
              <a:xfrm>
                <a:off x="2492" y="307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6" name="Freeform 272"/>
              <p:cNvSpPr>
                <a:spLocks/>
              </p:cNvSpPr>
              <p:nvPr/>
            </p:nvSpPr>
            <p:spPr bwMode="auto">
              <a:xfrm>
                <a:off x="2482" y="30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7" name="Freeform 273"/>
              <p:cNvSpPr>
                <a:spLocks/>
              </p:cNvSpPr>
              <p:nvPr/>
            </p:nvSpPr>
            <p:spPr bwMode="auto">
              <a:xfrm>
                <a:off x="2482" y="30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8" name="Freeform 274"/>
              <p:cNvSpPr>
                <a:spLocks/>
              </p:cNvSpPr>
              <p:nvPr/>
            </p:nvSpPr>
            <p:spPr bwMode="auto">
              <a:xfrm>
                <a:off x="2482" y="30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9" name="Freeform 275"/>
              <p:cNvSpPr>
                <a:spLocks/>
              </p:cNvSpPr>
              <p:nvPr/>
            </p:nvSpPr>
            <p:spPr bwMode="auto">
              <a:xfrm>
                <a:off x="2472" y="30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0" name="Freeform 276"/>
              <p:cNvSpPr>
                <a:spLocks/>
              </p:cNvSpPr>
              <p:nvPr/>
            </p:nvSpPr>
            <p:spPr bwMode="auto">
              <a:xfrm>
                <a:off x="2472" y="30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1" name="Freeform 277"/>
              <p:cNvSpPr>
                <a:spLocks/>
              </p:cNvSpPr>
              <p:nvPr/>
            </p:nvSpPr>
            <p:spPr bwMode="auto">
              <a:xfrm>
                <a:off x="2472" y="306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2" name="Freeform 278"/>
              <p:cNvSpPr>
                <a:spLocks/>
              </p:cNvSpPr>
              <p:nvPr/>
            </p:nvSpPr>
            <p:spPr bwMode="auto">
              <a:xfrm>
                <a:off x="2460" y="302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3" name="Freeform 279"/>
              <p:cNvSpPr>
                <a:spLocks/>
              </p:cNvSpPr>
              <p:nvPr/>
            </p:nvSpPr>
            <p:spPr bwMode="auto">
              <a:xfrm>
                <a:off x="2460" y="30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4" name="Freeform 280"/>
              <p:cNvSpPr>
                <a:spLocks/>
              </p:cNvSpPr>
              <p:nvPr/>
            </p:nvSpPr>
            <p:spPr bwMode="auto">
              <a:xfrm>
                <a:off x="2460" y="305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5" name="Freeform 281"/>
              <p:cNvSpPr>
                <a:spLocks/>
              </p:cNvSpPr>
              <p:nvPr/>
            </p:nvSpPr>
            <p:spPr bwMode="auto">
              <a:xfrm>
                <a:off x="2450" y="302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6" name="Freeform 282"/>
              <p:cNvSpPr>
                <a:spLocks/>
              </p:cNvSpPr>
              <p:nvPr/>
            </p:nvSpPr>
            <p:spPr bwMode="auto">
              <a:xfrm>
                <a:off x="2450" y="30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7" name="Freeform 283"/>
              <p:cNvSpPr>
                <a:spLocks/>
              </p:cNvSpPr>
              <p:nvPr/>
            </p:nvSpPr>
            <p:spPr bwMode="auto">
              <a:xfrm>
                <a:off x="2450" y="305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8" name="Freeform 284"/>
              <p:cNvSpPr>
                <a:spLocks/>
              </p:cNvSpPr>
              <p:nvPr/>
            </p:nvSpPr>
            <p:spPr bwMode="auto">
              <a:xfrm>
                <a:off x="2438" y="301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9" name="Freeform 285"/>
              <p:cNvSpPr>
                <a:spLocks/>
              </p:cNvSpPr>
              <p:nvPr/>
            </p:nvSpPr>
            <p:spPr bwMode="auto">
              <a:xfrm>
                <a:off x="2438" y="301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0" name="Freeform 286"/>
              <p:cNvSpPr>
                <a:spLocks/>
              </p:cNvSpPr>
              <p:nvPr/>
            </p:nvSpPr>
            <p:spPr bwMode="auto">
              <a:xfrm>
                <a:off x="2438" y="304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1" name="Freeform 287"/>
              <p:cNvSpPr>
                <a:spLocks/>
              </p:cNvSpPr>
              <p:nvPr/>
            </p:nvSpPr>
            <p:spPr bwMode="auto">
              <a:xfrm>
                <a:off x="2428" y="301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2" name="Freeform 288"/>
              <p:cNvSpPr>
                <a:spLocks/>
              </p:cNvSpPr>
              <p:nvPr/>
            </p:nvSpPr>
            <p:spPr bwMode="auto">
              <a:xfrm>
                <a:off x="2428" y="301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3" name="Freeform 289"/>
              <p:cNvSpPr>
                <a:spLocks/>
              </p:cNvSpPr>
              <p:nvPr/>
            </p:nvSpPr>
            <p:spPr bwMode="auto">
              <a:xfrm>
                <a:off x="2428" y="304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4" name="Freeform 290"/>
              <p:cNvSpPr>
                <a:spLocks/>
              </p:cNvSpPr>
              <p:nvPr/>
            </p:nvSpPr>
            <p:spPr bwMode="auto">
              <a:xfrm>
                <a:off x="2418" y="3004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5" name="Rectangle 291"/>
              <p:cNvSpPr>
                <a:spLocks noChangeArrowheads="1"/>
              </p:cNvSpPr>
              <p:nvPr/>
            </p:nvSpPr>
            <p:spPr bwMode="auto">
              <a:xfrm>
                <a:off x="2418" y="300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6" name="Freeform 292"/>
              <p:cNvSpPr>
                <a:spLocks/>
              </p:cNvSpPr>
              <p:nvPr/>
            </p:nvSpPr>
            <p:spPr bwMode="auto">
              <a:xfrm>
                <a:off x="2418" y="303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7" name="Freeform 293"/>
              <p:cNvSpPr>
                <a:spLocks/>
              </p:cNvSpPr>
              <p:nvPr/>
            </p:nvSpPr>
            <p:spPr bwMode="auto">
              <a:xfrm>
                <a:off x="2406" y="2998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8" name="Rectangle 294"/>
              <p:cNvSpPr>
                <a:spLocks noChangeArrowheads="1"/>
              </p:cNvSpPr>
              <p:nvPr/>
            </p:nvSpPr>
            <p:spPr bwMode="auto">
              <a:xfrm>
                <a:off x="2406" y="2998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9" name="Freeform 295"/>
              <p:cNvSpPr>
                <a:spLocks/>
              </p:cNvSpPr>
              <p:nvPr/>
            </p:nvSpPr>
            <p:spPr bwMode="auto">
              <a:xfrm>
                <a:off x="2406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0" name="Freeform 296"/>
              <p:cNvSpPr>
                <a:spLocks/>
              </p:cNvSpPr>
              <p:nvPr/>
            </p:nvSpPr>
            <p:spPr bwMode="auto">
              <a:xfrm>
                <a:off x="2244" y="2900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1" name="Freeform 297"/>
              <p:cNvSpPr>
                <a:spLocks/>
              </p:cNvSpPr>
              <p:nvPr/>
            </p:nvSpPr>
            <p:spPr bwMode="auto">
              <a:xfrm>
                <a:off x="2258" y="2910"/>
                <a:ext cx="2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2"/>
                  </a:cxn>
                </a:cxnLst>
                <a:rect l="0" t="0" r="r" b="b"/>
                <a:pathLst>
                  <a:path w="2" h="10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2" name="Freeform 298"/>
              <p:cNvSpPr>
                <a:spLocks/>
              </p:cNvSpPr>
              <p:nvPr/>
            </p:nvSpPr>
            <p:spPr bwMode="auto">
              <a:xfrm>
                <a:off x="2242" y="2900"/>
                <a:ext cx="1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2"/>
                  </a:cxn>
                  <a:cxn ang="0">
                    <a:pos x="0" y="2"/>
                  </a:cxn>
                </a:cxnLst>
                <a:rect l="0" t="0" r="r" b="b"/>
                <a:pathLst>
                  <a:path w="18" h="12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3" name="Freeform 299"/>
              <p:cNvSpPr>
                <a:spLocks/>
              </p:cNvSpPr>
              <p:nvPr/>
            </p:nvSpPr>
            <p:spPr bwMode="auto">
              <a:xfrm>
                <a:off x="2242" y="2902"/>
                <a:ext cx="16" cy="1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4" name="Freeform 300"/>
              <p:cNvSpPr>
                <a:spLocks/>
              </p:cNvSpPr>
              <p:nvPr/>
            </p:nvSpPr>
            <p:spPr bwMode="auto">
              <a:xfrm>
                <a:off x="2540" y="2806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5" name="Freeform 301"/>
              <p:cNvSpPr>
                <a:spLocks/>
              </p:cNvSpPr>
              <p:nvPr/>
            </p:nvSpPr>
            <p:spPr bwMode="auto">
              <a:xfrm>
                <a:off x="2242" y="2634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6" name="Freeform 302"/>
              <p:cNvSpPr>
                <a:spLocks/>
              </p:cNvSpPr>
              <p:nvPr/>
            </p:nvSpPr>
            <p:spPr bwMode="auto">
              <a:xfrm>
                <a:off x="2242" y="2832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7" name="Freeform 303"/>
              <p:cNvSpPr>
                <a:spLocks/>
              </p:cNvSpPr>
              <p:nvPr/>
            </p:nvSpPr>
            <p:spPr bwMode="auto">
              <a:xfrm>
                <a:off x="2264" y="2852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8" name="Rectangle 304"/>
              <p:cNvSpPr>
                <a:spLocks noChangeArrowheads="1"/>
              </p:cNvSpPr>
              <p:nvPr/>
            </p:nvSpPr>
            <p:spPr bwMode="auto">
              <a:xfrm>
                <a:off x="2264" y="2852"/>
                <a:ext cx="2" cy="1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9" name="Freeform 305"/>
              <p:cNvSpPr>
                <a:spLocks/>
              </p:cNvSpPr>
              <p:nvPr/>
            </p:nvSpPr>
            <p:spPr bwMode="auto">
              <a:xfrm>
                <a:off x="2264" y="2866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0" name="Freeform 306"/>
              <p:cNvSpPr>
                <a:spLocks/>
              </p:cNvSpPr>
              <p:nvPr/>
            </p:nvSpPr>
            <p:spPr bwMode="auto">
              <a:xfrm>
                <a:off x="2524" y="30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1" name="Freeform 307"/>
              <p:cNvSpPr>
                <a:spLocks/>
              </p:cNvSpPr>
              <p:nvPr/>
            </p:nvSpPr>
            <p:spPr bwMode="auto">
              <a:xfrm>
                <a:off x="2524" y="30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2" name="Freeform 308"/>
              <p:cNvSpPr>
                <a:spLocks/>
              </p:cNvSpPr>
              <p:nvPr/>
            </p:nvSpPr>
            <p:spPr bwMode="auto">
              <a:xfrm>
                <a:off x="2524" y="30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3" name="Freeform 309"/>
              <p:cNvSpPr>
                <a:spLocks/>
              </p:cNvSpPr>
              <p:nvPr/>
            </p:nvSpPr>
            <p:spPr bwMode="auto">
              <a:xfrm>
                <a:off x="2514" y="299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4" name="Freeform 310"/>
              <p:cNvSpPr>
                <a:spLocks/>
              </p:cNvSpPr>
              <p:nvPr/>
            </p:nvSpPr>
            <p:spPr bwMode="auto">
              <a:xfrm>
                <a:off x="2514" y="29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5" name="Freeform 311"/>
              <p:cNvSpPr>
                <a:spLocks/>
              </p:cNvSpPr>
              <p:nvPr/>
            </p:nvSpPr>
            <p:spPr bwMode="auto">
              <a:xfrm>
                <a:off x="2514" y="3028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6" name="Freeform 312"/>
              <p:cNvSpPr>
                <a:spLocks/>
              </p:cNvSpPr>
              <p:nvPr/>
            </p:nvSpPr>
            <p:spPr bwMode="auto">
              <a:xfrm>
                <a:off x="2504" y="299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7" name="Freeform 313"/>
              <p:cNvSpPr>
                <a:spLocks/>
              </p:cNvSpPr>
              <p:nvPr/>
            </p:nvSpPr>
            <p:spPr bwMode="auto">
              <a:xfrm>
                <a:off x="2504" y="29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8" name="Freeform 314"/>
              <p:cNvSpPr>
                <a:spLocks/>
              </p:cNvSpPr>
              <p:nvPr/>
            </p:nvSpPr>
            <p:spPr bwMode="auto">
              <a:xfrm>
                <a:off x="2504" y="302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9" name="Freeform 315"/>
              <p:cNvSpPr>
                <a:spLocks/>
              </p:cNvSpPr>
              <p:nvPr/>
            </p:nvSpPr>
            <p:spPr bwMode="auto">
              <a:xfrm>
                <a:off x="2492" y="29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0" name="Freeform 316"/>
              <p:cNvSpPr>
                <a:spLocks/>
              </p:cNvSpPr>
              <p:nvPr/>
            </p:nvSpPr>
            <p:spPr bwMode="auto">
              <a:xfrm>
                <a:off x="2492" y="29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1" name="Freeform 317"/>
              <p:cNvSpPr>
                <a:spLocks/>
              </p:cNvSpPr>
              <p:nvPr/>
            </p:nvSpPr>
            <p:spPr bwMode="auto">
              <a:xfrm>
                <a:off x="2492" y="301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2" name="Freeform 318"/>
              <p:cNvSpPr>
                <a:spLocks/>
              </p:cNvSpPr>
              <p:nvPr/>
            </p:nvSpPr>
            <p:spPr bwMode="auto">
              <a:xfrm>
                <a:off x="2482" y="29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3" name="Freeform 319"/>
              <p:cNvSpPr>
                <a:spLocks/>
              </p:cNvSpPr>
              <p:nvPr/>
            </p:nvSpPr>
            <p:spPr bwMode="auto">
              <a:xfrm>
                <a:off x="2482" y="29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4" name="Freeform 320"/>
              <p:cNvSpPr>
                <a:spLocks/>
              </p:cNvSpPr>
              <p:nvPr/>
            </p:nvSpPr>
            <p:spPr bwMode="auto">
              <a:xfrm>
                <a:off x="2482" y="30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5" name="Freeform 321"/>
              <p:cNvSpPr>
                <a:spLocks/>
              </p:cNvSpPr>
              <p:nvPr/>
            </p:nvSpPr>
            <p:spPr bwMode="auto">
              <a:xfrm>
                <a:off x="2472" y="297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6" name="Freeform 322"/>
              <p:cNvSpPr>
                <a:spLocks/>
              </p:cNvSpPr>
              <p:nvPr/>
            </p:nvSpPr>
            <p:spPr bwMode="auto">
              <a:xfrm>
                <a:off x="2472" y="29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7" name="Freeform 323"/>
              <p:cNvSpPr>
                <a:spLocks/>
              </p:cNvSpPr>
              <p:nvPr/>
            </p:nvSpPr>
            <p:spPr bwMode="auto">
              <a:xfrm>
                <a:off x="2472" y="300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8" name="Freeform 324"/>
              <p:cNvSpPr>
                <a:spLocks/>
              </p:cNvSpPr>
              <p:nvPr/>
            </p:nvSpPr>
            <p:spPr bwMode="auto">
              <a:xfrm>
                <a:off x="2460" y="296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9" name="Freeform 325"/>
              <p:cNvSpPr>
                <a:spLocks/>
              </p:cNvSpPr>
              <p:nvPr/>
            </p:nvSpPr>
            <p:spPr bwMode="auto">
              <a:xfrm>
                <a:off x="2460" y="296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0" name="Freeform 326"/>
              <p:cNvSpPr>
                <a:spLocks/>
              </p:cNvSpPr>
              <p:nvPr/>
            </p:nvSpPr>
            <p:spPr bwMode="auto">
              <a:xfrm>
                <a:off x="2460" y="2996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1" name="Freeform 327"/>
              <p:cNvSpPr>
                <a:spLocks/>
              </p:cNvSpPr>
              <p:nvPr/>
            </p:nvSpPr>
            <p:spPr bwMode="auto">
              <a:xfrm>
                <a:off x="2450" y="2960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2" name="Rectangle 328"/>
              <p:cNvSpPr>
                <a:spLocks noChangeArrowheads="1"/>
              </p:cNvSpPr>
              <p:nvPr/>
            </p:nvSpPr>
            <p:spPr bwMode="auto">
              <a:xfrm>
                <a:off x="2450" y="2960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3" name="Freeform 329"/>
              <p:cNvSpPr>
                <a:spLocks/>
              </p:cNvSpPr>
              <p:nvPr/>
            </p:nvSpPr>
            <p:spPr bwMode="auto">
              <a:xfrm>
                <a:off x="2450" y="2990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4" name="Freeform 330"/>
              <p:cNvSpPr>
                <a:spLocks/>
              </p:cNvSpPr>
              <p:nvPr/>
            </p:nvSpPr>
            <p:spPr bwMode="auto">
              <a:xfrm>
                <a:off x="2438" y="2954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5" name="Rectangle 331"/>
              <p:cNvSpPr>
                <a:spLocks noChangeArrowheads="1"/>
              </p:cNvSpPr>
              <p:nvPr/>
            </p:nvSpPr>
            <p:spPr bwMode="auto">
              <a:xfrm>
                <a:off x="2438" y="2954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6" name="Freeform 332"/>
              <p:cNvSpPr>
                <a:spLocks/>
              </p:cNvSpPr>
              <p:nvPr/>
            </p:nvSpPr>
            <p:spPr bwMode="auto">
              <a:xfrm>
                <a:off x="2438" y="298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7" name="Freeform 333"/>
              <p:cNvSpPr>
                <a:spLocks/>
              </p:cNvSpPr>
              <p:nvPr/>
            </p:nvSpPr>
            <p:spPr bwMode="auto">
              <a:xfrm>
                <a:off x="2428" y="2946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8" name="Freeform 334"/>
              <p:cNvSpPr>
                <a:spLocks/>
              </p:cNvSpPr>
              <p:nvPr/>
            </p:nvSpPr>
            <p:spPr bwMode="auto">
              <a:xfrm>
                <a:off x="2428" y="29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9" name="Freeform 335"/>
              <p:cNvSpPr>
                <a:spLocks/>
              </p:cNvSpPr>
              <p:nvPr/>
            </p:nvSpPr>
            <p:spPr bwMode="auto">
              <a:xfrm>
                <a:off x="2428" y="297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0" name="Freeform 336"/>
              <p:cNvSpPr>
                <a:spLocks/>
              </p:cNvSpPr>
              <p:nvPr/>
            </p:nvSpPr>
            <p:spPr bwMode="auto">
              <a:xfrm>
                <a:off x="2418" y="2940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1" name="Freeform 337"/>
              <p:cNvSpPr>
                <a:spLocks/>
              </p:cNvSpPr>
              <p:nvPr/>
            </p:nvSpPr>
            <p:spPr bwMode="auto">
              <a:xfrm>
                <a:off x="2418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2" name="Freeform 338"/>
              <p:cNvSpPr>
                <a:spLocks/>
              </p:cNvSpPr>
              <p:nvPr/>
            </p:nvSpPr>
            <p:spPr bwMode="auto">
              <a:xfrm>
                <a:off x="2418" y="297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3" name="Freeform 339"/>
              <p:cNvSpPr>
                <a:spLocks/>
              </p:cNvSpPr>
              <p:nvPr/>
            </p:nvSpPr>
            <p:spPr bwMode="auto">
              <a:xfrm>
                <a:off x="2406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4" name="Freeform 340"/>
              <p:cNvSpPr>
                <a:spLocks/>
              </p:cNvSpPr>
              <p:nvPr/>
            </p:nvSpPr>
            <p:spPr bwMode="auto">
              <a:xfrm>
                <a:off x="2406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5" name="Freeform 341"/>
              <p:cNvSpPr>
                <a:spLocks/>
              </p:cNvSpPr>
              <p:nvPr/>
            </p:nvSpPr>
            <p:spPr bwMode="auto">
              <a:xfrm>
                <a:off x="2406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6" name="Freeform 342"/>
              <p:cNvSpPr>
                <a:spLocks/>
              </p:cNvSpPr>
              <p:nvPr/>
            </p:nvSpPr>
            <p:spPr bwMode="auto">
              <a:xfrm>
                <a:off x="2244" y="2836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7" name="Freeform 343"/>
              <p:cNvSpPr>
                <a:spLocks/>
              </p:cNvSpPr>
              <p:nvPr/>
            </p:nvSpPr>
            <p:spPr bwMode="auto">
              <a:xfrm>
                <a:off x="2258" y="2848"/>
                <a:ext cx="2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2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8" name="Freeform 344"/>
              <p:cNvSpPr>
                <a:spLocks/>
              </p:cNvSpPr>
              <p:nvPr/>
            </p:nvSpPr>
            <p:spPr bwMode="auto">
              <a:xfrm>
                <a:off x="2242" y="2838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9" name="Freeform 345"/>
              <p:cNvSpPr>
                <a:spLocks/>
              </p:cNvSpPr>
              <p:nvPr/>
            </p:nvSpPr>
            <p:spPr bwMode="auto">
              <a:xfrm>
                <a:off x="2242" y="2840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0" name="Freeform 346"/>
              <p:cNvSpPr>
                <a:spLocks/>
              </p:cNvSpPr>
              <p:nvPr/>
            </p:nvSpPr>
            <p:spPr bwMode="auto">
              <a:xfrm>
                <a:off x="2540" y="2744"/>
                <a:ext cx="338" cy="242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38" y="0"/>
                  </a:cxn>
                  <a:cxn ang="0">
                    <a:pos x="338" y="44"/>
                  </a:cxn>
                  <a:cxn ang="0">
                    <a:pos x="0" y="242"/>
                  </a:cxn>
                  <a:cxn ang="0">
                    <a:pos x="0" y="196"/>
                  </a:cxn>
                </a:cxnLst>
                <a:rect l="0" t="0" r="r" b="b"/>
                <a:pathLst>
                  <a:path w="338" h="242">
                    <a:moveTo>
                      <a:pt x="0" y="196"/>
                    </a:moveTo>
                    <a:lnTo>
                      <a:pt x="338" y="0"/>
                    </a:lnTo>
                    <a:lnTo>
                      <a:pt x="338" y="44"/>
                    </a:lnTo>
                    <a:lnTo>
                      <a:pt x="0" y="242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1" name="Freeform 347"/>
              <p:cNvSpPr>
                <a:spLocks/>
              </p:cNvSpPr>
              <p:nvPr/>
            </p:nvSpPr>
            <p:spPr bwMode="auto">
              <a:xfrm>
                <a:off x="2242" y="2572"/>
                <a:ext cx="636" cy="368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68"/>
                  </a:cxn>
                  <a:cxn ang="0">
                    <a:pos x="0" y="196"/>
                  </a:cxn>
                </a:cxnLst>
                <a:rect l="0" t="0" r="r" b="b"/>
                <a:pathLst>
                  <a:path w="636" h="368">
                    <a:moveTo>
                      <a:pt x="0" y="196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2" name="Freeform 348"/>
              <p:cNvSpPr>
                <a:spLocks/>
              </p:cNvSpPr>
              <p:nvPr/>
            </p:nvSpPr>
            <p:spPr bwMode="auto">
              <a:xfrm>
                <a:off x="2242" y="2768"/>
                <a:ext cx="298" cy="218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8">
                    <a:moveTo>
                      <a:pt x="298" y="172"/>
                    </a:moveTo>
                    <a:lnTo>
                      <a:pt x="298" y="21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3" name="Freeform 349"/>
              <p:cNvSpPr>
                <a:spLocks/>
              </p:cNvSpPr>
              <p:nvPr/>
            </p:nvSpPr>
            <p:spPr bwMode="auto">
              <a:xfrm>
                <a:off x="2264" y="2790"/>
                <a:ext cx="98" cy="72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98" y="56"/>
                  </a:cxn>
                  <a:cxn ang="0">
                    <a:pos x="98" y="72"/>
                  </a:cxn>
                  <a:cxn ang="0">
                    <a:pos x="0" y="14"/>
                  </a:cxn>
                </a:cxnLst>
                <a:rect l="0" t="0" r="r" b="b"/>
                <a:pathLst>
                  <a:path w="98" h="72">
                    <a:moveTo>
                      <a:pt x="0" y="14"/>
                    </a:moveTo>
                    <a:lnTo>
                      <a:pt x="0" y="0"/>
                    </a:lnTo>
                    <a:lnTo>
                      <a:pt x="98" y="56"/>
                    </a:lnTo>
                    <a:lnTo>
                      <a:pt x="98" y="7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4" name="Freeform 350"/>
              <p:cNvSpPr>
                <a:spLocks/>
              </p:cNvSpPr>
              <p:nvPr/>
            </p:nvSpPr>
            <p:spPr bwMode="auto">
              <a:xfrm>
                <a:off x="2264" y="2790"/>
                <a:ext cx="2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w="2" h="14">
                    <a:moveTo>
                      <a:pt x="0" y="14"/>
                    </a:moveTo>
                    <a:lnTo>
                      <a:pt x="2" y="1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5" name="Freeform 351"/>
              <p:cNvSpPr>
                <a:spLocks/>
              </p:cNvSpPr>
              <p:nvPr/>
            </p:nvSpPr>
            <p:spPr bwMode="auto">
              <a:xfrm>
                <a:off x="2264" y="2802"/>
                <a:ext cx="98" cy="60"/>
              </a:xfrm>
              <a:custGeom>
                <a:avLst/>
                <a:gdLst/>
                <a:ahLst/>
                <a:cxnLst>
                  <a:cxn ang="0">
                    <a:pos x="98" y="60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60"/>
                  </a:cxn>
                </a:cxnLst>
                <a:rect l="0" t="0" r="r" b="b"/>
                <a:pathLst>
                  <a:path w="98" h="60">
                    <a:moveTo>
                      <a:pt x="98" y="60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60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6" name="Freeform 352"/>
              <p:cNvSpPr>
                <a:spLocks/>
              </p:cNvSpPr>
              <p:nvPr/>
            </p:nvSpPr>
            <p:spPr bwMode="auto">
              <a:xfrm>
                <a:off x="2524" y="29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7" name="Freeform 353"/>
              <p:cNvSpPr>
                <a:spLocks/>
              </p:cNvSpPr>
              <p:nvPr/>
            </p:nvSpPr>
            <p:spPr bwMode="auto">
              <a:xfrm>
                <a:off x="2524" y="29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8" name="Freeform 354"/>
              <p:cNvSpPr>
                <a:spLocks/>
              </p:cNvSpPr>
              <p:nvPr/>
            </p:nvSpPr>
            <p:spPr bwMode="auto">
              <a:xfrm>
                <a:off x="2524" y="29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9" name="Freeform 355"/>
              <p:cNvSpPr>
                <a:spLocks/>
              </p:cNvSpPr>
              <p:nvPr/>
            </p:nvSpPr>
            <p:spPr bwMode="auto">
              <a:xfrm>
                <a:off x="2514" y="293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0" name="Freeform 356"/>
              <p:cNvSpPr>
                <a:spLocks/>
              </p:cNvSpPr>
              <p:nvPr/>
            </p:nvSpPr>
            <p:spPr bwMode="auto">
              <a:xfrm>
                <a:off x="2514" y="29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1" name="Freeform 357"/>
              <p:cNvSpPr>
                <a:spLocks/>
              </p:cNvSpPr>
              <p:nvPr/>
            </p:nvSpPr>
            <p:spPr bwMode="auto">
              <a:xfrm>
                <a:off x="2514" y="296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2" name="Freeform 358"/>
              <p:cNvSpPr>
                <a:spLocks/>
              </p:cNvSpPr>
              <p:nvPr/>
            </p:nvSpPr>
            <p:spPr bwMode="auto">
              <a:xfrm>
                <a:off x="2504" y="292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3" name="Freeform 359"/>
              <p:cNvSpPr>
                <a:spLocks/>
              </p:cNvSpPr>
              <p:nvPr/>
            </p:nvSpPr>
            <p:spPr bwMode="auto">
              <a:xfrm>
                <a:off x="2504" y="292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4" name="Freeform 360"/>
              <p:cNvSpPr>
                <a:spLocks/>
              </p:cNvSpPr>
              <p:nvPr/>
            </p:nvSpPr>
            <p:spPr bwMode="auto">
              <a:xfrm>
                <a:off x="2504" y="295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5" name="Freeform 361"/>
              <p:cNvSpPr>
                <a:spLocks/>
              </p:cNvSpPr>
              <p:nvPr/>
            </p:nvSpPr>
            <p:spPr bwMode="auto">
              <a:xfrm>
                <a:off x="2492" y="292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6" name="Freeform 362"/>
              <p:cNvSpPr>
                <a:spLocks/>
              </p:cNvSpPr>
              <p:nvPr/>
            </p:nvSpPr>
            <p:spPr bwMode="auto">
              <a:xfrm>
                <a:off x="2492" y="292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7" name="Freeform 363"/>
              <p:cNvSpPr>
                <a:spLocks/>
              </p:cNvSpPr>
              <p:nvPr/>
            </p:nvSpPr>
            <p:spPr bwMode="auto">
              <a:xfrm>
                <a:off x="2492" y="295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8" name="Freeform 364"/>
              <p:cNvSpPr>
                <a:spLocks/>
              </p:cNvSpPr>
              <p:nvPr/>
            </p:nvSpPr>
            <p:spPr bwMode="auto">
              <a:xfrm>
                <a:off x="2482" y="2916"/>
                <a:ext cx="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0"/>
                  </a:cxn>
                </a:cxnLst>
                <a:rect l="0" t="0" r="r" b="b"/>
                <a:pathLst>
                  <a:path w="6" h="36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9" name="Rectangle 365"/>
              <p:cNvSpPr>
                <a:spLocks noChangeArrowheads="1"/>
              </p:cNvSpPr>
              <p:nvPr/>
            </p:nvSpPr>
            <p:spPr bwMode="auto">
              <a:xfrm>
                <a:off x="2482" y="291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0" name="Freeform 366"/>
              <p:cNvSpPr>
                <a:spLocks/>
              </p:cNvSpPr>
              <p:nvPr/>
            </p:nvSpPr>
            <p:spPr bwMode="auto">
              <a:xfrm>
                <a:off x="2482" y="294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1" name="Freeform 367"/>
              <p:cNvSpPr>
                <a:spLocks/>
              </p:cNvSpPr>
              <p:nvPr/>
            </p:nvSpPr>
            <p:spPr bwMode="auto">
              <a:xfrm>
                <a:off x="2472" y="2910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2" name="Freeform 368"/>
              <p:cNvSpPr>
                <a:spLocks/>
              </p:cNvSpPr>
              <p:nvPr/>
            </p:nvSpPr>
            <p:spPr bwMode="auto">
              <a:xfrm>
                <a:off x="2472" y="2910"/>
                <a:ext cx="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0"/>
                  </a:cxn>
                </a:cxnLst>
                <a:rect l="0" t="0" r="r" b="b"/>
                <a:pathLst>
                  <a:path w="2" h="30">
                    <a:moveTo>
                      <a:pt x="0" y="30"/>
                    </a:moveTo>
                    <a:lnTo>
                      <a:pt x="0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3" name="Freeform 369"/>
              <p:cNvSpPr>
                <a:spLocks/>
              </p:cNvSpPr>
              <p:nvPr/>
            </p:nvSpPr>
            <p:spPr bwMode="auto">
              <a:xfrm>
                <a:off x="2472" y="2940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4" name="Freeform 370"/>
              <p:cNvSpPr>
                <a:spLocks/>
              </p:cNvSpPr>
              <p:nvPr/>
            </p:nvSpPr>
            <p:spPr bwMode="auto">
              <a:xfrm>
                <a:off x="2460" y="290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6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6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5" name="Freeform 371"/>
              <p:cNvSpPr>
                <a:spLocks/>
              </p:cNvSpPr>
              <p:nvPr/>
            </p:nvSpPr>
            <p:spPr bwMode="auto">
              <a:xfrm>
                <a:off x="2460" y="290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6" name="Freeform 372"/>
              <p:cNvSpPr>
                <a:spLocks/>
              </p:cNvSpPr>
              <p:nvPr/>
            </p:nvSpPr>
            <p:spPr bwMode="auto">
              <a:xfrm>
                <a:off x="2460" y="293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7" name="Freeform 373"/>
              <p:cNvSpPr>
                <a:spLocks/>
              </p:cNvSpPr>
              <p:nvPr/>
            </p:nvSpPr>
            <p:spPr bwMode="auto">
              <a:xfrm>
                <a:off x="2450" y="289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8" name="Freeform 374"/>
              <p:cNvSpPr>
                <a:spLocks/>
              </p:cNvSpPr>
              <p:nvPr/>
            </p:nvSpPr>
            <p:spPr bwMode="auto">
              <a:xfrm>
                <a:off x="2450" y="289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9" name="Freeform 375"/>
              <p:cNvSpPr>
                <a:spLocks/>
              </p:cNvSpPr>
              <p:nvPr/>
            </p:nvSpPr>
            <p:spPr bwMode="auto">
              <a:xfrm>
                <a:off x="2450" y="2928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0" name="Freeform 376"/>
              <p:cNvSpPr>
                <a:spLocks/>
              </p:cNvSpPr>
              <p:nvPr/>
            </p:nvSpPr>
            <p:spPr bwMode="auto">
              <a:xfrm>
                <a:off x="2438" y="289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1" name="Freeform 377"/>
              <p:cNvSpPr>
                <a:spLocks/>
              </p:cNvSpPr>
              <p:nvPr/>
            </p:nvSpPr>
            <p:spPr bwMode="auto">
              <a:xfrm>
                <a:off x="2438" y="289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2" name="Freeform 378"/>
              <p:cNvSpPr>
                <a:spLocks/>
              </p:cNvSpPr>
              <p:nvPr/>
            </p:nvSpPr>
            <p:spPr bwMode="auto">
              <a:xfrm>
                <a:off x="2438" y="292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3" name="Freeform 379"/>
              <p:cNvSpPr>
                <a:spLocks/>
              </p:cNvSpPr>
              <p:nvPr/>
            </p:nvSpPr>
            <p:spPr bwMode="auto">
              <a:xfrm>
                <a:off x="2428" y="2884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4" name="Freeform 380"/>
              <p:cNvSpPr>
                <a:spLocks/>
              </p:cNvSpPr>
              <p:nvPr/>
            </p:nvSpPr>
            <p:spPr bwMode="auto">
              <a:xfrm>
                <a:off x="2428" y="288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5" name="Freeform 381"/>
              <p:cNvSpPr>
                <a:spLocks/>
              </p:cNvSpPr>
              <p:nvPr/>
            </p:nvSpPr>
            <p:spPr bwMode="auto">
              <a:xfrm>
                <a:off x="2428" y="2914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6" name="Freeform 382"/>
              <p:cNvSpPr>
                <a:spLocks/>
              </p:cNvSpPr>
              <p:nvPr/>
            </p:nvSpPr>
            <p:spPr bwMode="auto">
              <a:xfrm>
                <a:off x="2418" y="2878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7" name="Freeform 383"/>
              <p:cNvSpPr>
                <a:spLocks/>
              </p:cNvSpPr>
              <p:nvPr/>
            </p:nvSpPr>
            <p:spPr bwMode="auto">
              <a:xfrm>
                <a:off x="2418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8" name="Freeform 384"/>
              <p:cNvSpPr>
                <a:spLocks/>
              </p:cNvSpPr>
              <p:nvPr/>
            </p:nvSpPr>
            <p:spPr bwMode="auto">
              <a:xfrm>
                <a:off x="2418" y="290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9" name="Freeform 385"/>
              <p:cNvSpPr>
                <a:spLocks/>
              </p:cNvSpPr>
              <p:nvPr/>
            </p:nvSpPr>
            <p:spPr bwMode="auto">
              <a:xfrm>
                <a:off x="2406" y="2872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0" name="Freeform 386"/>
              <p:cNvSpPr>
                <a:spLocks/>
              </p:cNvSpPr>
              <p:nvPr/>
            </p:nvSpPr>
            <p:spPr bwMode="auto">
              <a:xfrm>
                <a:off x="2406" y="287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1" name="Freeform 387"/>
              <p:cNvSpPr>
                <a:spLocks/>
              </p:cNvSpPr>
              <p:nvPr/>
            </p:nvSpPr>
            <p:spPr bwMode="auto">
              <a:xfrm>
                <a:off x="2406" y="2902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2" name="Freeform 388"/>
              <p:cNvSpPr>
                <a:spLocks/>
              </p:cNvSpPr>
              <p:nvPr/>
            </p:nvSpPr>
            <p:spPr bwMode="auto">
              <a:xfrm>
                <a:off x="2244" y="2774"/>
                <a:ext cx="18" cy="22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22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18" y="10"/>
                  </a:cxn>
                </a:cxnLst>
                <a:rect l="0" t="0" r="r" b="b"/>
                <a:pathLst>
                  <a:path w="18" h="22">
                    <a:moveTo>
                      <a:pt x="18" y="10"/>
                    </a:moveTo>
                    <a:lnTo>
                      <a:pt x="18" y="2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3" name="Freeform 389"/>
              <p:cNvSpPr>
                <a:spLocks/>
              </p:cNvSpPr>
              <p:nvPr/>
            </p:nvSpPr>
            <p:spPr bwMode="auto">
              <a:xfrm>
                <a:off x="2258" y="2784"/>
                <a:ext cx="2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2"/>
                  </a:cxn>
                </a:cxnLst>
                <a:rect l="0" t="0" r="r" b="b"/>
                <a:pathLst>
                  <a:path w="2" h="12">
                    <a:moveTo>
                      <a:pt x="0" y="2"/>
                    </a:moveTo>
                    <a:lnTo>
                      <a:pt x="2" y="0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25A1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4" name="Freeform 390"/>
              <p:cNvSpPr>
                <a:spLocks/>
              </p:cNvSpPr>
              <p:nvPr/>
            </p:nvSpPr>
            <p:spPr bwMode="auto">
              <a:xfrm>
                <a:off x="2242" y="2776"/>
                <a:ext cx="1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8" y="8"/>
                  </a:cxn>
                  <a:cxn ang="0">
                    <a:pos x="16" y="10"/>
                  </a:cxn>
                  <a:cxn ang="0">
                    <a:pos x="0" y="2"/>
                  </a:cxn>
                </a:cxnLst>
                <a:rect l="0" t="0" r="r" b="b"/>
                <a:pathLst>
                  <a:path w="18" h="10">
                    <a:moveTo>
                      <a:pt x="0" y="2"/>
                    </a:moveTo>
                    <a:lnTo>
                      <a:pt x="4" y="0"/>
                    </a:lnTo>
                    <a:lnTo>
                      <a:pt x="18" y="8"/>
                    </a:lnTo>
                    <a:lnTo>
                      <a:pt x="16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5" name="Freeform 391"/>
              <p:cNvSpPr>
                <a:spLocks/>
              </p:cNvSpPr>
              <p:nvPr/>
            </p:nvSpPr>
            <p:spPr bwMode="auto">
              <a:xfrm>
                <a:off x="2242" y="2778"/>
                <a:ext cx="16" cy="1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1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16" y="8"/>
                  </a:cxn>
                </a:cxnLst>
                <a:rect l="0" t="0" r="r" b="b"/>
                <a:pathLst>
                  <a:path w="16" h="18">
                    <a:moveTo>
                      <a:pt x="16" y="8"/>
                    </a:moveTo>
                    <a:lnTo>
                      <a:pt x="16" y="1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E1B1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6" name="Freeform 392"/>
              <p:cNvSpPr>
                <a:spLocks/>
              </p:cNvSpPr>
              <p:nvPr/>
            </p:nvSpPr>
            <p:spPr bwMode="auto">
              <a:xfrm>
                <a:off x="2540" y="2680"/>
                <a:ext cx="338" cy="242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0" y="242"/>
                  </a:cxn>
                  <a:cxn ang="0">
                    <a:pos x="0" y="198"/>
                  </a:cxn>
                </a:cxnLst>
                <a:rect l="0" t="0" r="r" b="b"/>
                <a:pathLst>
                  <a:path w="338" h="242">
                    <a:moveTo>
                      <a:pt x="0" y="198"/>
                    </a:moveTo>
                    <a:lnTo>
                      <a:pt x="338" y="0"/>
                    </a:lnTo>
                    <a:lnTo>
                      <a:pt x="338" y="46"/>
                    </a:lnTo>
                    <a:lnTo>
                      <a:pt x="0" y="242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7" name="Freeform 393"/>
              <p:cNvSpPr>
                <a:spLocks/>
              </p:cNvSpPr>
              <p:nvPr/>
            </p:nvSpPr>
            <p:spPr bwMode="auto">
              <a:xfrm>
                <a:off x="2242" y="2508"/>
                <a:ext cx="636" cy="370"/>
              </a:xfrm>
              <a:custGeom>
                <a:avLst/>
                <a:gdLst/>
                <a:ahLst/>
                <a:cxnLst>
                  <a:cxn ang="0">
                    <a:pos x="0" y="198"/>
                  </a:cxn>
                  <a:cxn ang="0">
                    <a:pos x="340" y="0"/>
                  </a:cxn>
                  <a:cxn ang="0">
                    <a:pos x="636" y="172"/>
                  </a:cxn>
                  <a:cxn ang="0">
                    <a:pos x="298" y="370"/>
                  </a:cxn>
                  <a:cxn ang="0">
                    <a:pos x="0" y="198"/>
                  </a:cxn>
                </a:cxnLst>
                <a:rect l="0" t="0" r="r" b="b"/>
                <a:pathLst>
                  <a:path w="636" h="370">
                    <a:moveTo>
                      <a:pt x="0" y="198"/>
                    </a:moveTo>
                    <a:lnTo>
                      <a:pt x="340" y="0"/>
                    </a:lnTo>
                    <a:lnTo>
                      <a:pt x="636" y="172"/>
                    </a:lnTo>
                    <a:lnTo>
                      <a:pt x="298" y="37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8" name="Freeform 394"/>
              <p:cNvSpPr>
                <a:spLocks/>
              </p:cNvSpPr>
              <p:nvPr/>
            </p:nvSpPr>
            <p:spPr bwMode="auto">
              <a:xfrm>
                <a:off x="2242" y="2706"/>
                <a:ext cx="298" cy="216"/>
              </a:xfrm>
              <a:custGeom>
                <a:avLst/>
                <a:gdLst/>
                <a:ahLst/>
                <a:cxnLst>
                  <a:cxn ang="0">
                    <a:pos x="298" y="172"/>
                  </a:cxn>
                  <a:cxn ang="0">
                    <a:pos x="298" y="216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298" y="172"/>
                  </a:cxn>
                </a:cxnLst>
                <a:rect l="0" t="0" r="r" b="b"/>
                <a:pathLst>
                  <a:path w="298" h="216">
                    <a:moveTo>
                      <a:pt x="298" y="172"/>
                    </a:moveTo>
                    <a:lnTo>
                      <a:pt x="298" y="21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298" y="17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9" name="Freeform 395"/>
              <p:cNvSpPr>
                <a:spLocks/>
              </p:cNvSpPr>
              <p:nvPr/>
            </p:nvSpPr>
            <p:spPr bwMode="auto">
              <a:xfrm>
                <a:off x="2264" y="2726"/>
                <a:ext cx="98" cy="72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0"/>
                  </a:cxn>
                  <a:cxn ang="0">
                    <a:pos x="98" y="58"/>
                  </a:cxn>
                  <a:cxn ang="0">
                    <a:pos x="98" y="72"/>
                  </a:cxn>
                  <a:cxn ang="0">
                    <a:pos x="0" y="16"/>
                  </a:cxn>
                </a:cxnLst>
                <a:rect l="0" t="0" r="r" b="b"/>
                <a:pathLst>
                  <a:path w="98" h="72">
                    <a:moveTo>
                      <a:pt x="0" y="16"/>
                    </a:moveTo>
                    <a:lnTo>
                      <a:pt x="0" y="0"/>
                    </a:lnTo>
                    <a:lnTo>
                      <a:pt x="98" y="58"/>
                    </a:lnTo>
                    <a:lnTo>
                      <a:pt x="98" y="7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0" name="Freeform 396"/>
              <p:cNvSpPr>
                <a:spLocks/>
              </p:cNvSpPr>
              <p:nvPr/>
            </p:nvSpPr>
            <p:spPr bwMode="auto">
              <a:xfrm>
                <a:off x="2264" y="2726"/>
                <a:ext cx="2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14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2" h="16">
                    <a:moveTo>
                      <a:pt x="0" y="16"/>
                    </a:moveTo>
                    <a:lnTo>
                      <a:pt x="2" y="1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1" name="Freeform 397"/>
              <p:cNvSpPr>
                <a:spLocks/>
              </p:cNvSpPr>
              <p:nvPr/>
            </p:nvSpPr>
            <p:spPr bwMode="auto">
              <a:xfrm>
                <a:off x="2264" y="2740"/>
                <a:ext cx="98" cy="58"/>
              </a:xfrm>
              <a:custGeom>
                <a:avLst/>
                <a:gdLst/>
                <a:ahLst/>
                <a:cxnLst>
                  <a:cxn ang="0">
                    <a:pos x="98" y="58"/>
                  </a:cxn>
                  <a:cxn ang="0">
                    <a:pos x="98" y="5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98" y="58"/>
                  </a:cxn>
                </a:cxnLst>
                <a:rect l="0" t="0" r="r" b="b"/>
                <a:pathLst>
                  <a:path w="98" h="58">
                    <a:moveTo>
                      <a:pt x="98" y="58"/>
                    </a:moveTo>
                    <a:lnTo>
                      <a:pt x="98" y="56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98" y="58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2" name="Freeform 398"/>
              <p:cNvSpPr>
                <a:spLocks/>
              </p:cNvSpPr>
              <p:nvPr/>
            </p:nvSpPr>
            <p:spPr bwMode="auto">
              <a:xfrm>
                <a:off x="2524" y="287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2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3" name="Freeform 399"/>
              <p:cNvSpPr>
                <a:spLocks/>
              </p:cNvSpPr>
              <p:nvPr/>
            </p:nvSpPr>
            <p:spPr bwMode="auto">
              <a:xfrm>
                <a:off x="2524" y="287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4" name="Freeform 400"/>
              <p:cNvSpPr>
                <a:spLocks/>
              </p:cNvSpPr>
              <p:nvPr/>
            </p:nvSpPr>
            <p:spPr bwMode="auto">
              <a:xfrm>
                <a:off x="2524" y="290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5" name="Freeform 401"/>
              <p:cNvSpPr>
                <a:spLocks/>
              </p:cNvSpPr>
              <p:nvPr/>
            </p:nvSpPr>
            <p:spPr bwMode="auto">
              <a:xfrm>
                <a:off x="2514" y="2872"/>
                <a:ext cx="8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4"/>
                  </a:cxn>
                  <a:cxn ang="0">
                    <a:pos x="0" y="30"/>
                  </a:cxn>
                </a:cxnLst>
                <a:rect l="0" t="0" r="r" b="b"/>
                <a:pathLst>
                  <a:path w="8" h="34">
                    <a:moveTo>
                      <a:pt x="0" y="30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6" name="Rectangle 402"/>
              <p:cNvSpPr>
                <a:spLocks noChangeArrowheads="1"/>
              </p:cNvSpPr>
              <p:nvPr/>
            </p:nvSpPr>
            <p:spPr bwMode="auto">
              <a:xfrm>
                <a:off x="2514" y="2872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7" name="Freeform 403"/>
              <p:cNvSpPr>
                <a:spLocks/>
              </p:cNvSpPr>
              <p:nvPr/>
            </p:nvSpPr>
            <p:spPr bwMode="auto">
              <a:xfrm>
                <a:off x="2514" y="290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8" name="Freeform 404"/>
              <p:cNvSpPr>
                <a:spLocks/>
              </p:cNvSpPr>
              <p:nvPr/>
            </p:nvSpPr>
            <p:spPr bwMode="auto">
              <a:xfrm>
                <a:off x="2504" y="2866"/>
                <a:ext cx="6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4"/>
                  </a:cxn>
                  <a:cxn ang="0">
                    <a:pos x="0" y="30"/>
                  </a:cxn>
                </a:cxnLst>
                <a:rect l="0" t="0" r="r" b="b"/>
                <a:pathLst>
                  <a:path w="6" h="34">
                    <a:moveTo>
                      <a:pt x="0" y="3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9" name="Rectangle 405"/>
              <p:cNvSpPr>
                <a:spLocks noChangeArrowheads="1"/>
              </p:cNvSpPr>
              <p:nvPr/>
            </p:nvSpPr>
            <p:spPr bwMode="auto">
              <a:xfrm>
                <a:off x="2504" y="2866"/>
                <a:ext cx="2" cy="3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0" name="Freeform 406"/>
              <p:cNvSpPr>
                <a:spLocks/>
              </p:cNvSpPr>
              <p:nvPr/>
            </p:nvSpPr>
            <p:spPr bwMode="auto">
              <a:xfrm>
                <a:off x="2504" y="2896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1" name="Freeform 407"/>
              <p:cNvSpPr>
                <a:spLocks/>
              </p:cNvSpPr>
              <p:nvPr/>
            </p:nvSpPr>
            <p:spPr bwMode="auto">
              <a:xfrm>
                <a:off x="2492" y="2858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2" name="Freeform 408"/>
              <p:cNvSpPr>
                <a:spLocks/>
              </p:cNvSpPr>
              <p:nvPr/>
            </p:nvSpPr>
            <p:spPr bwMode="auto">
              <a:xfrm>
                <a:off x="2492" y="2858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3" name="Freeform 409"/>
              <p:cNvSpPr>
                <a:spLocks/>
              </p:cNvSpPr>
              <p:nvPr/>
            </p:nvSpPr>
            <p:spPr bwMode="auto">
              <a:xfrm>
                <a:off x="2492" y="289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4" name="Freeform 410"/>
              <p:cNvSpPr>
                <a:spLocks/>
              </p:cNvSpPr>
              <p:nvPr/>
            </p:nvSpPr>
            <p:spPr bwMode="auto">
              <a:xfrm>
                <a:off x="2482" y="2852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5" name="Freeform 411"/>
              <p:cNvSpPr>
                <a:spLocks/>
              </p:cNvSpPr>
              <p:nvPr/>
            </p:nvSpPr>
            <p:spPr bwMode="auto">
              <a:xfrm>
                <a:off x="2482" y="2852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6" name="Freeform 412"/>
              <p:cNvSpPr>
                <a:spLocks/>
              </p:cNvSpPr>
              <p:nvPr/>
            </p:nvSpPr>
            <p:spPr bwMode="auto">
              <a:xfrm>
                <a:off x="2482" y="2884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7" name="Freeform 413"/>
              <p:cNvSpPr>
                <a:spLocks/>
              </p:cNvSpPr>
              <p:nvPr/>
            </p:nvSpPr>
            <p:spPr bwMode="auto">
              <a:xfrm>
                <a:off x="2472" y="2846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8" name="Freeform 414"/>
              <p:cNvSpPr>
                <a:spLocks/>
              </p:cNvSpPr>
              <p:nvPr/>
            </p:nvSpPr>
            <p:spPr bwMode="auto">
              <a:xfrm>
                <a:off x="2472" y="2846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0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" name="Freeform 415"/>
              <p:cNvSpPr>
                <a:spLocks/>
              </p:cNvSpPr>
              <p:nvPr/>
            </p:nvSpPr>
            <p:spPr bwMode="auto">
              <a:xfrm>
                <a:off x="2472" y="2876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0" name="Freeform 416"/>
              <p:cNvSpPr>
                <a:spLocks/>
              </p:cNvSpPr>
              <p:nvPr/>
            </p:nvSpPr>
            <p:spPr bwMode="auto">
              <a:xfrm>
                <a:off x="2460" y="2840"/>
                <a:ext cx="8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8" y="4"/>
                  </a:cxn>
                  <a:cxn ang="0">
                    <a:pos x="8" y="36"/>
                  </a:cxn>
                  <a:cxn ang="0">
                    <a:pos x="0" y="32"/>
                  </a:cxn>
                </a:cxnLst>
                <a:rect l="0" t="0" r="r" b="b"/>
                <a:pathLst>
                  <a:path w="8" h="36">
                    <a:moveTo>
                      <a:pt x="0" y="32"/>
                    </a:moveTo>
                    <a:lnTo>
                      <a:pt x="0" y="0"/>
                    </a:lnTo>
                    <a:lnTo>
                      <a:pt x="8" y="4"/>
                    </a:lnTo>
                    <a:lnTo>
                      <a:pt x="8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1" name="Freeform 417"/>
              <p:cNvSpPr>
                <a:spLocks/>
              </p:cNvSpPr>
              <p:nvPr/>
            </p:nvSpPr>
            <p:spPr bwMode="auto">
              <a:xfrm>
                <a:off x="2460" y="2840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2" name="Freeform 418"/>
              <p:cNvSpPr>
                <a:spLocks/>
              </p:cNvSpPr>
              <p:nvPr/>
            </p:nvSpPr>
            <p:spPr bwMode="auto">
              <a:xfrm>
                <a:off x="2460" y="2870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3" name="Freeform 419"/>
              <p:cNvSpPr>
                <a:spLocks/>
              </p:cNvSpPr>
              <p:nvPr/>
            </p:nvSpPr>
            <p:spPr bwMode="auto">
              <a:xfrm>
                <a:off x="2450" y="2834"/>
                <a:ext cx="6" cy="36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0"/>
                  </a:cxn>
                  <a:cxn ang="0">
                    <a:pos x="6" y="4"/>
                  </a:cxn>
                  <a:cxn ang="0">
                    <a:pos x="6" y="36"/>
                  </a:cxn>
                  <a:cxn ang="0">
                    <a:pos x="0" y="32"/>
                  </a:cxn>
                </a:cxnLst>
                <a:rect l="0" t="0" r="r" b="b"/>
                <a:pathLst>
                  <a:path w="6" h="36">
                    <a:moveTo>
                      <a:pt x="0" y="32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6" y="3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4" name="Freeform 420"/>
              <p:cNvSpPr>
                <a:spLocks/>
              </p:cNvSpPr>
              <p:nvPr/>
            </p:nvSpPr>
            <p:spPr bwMode="auto">
              <a:xfrm>
                <a:off x="2450" y="2834"/>
                <a:ext cx="2" cy="3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" y="30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32"/>
                  </a:cxn>
                </a:cxnLst>
                <a:rect l="0" t="0" r="r" b="b"/>
                <a:pathLst>
                  <a:path w="2" h="32">
                    <a:moveTo>
                      <a:pt x="0" y="32"/>
                    </a:moveTo>
                    <a:lnTo>
                      <a:pt x="2" y="3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566" name="Freeform 422"/>
            <p:cNvSpPr>
              <a:spLocks/>
            </p:cNvSpPr>
            <p:nvPr/>
          </p:nvSpPr>
          <p:spPr bwMode="auto">
            <a:xfrm>
              <a:off x="5396144" y="3138996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7" name="Freeform 423"/>
            <p:cNvSpPr>
              <a:spLocks/>
            </p:cNvSpPr>
            <p:nvPr/>
          </p:nvSpPr>
          <p:spPr bwMode="auto">
            <a:xfrm>
              <a:off x="5356194" y="3019148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8" name="Freeform 424"/>
            <p:cNvSpPr>
              <a:spLocks/>
            </p:cNvSpPr>
            <p:nvPr/>
          </p:nvSpPr>
          <p:spPr bwMode="auto">
            <a:xfrm>
              <a:off x="5356194" y="3019148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9" name="Freeform 425"/>
            <p:cNvSpPr>
              <a:spLocks/>
            </p:cNvSpPr>
            <p:nvPr/>
          </p:nvSpPr>
          <p:spPr bwMode="auto">
            <a:xfrm>
              <a:off x="5356194" y="3119021"/>
              <a:ext cx="26633" cy="1997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8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0" name="Freeform 426"/>
            <p:cNvSpPr>
              <a:spLocks/>
            </p:cNvSpPr>
            <p:nvPr/>
          </p:nvSpPr>
          <p:spPr bwMode="auto">
            <a:xfrm>
              <a:off x="5322903" y="2999173"/>
              <a:ext cx="26633" cy="11984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6" y="36"/>
                </a:cxn>
                <a:cxn ang="0">
                  <a:pos x="0" y="32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6" y="3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1" name="Freeform 427"/>
            <p:cNvSpPr>
              <a:spLocks/>
            </p:cNvSpPr>
            <p:nvPr/>
          </p:nvSpPr>
          <p:spPr bwMode="auto">
            <a:xfrm>
              <a:off x="5322903" y="2999173"/>
              <a:ext cx="6658" cy="10653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" y="3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32"/>
                </a:cxn>
              </a:cxnLst>
              <a:rect l="0" t="0" r="r" b="b"/>
              <a:pathLst>
                <a:path w="2" h="32">
                  <a:moveTo>
                    <a:pt x="0" y="32"/>
                  </a:moveTo>
                  <a:lnTo>
                    <a:pt x="2" y="3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2" name="Freeform 428"/>
            <p:cNvSpPr>
              <a:spLocks/>
            </p:cNvSpPr>
            <p:nvPr/>
          </p:nvSpPr>
          <p:spPr bwMode="auto">
            <a:xfrm>
              <a:off x="5322903" y="3099047"/>
              <a:ext cx="19975" cy="199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3" name="Freeform 429"/>
            <p:cNvSpPr>
              <a:spLocks/>
            </p:cNvSpPr>
            <p:nvPr/>
          </p:nvSpPr>
          <p:spPr bwMode="auto">
            <a:xfrm>
              <a:off x="5289612" y="2979198"/>
              <a:ext cx="19975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6" y="34"/>
                </a:cxn>
                <a:cxn ang="0">
                  <a:pos x="0" y="30"/>
                </a:cxn>
              </a:cxnLst>
              <a:rect l="0" t="0" r="r" b="b"/>
              <a:pathLst>
                <a:path w="6" h="34">
                  <a:moveTo>
                    <a:pt x="0" y="3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6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4" name="Rectangle 430"/>
            <p:cNvSpPr>
              <a:spLocks noChangeArrowheads="1"/>
            </p:cNvSpPr>
            <p:nvPr/>
          </p:nvSpPr>
          <p:spPr bwMode="auto">
            <a:xfrm>
              <a:off x="5289612" y="2979198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5" name="Freeform 431"/>
            <p:cNvSpPr>
              <a:spLocks/>
            </p:cNvSpPr>
            <p:nvPr/>
          </p:nvSpPr>
          <p:spPr bwMode="auto">
            <a:xfrm>
              <a:off x="5289612" y="3079072"/>
              <a:ext cx="19975" cy="1331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6" name="Freeform 432"/>
            <p:cNvSpPr>
              <a:spLocks/>
            </p:cNvSpPr>
            <p:nvPr/>
          </p:nvSpPr>
          <p:spPr bwMode="auto">
            <a:xfrm>
              <a:off x="5249662" y="2959223"/>
              <a:ext cx="26633" cy="11319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8" y="34"/>
                </a:cxn>
                <a:cxn ang="0">
                  <a:pos x="0" y="30"/>
                </a:cxn>
              </a:cxnLst>
              <a:rect l="0" t="0" r="r" b="b"/>
              <a:pathLst>
                <a:path w="8" h="34">
                  <a:moveTo>
                    <a:pt x="0" y="3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3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7" name="Rectangle 433"/>
            <p:cNvSpPr>
              <a:spLocks noChangeArrowheads="1"/>
            </p:cNvSpPr>
            <p:nvPr/>
          </p:nvSpPr>
          <p:spPr bwMode="auto">
            <a:xfrm>
              <a:off x="5249662" y="2959223"/>
              <a:ext cx="6658" cy="9987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8" name="Freeform 434"/>
            <p:cNvSpPr>
              <a:spLocks/>
            </p:cNvSpPr>
            <p:nvPr/>
          </p:nvSpPr>
          <p:spPr bwMode="auto">
            <a:xfrm>
              <a:off x="5249662" y="3059097"/>
              <a:ext cx="26633" cy="13317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9" name="Freeform 435"/>
            <p:cNvSpPr>
              <a:spLocks/>
            </p:cNvSpPr>
            <p:nvPr/>
          </p:nvSpPr>
          <p:spPr bwMode="auto">
            <a:xfrm>
              <a:off x="4710344" y="2632969"/>
              <a:ext cx="59924" cy="73241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18" y="10"/>
                </a:cxn>
              </a:cxnLst>
              <a:rect l="0" t="0" r="r" b="b"/>
              <a:pathLst>
                <a:path w="18" h="22">
                  <a:moveTo>
                    <a:pt x="18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0" name="Freeform 436"/>
            <p:cNvSpPr>
              <a:spLocks/>
            </p:cNvSpPr>
            <p:nvPr/>
          </p:nvSpPr>
          <p:spPr bwMode="auto">
            <a:xfrm>
              <a:off x="4756951" y="2666260"/>
              <a:ext cx="6658" cy="3329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2"/>
                </a:cxn>
              </a:cxnLst>
              <a:rect l="0" t="0" r="r" b="b"/>
              <a:pathLst>
                <a:path w="2" h="10">
                  <a:moveTo>
                    <a:pt x="0" y="2"/>
                  </a:moveTo>
                  <a:lnTo>
                    <a:pt x="2" y="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25A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1" name="Freeform 437"/>
            <p:cNvSpPr>
              <a:spLocks/>
            </p:cNvSpPr>
            <p:nvPr/>
          </p:nvSpPr>
          <p:spPr bwMode="auto">
            <a:xfrm>
              <a:off x="4703685" y="2632969"/>
              <a:ext cx="59924" cy="399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8" y="10"/>
                </a:cxn>
                <a:cxn ang="0">
                  <a:pos x="16" y="12"/>
                </a:cxn>
                <a:cxn ang="0">
                  <a:pos x="0" y="2"/>
                </a:cxn>
              </a:cxnLst>
              <a:rect l="0" t="0" r="r" b="b"/>
              <a:pathLst>
                <a:path w="18" h="12">
                  <a:moveTo>
                    <a:pt x="0" y="2"/>
                  </a:moveTo>
                  <a:lnTo>
                    <a:pt x="4" y="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2" name="Freeform 438"/>
            <p:cNvSpPr>
              <a:spLocks/>
            </p:cNvSpPr>
            <p:nvPr/>
          </p:nvSpPr>
          <p:spPr bwMode="auto">
            <a:xfrm>
              <a:off x="4703685" y="2639627"/>
              <a:ext cx="53266" cy="59924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8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16" y="10"/>
                </a:cxn>
              </a:cxnLst>
              <a:rect l="0" t="0" r="r" b="b"/>
              <a:pathLst>
                <a:path w="16" h="18">
                  <a:moveTo>
                    <a:pt x="16" y="10"/>
                  </a:moveTo>
                  <a:lnTo>
                    <a:pt x="16" y="18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3" name="Freeform 439"/>
            <p:cNvSpPr>
              <a:spLocks/>
            </p:cNvSpPr>
            <p:nvPr/>
          </p:nvSpPr>
          <p:spPr bwMode="auto">
            <a:xfrm>
              <a:off x="5635841" y="2186866"/>
              <a:ext cx="1238435" cy="3102746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372" y="716"/>
                </a:cxn>
                <a:cxn ang="0">
                  <a:pos x="0" y="932"/>
                </a:cxn>
                <a:cxn ang="0">
                  <a:pos x="0" y="216"/>
                </a:cxn>
              </a:cxnLst>
              <a:rect l="0" t="0" r="r" b="b"/>
              <a:pathLst>
                <a:path w="372" h="932">
                  <a:moveTo>
                    <a:pt x="0" y="216"/>
                  </a:moveTo>
                  <a:lnTo>
                    <a:pt x="372" y="0"/>
                  </a:lnTo>
                  <a:lnTo>
                    <a:pt x="372" y="716"/>
                  </a:lnTo>
                  <a:lnTo>
                    <a:pt x="0" y="93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4" name="Freeform 440"/>
            <p:cNvSpPr>
              <a:spLocks/>
            </p:cNvSpPr>
            <p:nvPr/>
          </p:nvSpPr>
          <p:spPr bwMode="auto">
            <a:xfrm>
              <a:off x="5635841" y="2899299"/>
              <a:ext cx="13317" cy="23903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716"/>
                </a:cxn>
                <a:cxn ang="0">
                  <a:pos x="0" y="718"/>
                </a:cxn>
                <a:cxn ang="0">
                  <a:pos x="0" y="2"/>
                </a:cxn>
              </a:cxnLst>
              <a:rect l="0" t="0" r="r" b="b"/>
              <a:pathLst>
                <a:path w="4" h="718">
                  <a:moveTo>
                    <a:pt x="0" y="2"/>
                  </a:moveTo>
                  <a:lnTo>
                    <a:pt x="4" y="0"/>
                  </a:lnTo>
                  <a:lnTo>
                    <a:pt x="4" y="716"/>
                  </a:lnTo>
                  <a:lnTo>
                    <a:pt x="0" y="7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5" name="Freeform 441"/>
            <p:cNvSpPr>
              <a:spLocks/>
            </p:cNvSpPr>
            <p:nvPr/>
          </p:nvSpPr>
          <p:spPr bwMode="auto">
            <a:xfrm>
              <a:off x="4663736" y="2459854"/>
              <a:ext cx="33291" cy="21306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0"/>
                </a:cxn>
                <a:cxn ang="0">
                  <a:pos x="10" y="632"/>
                </a:cxn>
                <a:cxn ang="0">
                  <a:pos x="0" y="640"/>
                </a:cxn>
                <a:cxn ang="0">
                  <a:pos x="0" y="6"/>
                </a:cxn>
              </a:cxnLst>
              <a:rect l="0" t="0" r="r" b="b"/>
              <a:pathLst>
                <a:path w="10" h="640">
                  <a:moveTo>
                    <a:pt x="0" y="6"/>
                  </a:moveTo>
                  <a:lnTo>
                    <a:pt x="10" y="0"/>
                  </a:lnTo>
                  <a:lnTo>
                    <a:pt x="10" y="632"/>
                  </a:lnTo>
                  <a:lnTo>
                    <a:pt x="0" y="64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6" name="Freeform 442"/>
            <p:cNvSpPr>
              <a:spLocks/>
            </p:cNvSpPr>
            <p:nvPr/>
          </p:nvSpPr>
          <p:spPr bwMode="auto">
            <a:xfrm>
              <a:off x="4483963" y="1521041"/>
              <a:ext cx="2390313" cy="1384917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372" y="0"/>
                </a:cxn>
                <a:cxn ang="0">
                  <a:pos x="718" y="200"/>
                </a:cxn>
                <a:cxn ang="0">
                  <a:pos x="346" y="416"/>
                </a:cxn>
                <a:cxn ang="0">
                  <a:pos x="0" y="216"/>
                </a:cxn>
              </a:cxnLst>
              <a:rect l="0" t="0" r="r" b="b"/>
              <a:pathLst>
                <a:path w="718" h="416">
                  <a:moveTo>
                    <a:pt x="0" y="216"/>
                  </a:moveTo>
                  <a:lnTo>
                    <a:pt x="372" y="0"/>
                  </a:lnTo>
                  <a:lnTo>
                    <a:pt x="718" y="200"/>
                  </a:lnTo>
                  <a:lnTo>
                    <a:pt x="346" y="4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7" name="Freeform 443"/>
            <p:cNvSpPr>
              <a:spLocks/>
            </p:cNvSpPr>
            <p:nvPr/>
          </p:nvSpPr>
          <p:spPr bwMode="auto">
            <a:xfrm>
              <a:off x="4483963" y="2233474"/>
              <a:ext cx="1165194" cy="67248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350" y="200"/>
                </a:cxn>
                <a:cxn ang="0">
                  <a:pos x="346" y="202"/>
                </a:cxn>
                <a:cxn ang="0">
                  <a:pos x="0" y="2"/>
                </a:cxn>
              </a:cxnLst>
              <a:rect l="0" t="0" r="r" b="b"/>
              <a:pathLst>
                <a:path w="350" h="202">
                  <a:moveTo>
                    <a:pt x="0" y="2"/>
                  </a:moveTo>
                  <a:lnTo>
                    <a:pt x="6" y="0"/>
                  </a:lnTo>
                  <a:lnTo>
                    <a:pt x="350" y="200"/>
                  </a:lnTo>
                  <a:lnTo>
                    <a:pt x="346" y="20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8" name="Freeform 444"/>
            <p:cNvSpPr>
              <a:spLocks/>
            </p:cNvSpPr>
            <p:nvPr/>
          </p:nvSpPr>
          <p:spPr bwMode="auto">
            <a:xfrm>
              <a:off x="4663736" y="4563862"/>
              <a:ext cx="772357" cy="45276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232" y="130"/>
                </a:cxn>
                <a:cxn ang="0">
                  <a:pos x="222" y="136"/>
                </a:cxn>
                <a:cxn ang="0">
                  <a:pos x="0" y="8"/>
                </a:cxn>
              </a:cxnLst>
              <a:rect l="0" t="0" r="r" b="b"/>
              <a:pathLst>
                <a:path w="232" h="136">
                  <a:moveTo>
                    <a:pt x="0" y="8"/>
                  </a:moveTo>
                  <a:lnTo>
                    <a:pt x="10" y="0"/>
                  </a:lnTo>
                  <a:lnTo>
                    <a:pt x="232" y="130"/>
                  </a:lnTo>
                  <a:lnTo>
                    <a:pt x="222" y="1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9" name="Freeform 445"/>
            <p:cNvSpPr>
              <a:spLocks noEditPoints="1"/>
            </p:cNvSpPr>
            <p:nvPr/>
          </p:nvSpPr>
          <p:spPr bwMode="auto">
            <a:xfrm>
              <a:off x="4483963" y="2240132"/>
              <a:ext cx="1151878" cy="3049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16"/>
                </a:cxn>
                <a:cxn ang="0">
                  <a:pos x="346" y="916"/>
                </a:cxn>
                <a:cxn ang="0">
                  <a:pos x="346" y="200"/>
                </a:cxn>
                <a:cxn ang="0">
                  <a:pos x="0" y="0"/>
                </a:cxn>
                <a:cxn ang="0">
                  <a:pos x="276" y="834"/>
                </a:cxn>
                <a:cxn ang="0">
                  <a:pos x="54" y="706"/>
                </a:cxn>
                <a:cxn ang="0">
                  <a:pos x="54" y="72"/>
                </a:cxn>
                <a:cxn ang="0">
                  <a:pos x="276" y="200"/>
                </a:cxn>
                <a:cxn ang="0">
                  <a:pos x="276" y="834"/>
                </a:cxn>
              </a:cxnLst>
              <a:rect l="0" t="0" r="r" b="b"/>
              <a:pathLst>
                <a:path w="346" h="916">
                  <a:moveTo>
                    <a:pt x="0" y="0"/>
                  </a:moveTo>
                  <a:lnTo>
                    <a:pt x="0" y="716"/>
                  </a:lnTo>
                  <a:lnTo>
                    <a:pt x="346" y="916"/>
                  </a:lnTo>
                  <a:lnTo>
                    <a:pt x="346" y="200"/>
                  </a:lnTo>
                  <a:lnTo>
                    <a:pt x="0" y="0"/>
                  </a:lnTo>
                  <a:close/>
                  <a:moveTo>
                    <a:pt x="276" y="834"/>
                  </a:moveTo>
                  <a:lnTo>
                    <a:pt x="54" y="706"/>
                  </a:lnTo>
                  <a:lnTo>
                    <a:pt x="54" y="72"/>
                  </a:lnTo>
                  <a:lnTo>
                    <a:pt x="276" y="200"/>
                  </a:lnTo>
                  <a:lnTo>
                    <a:pt x="276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0" name="Freeform 446"/>
            <p:cNvSpPr>
              <a:spLocks/>
            </p:cNvSpPr>
            <p:nvPr/>
          </p:nvSpPr>
          <p:spPr bwMode="auto">
            <a:xfrm>
              <a:off x="4916750" y="2526437"/>
              <a:ext cx="253014" cy="186431"/>
            </a:xfrm>
            <a:custGeom>
              <a:avLst/>
              <a:gdLst/>
              <a:ahLst/>
              <a:cxnLst>
                <a:cxn ang="0">
                  <a:pos x="76" y="44"/>
                </a:cxn>
                <a:cxn ang="0">
                  <a:pos x="76" y="5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76" y="44"/>
                </a:cxn>
              </a:cxnLst>
              <a:rect l="0" t="0" r="r" b="b"/>
              <a:pathLst>
                <a:path w="76" h="56">
                  <a:moveTo>
                    <a:pt x="76" y="44"/>
                  </a:moveTo>
                  <a:lnTo>
                    <a:pt x="76" y="5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6" y="44"/>
                  </a:lnTo>
                  <a:close/>
                </a:path>
              </a:pathLst>
            </a:custGeom>
            <a:solidFill>
              <a:srgbClr val="E1B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1" name="Freeform 447"/>
            <p:cNvSpPr>
              <a:spLocks/>
            </p:cNvSpPr>
            <p:nvPr/>
          </p:nvSpPr>
          <p:spPr bwMode="auto">
            <a:xfrm>
              <a:off x="4916750" y="2519779"/>
              <a:ext cx="266330" cy="15314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80" y="44"/>
                </a:cxn>
                <a:cxn ang="0">
                  <a:pos x="76" y="46"/>
                </a:cxn>
                <a:cxn ang="0">
                  <a:pos x="0" y="2"/>
                </a:cxn>
              </a:cxnLst>
              <a:rect l="0" t="0" r="r" b="b"/>
              <a:pathLst>
                <a:path w="80" h="46">
                  <a:moveTo>
                    <a:pt x="0" y="2"/>
                  </a:moveTo>
                  <a:lnTo>
                    <a:pt x="4" y="0"/>
                  </a:lnTo>
                  <a:lnTo>
                    <a:pt x="80" y="44"/>
                  </a:lnTo>
                  <a:lnTo>
                    <a:pt x="76" y="4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D63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2" name="Freeform 448"/>
            <p:cNvSpPr>
              <a:spLocks/>
            </p:cNvSpPr>
            <p:nvPr/>
          </p:nvSpPr>
          <p:spPr bwMode="auto">
            <a:xfrm>
              <a:off x="5169763" y="2666260"/>
              <a:ext cx="13317" cy="4660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0" y="2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lnTo>
                    <a:pt x="4" y="0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82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81" name="Picture 5" descr="C:\Documents and Settings\syoung\Local Settings\Temporary Internet Files\Content.IE5\C56R0XIF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590800"/>
            <a:ext cx="1001328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600200" y="2971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Arrow Callout 3"/>
          <p:cNvSpPr/>
          <p:nvPr/>
        </p:nvSpPr>
        <p:spPr>
          <a:xfrm>
            <a:off x="0" y="0"/>
            <a:ext cx="1905000" cy="21336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267200" y="228600"/>
            <a:ext cx="762000" cy="1143000"/>
            <a:chOff x="7239000" y="152400"/>
            <a:chExt cx="1066800" cy="2743200"/>
          </a:xfrm>
        </p:grpSpPr>
        <p:sp>
          <p:nvSpPr>
            <p:cNvPr id="5" name="Smiley Face 4"/>
            <p:cNvSpPr/>
            <p:nvPr/>
          </p:nvSpPr>
          <p:spPr>
            <a:xfrm>
              <a:off x="7315200" y="152400"/>
              <a:ext cx="914400" cy="9144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 rot="5400000">
              <a:off x="7086600" y="1752600"/>
              <a:ext cx="13716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658100" y="2476500"/>
              <a:ext cx="533400" cy="304800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354094" y="2475706"/>
              <a:ext cx="533400" cy="3063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1447800"/>
              <a:ext cx="1066800" cy="1588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003675" y="1447800"/>
            <a:ext cx="1025525" cy="900113"/>
            <a:chOff x="4954588" y="561975"/>
            <a:chExt cx="1025525" cy="900113"/>
          </a:xfrm>
        </p:grpSpPr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5338763" y="561975"/>
              <a:ext cx="558800" cy="617538"/>
            </a:xfrm>
            <a:custGeom>
              <a:avLst/>
              <a:gdLst/>
              <a:ahLst/>
              <a:cxnLst>
                <a:cxn ang="0">
                  <a:pos x="705" y="0"/>
                </a:cxn>
                <a:cxn ang="0">
                  <a:pos x="0" y="0"/>
                </a:cxn>
                <a:cxn ang="0">
                  <a:pos x="0" y="718"/>
                </a:cxn>
                <a:cxn ang="0">
                  <a:pos x="207" y="718"/>
                </a:cxn>
                <a:cxn ang="0">
                  <a:pos x="258" y="778"/>
                </a:cxn>
                <a:cxn ang="0">
                  <a:pos x="455" y="778"/>
                </a:cxn>
                <a:cxn ang="0">
                  <a:pos x="510" y="718"/>
                </a:cxn>
                <a:cxn ang="0">
                  <a:pos x="705" y="718"/>
                </a:cxn>
                <a:cxn ang="0">
                  <a:pos x="705" y="0"/>
                </a:cxn>
              </a:cxnLst>
              <a:rect l="0" t="0" r="r" b="b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5370513" y="593725"/>
              <a:ext cx="496888" cy="554038"/>
            </a:xfrm>
            <a:custGeom>
              <a:avLst/>
              <a:gdLst/>
              <a:ahLst/>
              <a:cxnLst>
                <a:cxn ang="0">
                  <a:pos x="397" y="697"/>
                </a:cxn>
                <a:cxn ang="0">
                  <a:pos x="236" y="697"/>
                </a:cxn>
                <a:cxn ang="0">
                  <a:pos x="185" y="637"/>
                </a:cxn>
                <a:cxn ang="0">
                  <a:pos x="0" y="637"/>
                </a:cxn>
                <a:cxn ang="0">
                  <a:pos x="0" y="0"/>
                </a:cxn>
                <a:cxn ang="0">
                  <a:pos x="625" y="0"/>
                </a:cxn>
                <a:cxn ang="0">
                  <a:pos x="625" y="637"/>
                </a:cxn>
                <a:cxn ang="0">
                  <a:pos x="453" y="637"/>
                </a:cxn>
                <a:cxn ang="0">
                  <a:pos x="397" y="697"/>
                </a:cxn>
              </a:cxnLst>
              <a:rect l="0" t="0" r="r" b="b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424488" y="649288"/>
              <a:ext cx="393700" cy="3778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5240338" y="1209675"/>
              <a:ext cx="739775" cy="2397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5272088" y="1243013"/>
              <a:ext cx="676275" cy="1746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688013" y="1303338"/>
              <a:ext cx="196850" cy="30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5584825" y="1089025"/>
              <a:ext cx="71438" cy="317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4954588" y="857250"/>
              <a:ext cx="393700" cy="604838"/>
            </a:xfrm>
            <a:custGeom>
              <a:avLst/>
              <a:gdLst/>
              <a:ahLst/>
              <a:cxnLst>
                <a:cxn ang="0">
                  <a:pos x="94" y="436"/>
                </a:cxn>
                <a:cxn ang="0">
                  <a:pos x="52" y="463"/>
                </a:cxn>
                <a:cxn ang="0">
                  <a:pos x="19" y="507"/>
                </a:cxn>
                <a:cxn ang="0">
                  <a:pos x="2" y="564"/>
                </a:cxn>
                <a:cxn ang="0">
                  <a:pos x="1" y="613"/>
                </a:cxn>
                <a:cxn ang="0">
                  <a:pos x="8" y="650"/>
                </a:cxn>
                <a:cxn ang="0">
                  <a:pos x="21" y="683"/>
                </a:cxn>
                <a:cxn ang="0">
                  <a:pos x="39" y="712"/>
                </a:cxn>
                <a:cxn ang="0">
                  <a:pos x="60" y="733"/>
                </a:cxn>
                <a:cxn ang="0">
                  <a:pos x="80" y="748"/>
                </a:cxn>
                <a:cxn ang="0">
                  <a:pos x="101" y="757"/>
                </a:cxn>
                <a:cxn ang="0">
                  <a:pos x="124" y="762"/>
                </a:cxn>
                <a:cxn ang="0">
                  <a:pos x="147" y="762"/>
                </a:cxn>
                <a:cxn ang="0">
                  <a:pos x="170" y="757"/>
                </a:cxn>
                <a:cxn ang="0">
                  <a:pos x="192" y="748"/>
                </a:cxn>
                <a:cxn ang="0">
                  <a:pos x="213" y="733"/>
                </a:cxn>
                <a:cxn ang="0">
                  <a:pos x="234" y="712"/>
                </a:cxn>
                <a:cxn ang="0">
                  <a:pos x="252" y="683"/>
                </a:cxn>
                <a:cxn ang="0">
                  <a:pos x="265" y="650"/>
                </a:cxn>
                <a:cxn ang="0">
                  <a:pos x="272" y="613"/>
                </a:cxn>
                <a:cxn ang="0">
                  <a:pos x="272" y="576"/>
                </a:cxn>
                <a:cxn ang="0">
                  <a:pos x="265" y="539"/>
                </a:cxn>
                <a:cxn ang="0">
                  <a:pos x="252" y="506"/>
                </a:cxn>
                <a:cxn ang="0">
                  <a:pos x="234" y="477"/>
                </a:cxn>
                <a:cxn ang="0">
                  <a:pos x="215" y="458"/>
                </a:cxn>
                <a:cxn ang="0">
                  <a:pos x="200" y="446"/>
                </a:cxn>
                <a:cxn ang="0">
                  <a:pos x="184" y="437"/>
                </a:cxn>
                <a:cxn ang="0">
                  <a:pos x="167" y="431"/>
                </a:cxn>
                <a:cxn ang="0">
                  <a:pos x="161" y="388"/>
                </a:cxn>
                <a:cxn ang="0">
                  <a:pos x="181" y="309"/>
                </a:cxn>
                <a:cxn ang="0">
                  <a:pos x="215" y="233"/>
                </a:cxn>
                <a:cxn ang="0">
                  <a:pos x="261" y="165"/>
                </a:cxn>
                <a:cxn ang="0">
                  <a:pos x="297" y="127"/>
                </a:cxn>
                <a:cxn ang="0">
                  <a:pos x="315" y="110"/>
                </a:cxn>
                <a:cxn ang="0">
                  <a:pos x="337" y="93"/>
                </a:cxn>
                <a:cxn ang="0">
                  <a:pos x="360" y="79"/>
                </a:cxn>
                <a:cxn ang="0">
                  <a:pos x="387" y="65"/>
                </a:cxn>
                <a:cxn ang="0">
                  <a:pos x="416" y="53"/>
                </a:cxn>
                <a:cxn ang="0">
                  <a:pos x="446" y="45"/>
                </a:cxn>
                <a:cxn ang="0">
                  <a:pos x="479" y="42"/>
                </a:cxn>
                <a:cxn ang="0">
                  <a:pos x="496" y="0"/>
                </a:cxn>
                <a:cxn ang="0">
                  <a:pos x="420" y="11"/>
                </a:cxn>
                <a:cxn ang="0">
                  <a:pos x="350" y="38"/>
                </a:cxn>
                <a:cxn ang="0">
                  <a:pos x="287" y="82"/>
                </a:cxn>
                <a:cxn ang="0">
                  <a:pos x="231" y="137"/>
                </a:cxn>
                <a:cxn ang="0">
                  <a:pos x="186" y="203"/>
                </a:cxn>
                <a:cxn ang="0">
                  <a:pos x="151" y="274"/>
                </a:cxn>
                <a:cxn ang="0">
                  <a:pos x="129" y="352"/>
                </a:cxn>
                <a:cxn ang="0">
                  <a:pos x="119" y="429"/>
                </a:cxn>
              </a:cxnLst>
              <a:rect l="0" t="0" r="r" b="b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4986338" y="1298575"/>
              <a:ext cx="152400" cy="131763"/>
            </a:xfrm>
            <a:custGeom>
              <a:avLst/>
              <a:gdLst/>
              <a:ahLst/>
              <a:cxnLst>
                <a:cxn ang="0">
                  <a:pos x="96" y="167"/>
                </a:cxn>
                <a:cxn ang="0">
                  <a:pos x="88" y="167"/>
                </a:cxn>
                <a:cxn ang="0">
                  <a:pos x="81" y="166"/>
                </a:cxn>
                <a:cxn ang="0">
                  <a:pos x="73" y="164"/>
                </a:cxn>
                <a:cxn ang="0">
                  <a:pos x="66" y="161"/>
                </a:cxn>
                <a:cxn ang="0">
                  <a:pos x="59" y="157"/>
                </a:cxn>
                <a:cxn ang="0">
                  <a:pos x="52" y="153"/>
                </a:cxn>
                <a:cxn ang="0">
                  <a:pos x="45" y="148"/>
                </a:cxn>
                <a:cxn ang="0">
                  <a:pos x="38" y="142"/>
                </a:cxn>
                <a:cxn ang="0">
                  <a:pos x="30" y="132"/>
                </a:cxn>
                <a:cxn ang="0">
                  <a:pos x="22" y="121"/>
                </a:cxn>
                <a:cxn ang="0">
                  <a:pos x="15" y="109"/>
                </a:cxn>
                <a:cxn ang="0">
                  <a:pos x="11" y="96"/>
                </a:cxn>
                <a:cxn ang="0">
                  <a:pos x="6" y="83"/>
                </a:cxn>
                <a:cxn ang="0">
                  <a:pos x="2" y="70"/>
                </a:cxn>
                <a:cxn ang="0">
                  <a:pos x="1" y="55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2" y="10"/>
                </a:cxn>
                <a:cxn ang="0">
                  <a:pos x="5" y="0"/>
                </a:cxn>
                <a:cxn ang="0">
                  <a:pos x="188" y="0"/>
                </a:cxn>
                <a:cxn ang="0">
                  <a:pos x="189" y="10"/>
                </a:cxn>
                <a:cxn ang="0">
                  <a:pos x="191" y="20"/>
                </a:cxn>
                <a:cxn ang="0">
                  <a:pos x="193" y="29"/>
                </a:cxn>
                <a:cxn ang="0">
                  <a:pos x="193" y="40"/>
                </a:cxn>
                <a:cxn ang="0">
                  <a:pos x="190" y="65"/>
                </a:cxn>
                <a:cxn ang="0">
                  <a:pos x="184" y="89"/>
                </a:cxn>
                <a:cxn ang="0">
                  <a:pos x="176" y="111"/>
                </a:cxn>
                <a:cxn ang="0">
                  <a:pos x="164" y="129"/>
                </a:cxn>
                <a:cxn ang="0">
                  <a:pos x="150" y="146"/>
                </a:cxn>
                <a:cxn ang="0">
                  <a:pos x="134" y="157"/>
                </a:cxn>
                <a:cxn ang="0">
                  <a:pos x="115" y="165"/>
                </a:cxn>
                <a:cxn ang="0">
                  <a:pos x="96" y="167"/>
                </a:cxn>
              </a:cxnLst>
              <a:rect l="0" t="0" r="r" b="b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002213" y="1227138"/>
              <a:ext cx="120650" cy="39688"/>
            </a:xfrm>
            <a:custGeom>
              <a:avLst/>
              <a:gdLst/>
              <a:ahLst/>
              <a:cxnLst>
                <a:cxn ang="0">
                  <a:pos x="151" y="48"/>
                </a:cxn>
                <a:cxn ang="0">
                  <a:pos x="0" y="48"/>
                </a:cxn>
                <a:cxn ang="0">
                  <a:pos x="3" y="42"/>
                </a:cxn>
                <a:cxn ang="0">
                  <a:pos x="8" y="37"/>
                </a:cxn>
                <a:cxn ang="0">
                  <a:pos x="13" y="31"/>
                </a:cxn>
                <a:cxn ang="0">
                  <a:pos x="17" y="25"/>
                </a:cxn>
                <a:cxn ang="0">
                  <a:pos x="24" y="19"/>
                </a:cxn>
                <a:cxn ang="0">
                  <a:pos x="31" y="15"/>
                </a:cxn>
                <a:cxn ang="0">
                  <a:pos x="38" y="10"/>
                </a:cxn>
                <a:cxn ang="0">
                  <a:pos x="45" y="7"/>
                </a:cxn>
                <a:cxn ang="0">
                  <a:pos x="52" y="3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0"/>
                </a:cxn>
                <a:cxn ang="0">
                  <a:pos x="91" y="1"/>
                </a:cxn>
                <a:cxn ang="0">
                  <a:pos x="98" y="3"/>
                </a:cxn>
                <a:cxn ang="0">
                  <a:pos x="106" y="7"/>
                </a:cxn>
                <a:cxn ang="0">
                  <a:pos x="113" y="10"/>
                </a:cxn>
                <a:cxn ang="0">
                  <a:pos x="120" y="15"/>
                </a:cxn>
                <a:cxn ang="0">
                  <a:pos x="127" y="19"/>
                </a:cxn>
                <a:cxn ang="0">
                  <a:pos x="132" y="25"/>
                </a:cxn>
                <a:cxn ang="0">
                  <a:pos x="137" y="31"/>
                </a:cxn>
                <a:cxn ang="0">
                  <a:pos x="142" y="37"/>
                </a:cxn>
                <a:cxn ang="0">
                  <a:pos x="146" y="42"/>
                </a:cxn>
                <a:cxn ang="0">
                  <a:pos x="151" y="48"/>
                </a:cxn>
              </a:cxnLst>
              <a:rect l="0" t="0" r="r" b="b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481638" y="701675"/>
              <a:ext cx="271463" cy="273050"/>
            </a:xfrm>
            <a:custGeom>
              <a:avLst/>
              <a:gdLst/>
              <a:ahLst/>
              <a:cxnLst>
                <a:cxn ang="0">
                  <a:pos x="341" y="155"/>
                </a:cxn>
                <a:cxn ang="0">
                  <a:pos x="336" y="122"/>
                </a:cxn>
                <a:cxn ang="0">
                  <a:pos x="323" y="91"/>
                </a:cxn>
                <a:cxn ang="0">
                  <a:pos x="303" y="64"/>
                </a:cxn>
                <a:cxn ang="0">
                  <a:pos x="279" y="39"/>
                </a:cxn>
                <a:cxn ang="0">
                  <a:pos x="252" y="20"/>
                </a:cxn>
                <a:cxn ang="0">
                  <a:pos x="222" y="7"/>
                </a:cxn>
                <a:cxn ang="0">
                  <a:pos x="189" y="1"/>
                </a:cxn>
                <a:cxn ang="0">
                  <a:pos x="138" y="4"/>
                </a:cxn>
                <a:cxn ang="0">
                  <a:pos x="76" y="30"/>
                </a:cxn>
                <a:cxn ang="0">
                  <a:pos x="30" y="76"/>
                </a:cxn>
                <a:cxn ang="0">
                  <a:pos x="4" y="137"/>
                </a:cxn>
                <a:cxn ang="0">
                  <a:pos x="2" y="189"/>
                </a:cxn>
                <a:cxn ang="0">
                  <a:pos x="9" y="221"/>
                </a:cxn>
                <a:cxn ang="0">
                  <a:pos x="21" y="252"/>
                </a:cxn>
                <a:cxn ang="0">
                  <a:pos x="40" y="280"/>
                </a:cxn>
                <a:cxn ang="0">
                  <a:pos x="62" y="302"/>
                </a:cxn>
                <a:cxn ang="0">
                  <a:pos x="83" y="318"/>
                </a:cxn>
                <a:cxn ang="0">
                  <a:pos x="108" y="331"/>
                </a:cxn>
                <a:cxn ang="0">
                  <a:pos x="134" y="339"/>
                </a:cxn>
                <a:cxn ang="0">
                  <a:pos x="154" y="342"/>
                </a:cxn>
                <a:cxn ang="0">
                  <a:pos x="164" y="346"/>
                </a:cxn>
                <a:cxn ang="0">
                  <a:pos x="169" y="342"/>
                </a:cxn>
                <a:cxn ang="0">
                  <a:pos x="176" y="342"/>
                </a:cxn>
                <a:cxn ang="0">
                  <a:pos x="181" y="342"/>
                </a:cxn>
                <a:cxn ang="0">
                  <a:pos x="187" y="346"/>
                </a:cxn>
                <a:cxn ang="0">
                  <a:pos x="199" y="342"/>
                </a:cxn>
                <a:cxn ang="0">
                  <a:pos x="216" y="337"/>
                </a:cxn>
                <a:cxn ang="0">
                  <a:pos x="240" y="329"/>
                </a:cxn>
                <a:cxn ang="0">
                  <a:pos x="262" y="317"/>
                </a:cxn>
                <a:cxn ang="0">
                  <a:pos x="283" y="302"/>
                </a:cxn>
                <a:cxn ang="0">
                  <a:pos x="303" y="280"/>
                </a:cxn>
                <a:cxn ang="0">
                  <a:pos x="323" y="252"/>
                </a:cxn>
                <a:cxn ang="0">
                  <a:pos x="336" y="221"/>
                </a:cxn>
                <a:cxn ang="0">
                  <a:pos x="341" y="189"/>
                </a:cxn>
              </a:cxnLst>
              <a:rect l="0" t="0" r="r" b="b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5668963" y="731838"/>
              <a:ext cx="65088" cy="93663"/>
            </a:xfrm>
            <a:custGeom>
              <a:avLst/>
              <a:gdLst/>
              <a:ahLst/>
              <a:cxnLst>
                <a:cxn ang="0">
                  <a:pos x="83" y="118"/>
                </a:cxn>
                <a:cxn ang="0">
                  <a:pos x="34" y="118"/>
                </a:cxn>
                <a:cxn ang="0">
                  <a:pos x="30" y="83"/>
                </a:cxn>
                <a:cxn ang="0">
                  <a:pos x="23" y="52"/>
                </a:cxn>
                <a:cxn ang="0">
                  <a:pos x="13" y="23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12" y="6"/>
                </a:cxn>
                <a:cxn ang="0">
                  <a:pos x="17" y="10"/>
                </a:cxn>
                <a:cxn ang="0">
                  <a:pos x="22" y="12"/>
                </a:cxn>
                <a:cxn ang="0">
                  <a:pos x="27" y="16"/>
                </a:cxn>
                <a:cxn ang="0">
                  <a:pos x="32" y="20"/>
                </a:cxn>
                <a:cxn ang="0">
                  <a:pos x="36" y="23"/>
                </a:cxn>
                <a:cxn ang="0">
                  <a:pos x="41" y="28"/>
                </a:cxn>
                <a:cxn ang="0">
                  <a:pos x="49" y="37"/>
                </a:cxn>
                <a:cxn ang="0">
                  <a:pos x="57" y="48"/>
                </a:cxn>
                <a:cxn ang="0">
                  <a:pos x="64" y="58"/>
                </a:cxn>
                <a:cxn ang="0">
                  <a:pos x="70" y="69"/>
                </a:cxn>
                <a:cxn ang="0">
                  <a:pos x="75" y="81"/>
                </a:cxn>
                <a:cxn ang="0">
                  <a:pos x="79" y="94"/>
                </a:cxn>
                <a:cxn ang="0">
                  <a:pos x="81" y="105"/>
                </a:cxn>
                <a:cxn ang="0">
                  <a:pos x="83" y="118"/>
                </a:cxn>
              </a:cxnLst>
              <a:rect l="0" t="0" r="r" b="b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5627688" y="844550"/>
              <a:ext cx="47625" cy="109538"/>
            </a:xfrm>
            <a:custGeom>
              <a:avLst/>
              <a:gdLst/>
              <a:ahLst/>
              <a:cxnLst>
                <a:cxn ang="0">
                  <a:pos x="11" y="136"/>
                </a:cxn>
                <a:cxn ang="0">
                  <a:pos x="9" y="136"/>
                </a:cxn>
                <a:cxn ang="0">
                  <a:pos x="6" y="136"/>
                </a:cxn>
                <a:cxn ang="0">
                  <a:pos x="2" y="137"/>
                </a:cxn>
                <a:cxn ang="0">
                  <a:pos x="0" y="137"/>
                </a:cxn>
                <a:cxn ang="0">
                  <a:pos x="0" y="0"/>
                </a:cxn>
                <a:cxn ang="0">
                  <a:pos x="60" y="0"/>
                </a:cxn>
                <a:cxn ang="0">
                  <a:pos x="59" y="25"/>
                </a:cxn>
                <a:cxn ang="0">
                  <a:pos x="55" y="48"/>
                </a:cxn>
                <a:cxn ang="0">
                  <a:pos x="50" y="69"/>
                </a:cxn>
                <a:cxn ang="0">
                  <a:pos x="45" y="89"/>
                </a:cxn>
                <a:cxn ang="0">
                  <a:pos x="38" y="105"/>
                </a:cxn>
                <a:cxn ang="0">
                  <a:pos x="30" y="119"/>
                </a:cxn>
                <a:cxn ang="0">
                  <a:pos x="20" y="129"/>
                </a:cxn>
                <a:cxn ang="0">
                  <a:pos x="11" y="136"/>
                </a:cxn>
              </a:cxnLst>
              <a:rect l="0" t="0" r="r" b="b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5564188" y="844550"/>
              <a:ext cx="44450" cy="109538"/>
            </a:xfrm>
            <a:custGeom>
              <a:avLst/>
              <a:gdLst/>
              <a:ahLst/>
              <a:cxnLst>
                <a:cxn ang="0">
                  <a:pos x="39" y="128"/>
                </a:cxn>
                <a:cxn ang="0">
                  <a:pos x="31" y="118"/>
                </a:cxn>
                <a:cxn ang="0">
                  <a:pos x="23" y="106"/>
                </a:cxn>
                <a:cxn ang="0">
                  <a:pos x="17" y="92"/>
                </a:cxn>
                <a:cxn ang="0">
                  <a:pos x="12" y="76"/>
                </a:cxn>
                <a:cxn ang="0">
                  <a:pos x="7" y="59"/>
                </a:cxn>
                <a:cxn ang="0">
                  <a:pos x="4" y="40"/>
                </a:cxn>
                <a:cxn ang="0">
                  <a:pos x="1" y="21"/>
                </a:cxn>
                <a:cxn ang="0">
                  <a:pos x="0" y="0"/>
                </a:cxn>
                <a:cxn ang="0">
                  <a:pos x="57" y="0"/>
                </a:cxn>
                <a:cxn ang="0">
                  <a:pos x="57" y="137"/>
                </a:cxn>
                <a:cxn ang="0">
                  <a:pos x="52" y="136"/>
                </a:cxn>
                <a:cxn ang="0">
                  <a:pos x="47" y="135"/>
                </a:cxn>
                <a:cxn ang="0">
                  <a:pos x="44" y="131"/>
                </a:cxn>
                <a:cxn ang="0">
                  <a:pos x="39" y="128"/>
                </a:cxn>
              </a:cxnLst>
              <a:rect l="0" t="0" r="r" b="b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5564188" y="722313"/>
              <a:ext cx="44450" cy="103188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129"/>
                </a:cxn>
                <a:cxn ang="0">
                  <a:pos x="0" y="129"/>
                </a:cxn>
                <a:cxn ang="0">
                  <a:pos x="1" y="110"/>
                </a:cxn>
                <a:cxn ang="0">
                  <a:pos x="4" y="92"/>
                </a:cxn>
                <a:cxn ang="0">
                  <a:pos x="8" y="75"/>
                </a:cxn>
                <a:cxn ang="0">
                  <a:pos x="13" y="60"/>
                </a:cxn>
                <a:cxn ang="0">
                  <a:pos x="17" y="45"/>
                </a:cxn>
                <a:cxn ang="0">
                  <a:pos x="24" y="32"/>
                </a:cxn>
                <a:cxn ang="0">
                  <a:pos x="31" y="21"/>
                </a:cxn>
                <a:cxn ang="0">
                  <a:pos x="39" y="11"/>
                </a:cxn>
                <a:cxn ang="0">
                  <a:pos x="44" y="8"/>
                </a:cxn>
                <a:cxn ang="0">
                  <a:pos x="49" y="4"/>
                </a:cxn>
                <a:cxn ang="0">
                  <a:pos x="52" y="2"/>
                </a:cxn>
                <a:cxn ang="0">
                  <a:pos x="57" y="0"/>
                </a:cxn>
              </a:cxnLst>
              <a:rect l="0" t="0" r="r" b="b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5627688" y="722313"/>
              <a:ext cx="47625" cy="103188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11" y="3"/>
                </a:cxn>
                <a:cxn ang="0">
                  <a:pos x="16" y="7"/>
                </a:cxn>
                <a:cxn ang="0">
                  <a:pos x="22" y="12"/>
                </a:cxn>
                <a:cxn ang="0">
                  <a:pos x="30" y="22"/>
                </a:cxn>
                <a:cxn ang="0">
                  <a:pos x="37" y="33"/>
                </a:cxn>
                <a:cxn ang="0">
                  <a:pos x="42" y="46"/>
                </a:cxn>
                <a:cxn ang="0">
                  <a:pos x="48" y="61"/>
                </a:cxn>
                <a:cxn ang="0">
                  <a:pos x="53" y="76"/>
                </a:cxn>
                <a:cxn ang="0">
                  <a:pos x="56" y="93"/>
                </a:cxn>
                <a:cxn ang="0">
                  <a:pos x="59" y="111"/>
                </a:cxn>
                <a:cxn ang="0">
                  <a:pos x="60" y="130"/>
                </a:cxn>
                <a:cxn ang="0">
                  <a:pos x="0" y="130"/>
                </a:cxn>
              </a:cxnLst>
              <a:rect l="0" t="0" r="r" b="b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5502275" y="728663"/>
              <a:ext cx="71438" cy="9683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6"/>
                </a:cxn>
                <a:cxn ang="0">
                  <a:pos x="53" y="22"/>
                </a:cxn>
                <a:cxn ang="0">
                  <a:pos x="59" y="17"/>
                </a:cxn>
                <a:cxn ang="0">
                  <a:pos x="64" y="13"/>
                </a:cxn>
                <a:cxn ang="0">
                  <a:pos x="71" y="9"/>
                </a:cxn>
                <a:cxn ang="0">
                  <a:pos x="77" y="6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83" y="11"/>
                </a:cxn>
                <a:cxn ang="0">
                  <a:pos x="76" y="23"/>
                </a:cxn>
                <a:cxn ang="0">
                  <a:pos x="70" y="37"/>
                </a:cxn>
                <a:cxn ang="0">
                  <a:pos x="65" y="52"/>
                </a:cxn>
                <a:cxn ang="0">
                  <a:pos x="61" y="68"/>
                </a:cxn>
                <a:cxn ang="0">
                  <a:pos x="57" y="84"/>
                </a:cxn>
                <a:cxn ang="0">
                  <a:pos x="55" y="102"/>
                </a:cxn>
                <a:cxn ang="0">
                  <a:pos x="54" y="121"/>
                </a:cxn>
                <a:cxn ang="0">
                  <a:pos x="0" y="121"/>
                </a:cxn>
                <a:cxn ang="0">
                  <a:pos x="2" y="108"/>
                </a:cxn>
                <a:cxn ang="0">
                  <a:pos x="4" y="97"/>
                </a:cxn>
                <a:cxn ang="0">
                  <a:pos x="8" y="84"/>
                </a:cxn>
                <a:cxn ang="0">
                  <a:pos x="14" y="72"/>
                </a:cxn>
                <a:cxn ang="0">
                  <a:pos x="19" y="61"/>
                </a:cxn>
                <a:cxn ang="0">
                  <a:pos x="26" y="51"/>
                </a:cxn>
                <a:cxn ang="0">
                  <a:pos x="34" y="40"/>
                </a:cxn>
                <a:cxn ang="0">
                  <a:pos x="42" y="31"/>
                </a:cxn>
              </a:cxnLst>
              <a:rect l="0" t="0" r="r" b="b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5502275" y="844550"/>
              <a:ext cx="68263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0"/>
                </a:cxn>
                <a:cxn ang="0">
                  <a:pos x="56" y="36"/>
                </a:cxn>
                <a:cxn ang="0">
                  <a:pos x="63" y="69"/>
                </a:cxn>
                <a:cxn ang="0">
                  <a:pos x="72" y="99"/>
                </a:cxn>
                <a:cxn ang="0">
                  <a:pos x="85" y="124"/>
                </a:cxn>
                <a:cxn ang="0">
                  <a:pos x="79" y="122"/>
                </a:cxn>
                <a:cxn ang="0">
                  <a:pos x="74" y="119"/>
                </a:cxn>
                <a:cxn ang="0">
                  <a:pos x="68" y="115"/>
                </a:cxn>
                <a:cxn ang="0">
                  <a:pos x="62" y="112"/>
                </a:cxn>
                <a:cxn ang="0">
                  <a:pos x="57" y="107"/>
                </a:cxn>
                <a:cxn ang="0">
                  <a:pos x="52" y="104"/>
                </a:cxn>
                <a:cxn ang="0">
                  <a:pos x="47" y="99"/>
                </a:cxn>
                <a:cxn ang="0">
                  <a:pos x="42" y="95"/>
                </a:cxn>
                <a:cxn ang="0">
                  <a:pos x="33" y="84"/>
                </a:cxn>
                <a:cxn ang="0">
                  <a:pos x="25" y="74"/>
                </a:cxn>
                <a:cxn ang="0">
                  <a:pos x="18" y="63"/>
                </a:cxn>
                <a:cxn ang="0">
                  <a:pos x="12" y="51"/>
                </a:cxn>
                <a:cxn ang="0">
                  <a:pos x="8" y="39"/>
                </a:cxn>
                <a:cxn ang="0">
                  <a:pos x="3" y="27"/>
                </a:cxn>
                <a:cxn ang="0">
                  <a:pos x="1" y="14"/>
                </a:cxn>
                <a:cxn ang="0">
                  <a:pos x="0" y="0"/>
                </a:cxn>
              </a:cxnLst>
              <a:rect l="0" t="0" r="r" b="b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5672138" y="844550"/>
              <a:ext cx="61913" cy="96838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12" y="96"/>
                </a:cxn>
                <a:cxn ang="0">
                  <a:pos x="21" y="67"/>
                </a:cxn>
                <a:cxn ang="0">
                  <a:pos x="27" y="35"/>
                </a:cxn>
                <a:cxn ang="0">
                  <a:pos x="29" y="0"/>
                </a:cxn>
                <a:cxn ang="0">
                  <a:pos x="78" y="0"/>
                </a:cxn>
                <a:cxn ang="0">
                  <a:pos x="76" y="20"/>
                </a:cxn>
                <a:cxn ang="0">
                  <a:pos x="70" y="37"/>
                </a:cxn>
                <a:cxn ang="0">
                  <a:pos x="63" y="54"/>
                </a:cxn>
                <a:cxn ang="0">
                  <a:pos x="54" y="70"/>
                </a:cxn>
                <a:cxn ang="0">
                  <a:pos x="43" y="85"/>
                </a:cxn>
                <a:cxn ang="0">
                  <a:pos x="30" y="99"/>
                </a:cxn>
                <a:cxn ang="0">
                  <a:pos x="16" y="111"/>
                </a:cxn>
                <a:cxn ang="0">
                  <a:pos x="0" y="121"/>
                </a:cxn>
              </a:cxnLst>
              <a:rect l="0" t="0" r="r" b="b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5308600" y="1270000"/>
              <a:ext cx="26988" cy="269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23" y="32"/>
                </a:cxn>
                <a:cxn ang="0">
                  <a:pos x="29" y="29"/>
                </a:cxn>
                <a:cxn ang="0">
                  <a:pos x="32" y="24"/>
                </a:cxn>
                <a:cxn ang="0">
                  <a:pos x="33" y="17"/>
                </a:cxn>
                <a:cxn ang="0">
                  <a:pos x="32" y="10"/>
                </a:cxn>
                <a:cxn ang="0">
                  <a:pos x="29" y="4"/>
                </a:cxn>
                <a:cxn ang="0">
                  <a:pos x="23" y="1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4" y="29"/>
                </a:cxn>
                <a:cxn ang="0">
                  <a:pos x="9" y="32"/>
                </a:cxn>
                <a:cxn ang="0">
                  <a:pos x="16" y="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5359400" y="1270000"/>
              <a:ext cx="26988" cy="26988"/>
            </a:xfrm>
            <a:custGeom>
              <a:avLst/>
              <a:gdLst/>
              <a:ahLst/>
              <a:cxnLst>
                <a:cxn ang="0">
                  <a:pos x="17" y="33"/>
                </a:cxn>
                <a:cxn ang="0">
                  <a:pos x="24" y="32"/>
                </a:cxn>
                <a:cxn ang="0">
                  <a:pos x="30" y="29"/>
                </a:cxn>
                <a:cxn ang="0">
                  <a:pos x="34" y="24"/>
                </a:cxn>
                <a:cxn ang="0">
                  <a:pos x="35" y="17"/>
                </a:cxn>
                <a:cxn ang="0">
                  <a:pos x="34" y="10"/>
                </a:cxn>
                <a:cxn ang="0">
                  <a:pos x="30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6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6" y="29"/>
                </a:cxn>
                <a:cxn ang="0">
                  <a:pos x="10" y="32"/>
                </a:cxn>
                <a:cxn ang="0">
                  <a:pos x="17" y="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5410200" y="1270000"/>
              <a:ext cx="26988" cy="269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23" y="32"/>
                </a:cxn>
                <a:cxn ang="0">
                  <a:pos x="28" y="29"/>
                </a:cxn>
                <a:cxn ang="0">
                  <a:pos x="32" y="24"/>
                </a:cxn>
                <a:cxn ang="0">
                  <a:pos x="33" y="17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3" y="1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4" y="29"/>
                </a:cxn>
                <a:cxn ang="0">
                  <a:pos x="9" y="32"/>
                </a:cxn>
                <a:cxn ang="0">
                  <a:pos x="16" y="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5461000" y="1270000"/>
              <a:ext cx="26988" cy="26988"/>
            </a:xfrm>
            <a:custGeom>
              <a:avLst/>
              <a:gdLst/>
              <a:ahLst/>
              <a:cxnLst>
                <a:cxn ang="0">
                  <a:pos x="17" y="33"/>
                </a:cxn>
                <a:cxn ang="0">
                  <a:pos x="24" y="32"/>
                </a:cxn>
                <a:cxn ang="0">
                  <a:pos x="30" y="29"/>
                </a:cxn>
                <a:cxn ang="0">
                  <a:pos x="33" y="24"/>
                </a:cxn>
                <a:cxn ang="0">
                  <a:pos x="35" y="17"/>
                </a:cxn>
                <a:cxn ang="0">
                  <a:pos x="33" y="10"/>
                </a:cxn>
                <a:cxn ang="0">
                  <a:pos x="30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6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6" y="29"/>
                </a:cxn>
                <a:cxn ang="0">
                  <a:pos x="10" y="32"/>
                </a:cxn>
                <a:cxn ang="0">
                  <a:pos x="17" y="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5308600" y="1317625"/>
              <a:ext cx="26988" cy="269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23" y="32"/>
                </a:cxn>
                <a:cxn ang="0">
                  <a:pos x="29" y="29"/>
                </a:cxn>
                <a:cxn ang="0">
                  <a:pos x="32" y="24"/>
                </a:cxn>
                <a:cxn ang="0">
                  <a:pos x="33" y="17"/>
                </a:cxn>
                <a:cxn ang="0">
                  <a:pos x="32" y="10"/>
                </a:cxn>
                <a:cxn ang="0">
                  <a:pos x="29" y="4"/>
                </a:cxn>
                <a:cxn ang="0">
                  <a:pos x="23" y="1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4" y="29"/>
                </a:cxn>
                <a:cxn ang="0">
                  <a:pos x="9" y="32"/>
                </a:cxn>
                <a:cxn ang="0">
                  <a:pos x="16" y="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5359400" y="1317625"/>
              <a:ext cx="26988" cy="26988"/>
            </a:xfrm>
            <a:custGeom>
              <a:avLst/>
              <a:gdLst/>
              <a:ahLst/>
              <a:cxnLst>
                <a:cxn ang="0">
                  <a:pos x="17" y="33"/>
                </a:cxn>
                <a:cxn ang="0">
                  <a:pos x="24" y="32"/>
                </a:cxn>
                <a:cxn ang="0">
                  <a:pos x="30" y="29"/>
                </a:cxn>
                <a:cxn ang="0">
                  <a:pos x="34" y="24"/>
                </a:cxn>
                <a:cxn ang="0">
                  <a:pos x="35" y="17"/>
                </a:cxn>
                <a:cxn ang="0">
                  <a:pos x="34" y="10"/>
                </a:cxn>
                <a:cxn ang="0">
                  <a:pos x="30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6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6" y="29"/>
                </a:cxn>
                <a:cxn ang="0">
                  <a:pos x="10" y="32"/>
                </a:cxn>
                <a:cxn ang="0">
                  <a:pos x="17" y="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5410200" y="1317625"/>
              <a:ext cx="26988" cy="269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23" y="32"/>
                </a:cxn>
                <a:cxn ang="0">
                  <a:pos x="28" y="29"/>
                </a:cxn>
                <a:cxn ang="0">
                  <a:pos x="32" y="24"/>
                </a:cxn>
                <a:cxn ang="0">
                  <a:pos x="33" y="17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3" y="1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4" y="29"/>
                </a:cxn>
                <a:cxn ang="0">
                  <a:pos x="9" y="32"/>
                </a:cxn>
                <a:cxn ang="0">
                  <a:pos x="16" y="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5461000" y="1317625"/>
              <a:ext cx="26988" cy="26988"/>
            </a:xfrm>
            <a:custGeom>
              <a:avLst/>
              <a:gdLst/>
              <a:ahLst/>
              <a:cxnLst>
                <a:cxn ang="0">
                  <a:pos x="17" y="33"/>
                </a:cxn>
                <a:cxn ang="0">
                  <a:pos x="24" y="32"/>
                </a:cxn>
                <a:cxn ang="0">
                  <a:pos x="30" y="29"/>
                </a:cxn>
                <a:cxn ang="0">
                  <a:pos x="33" y="24"/>
                </a:cxn>
                <a:cxn ang="0">
                  <a:pos x="35" y="17"/>
                </a:cxn>
                <a:cxn ang="0">
                  <a:pos x="33" y="10"/>
                </a:cxn>
                <a:cxn ang="0">
                  <a:pos x="30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6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6" y="29"/>
                </a:cxn>
                <a:cxn ang="0">
                  <a:pos x="10" y="32"/>
                </a:cxn>
                <a:cxn ang="0">
                  <a:pos x="17" y="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308600" y="1365250"/>
              <a:ext cx="26988" cy="269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23" y="32"/>
                </a:cxn>
                <a:cxn ang="0">
                  <a:pos x="29" y="28"/>
                </a:cxn>
                <a:cxn ang="0">
                  <a:pos x="32" y="24"/>
                </a:cxn>
                <a:cxn ang="0">
                  <a:pos x="33" y="17"/>
                </a:cxn>
                <a:cxn ang="0">
                  <a:pos x="32" y="10"/>
                </a:cxn>
                <a:cxn ang="0">
                  <a:pos x="29" y="4"/>
                </a:cxn>
                <a:cxn ang="0">
                  <a:pos x="23" y="1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4" y="28"/>
                </a:cxn>
                <a:cxn ang="0">
                  <a:pos x="9" y="32"/>
                </a:cxn>
                <a:cxn ang="0">
                  <a:pos x="16" y="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59400" y="1365250"/>
              <a:ext cx="26988" cy="26988"/>
            </a:xfrm>
            <a:custGeom>
              <a:avLst/>
              <a:gdLst/>
              <a:ahLst/>
              <a:cxnLst>
                <a:cxn ang="0">
                  <a:pos x="17" y="33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4" y="24"/>
                </a:cxn>
                <a:cxn ang="0">
                  <a:pos x="35" y="17"/>
                </a:cxn>
                <a:cxn ang="0">
                  <a:pos x="34" y="10"/>
                </a:cxn>
                <a:cxn ang="0">
                  <a:pos x="30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6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7" y="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410200" y="1365250"/>
              <a:ext cx="26988" cy="269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23" y="32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3" y="17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3" y="1"/>
                </a:cxn>
                <a:cxn ang="0">
                  <a:pos x="16" y="0"/>
                </a:cxn>
                <a:cxn ang="0">
                  <a:pos x="9" y="1"/>
                </a:cxn>
                <a:cxn ang="0">
                  <a:pos x="4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4" y="28"/>
                </a:cxn>
                <a:cxn ang="0">
                  <a:pos x="9" y="32"/>
                </a:cxn>
                <a:cxn ang="0">
                  <a:pos x="16" y="33"/>
                </a:cxn>
              </a:cxnLst>
              <a:rect l="0" t="0" r="r" b="b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461000" y="1365250"/>
              <a:ext cx="26988" cy="26988"/>
            </a:xfrm>
            <a:custGeom>
              <a:avLst/>
              <a:gdLst/>
              <a:ahLst/>
              <a:cxnLst>
                <a:cxn ang="0">
                  <a:pos x="17" y="33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3" y="24"/>
                </a:cxn>
                <a:cxn ang="0">
                  <a:pos x="35" y="17"/>
                </a:cxn>
                <a:cxn ang="0">
                  <a:pos x="33" y="10"/>
                </a:cxn>
                <a:cxn ang="0">
                  <a:pos x="30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6" y="4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7" y="33"/>
                </a:cxn>
              </a:cxnLst>
              <a:rect l="0" t="0" r="r" b="b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8776872">
            <a:off x="4245688" y="2398033"/>
            <a:ext cx="826701" cy="717537"/>
            <a:chOff x="1712959" y="1492256"/>
            <a:chExt cx="826701" cy="368275"/>
          </a:xfrm>
        </p:grpSpPr>
        <p:sp>
          <p:nvSpPr>
            <p:cNvPr id="60" name="Left-Right Arrow 59"/>
            <p:cNvSpPr/>
            <p:nvPr/>
          </p:nvSpPr>
          <p:spPr>
            <a:xfrm rot="18927408">
              <a:off x="1712959" y="1492256"/>
              <a:ext cx="826701" cy="368275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1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Left-Right Arrow 4"/>
            <p:cNvSpPr/>
            <p:nvPr/>
          </p:nvSpPr>
          <p:spPr>
            <a:xfrm rot="18927408">
              <a:off x="1823441" y="1565911"/>
              <a:ext cx="605737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/>
        </p:nvGraphicFramePr>
        <p:xfrm>
          <a:off x="1524000" y="1066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</cp:revision>
  <dcterms:created xsi:type="dcterms:W3CDTF">2009-04-16T13:15:56Z</dcterms:created>
  <dcterms:modified xsi:type="dcterms:W3CDTF">2009-04-16T13:59:27Z</dcterms:modified>
</cp:coreProperties>
</file>