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3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685800"/>
            <a:ext cx="74676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447800" y="685800"/>
            <a:ext cx="7467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343400"/>
            <a:ext cx="74676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3212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1981200"/>
            <a:ext cx="7086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Sequencing Centers</a:t>
            </a:r>
            <a:endParaRPr lang="en-US" dirty="0"/>
          </a:p>
        </p:txBody>
      </p:sp>
      <p:sp>
        <p:nvSpPr>
          <p:cNvPr id="16" name="Flowchart: Manual Operation 15"/>
          <p:cNvSpPr/>
          <p:nvPr/>
        </p:nvSpPr>
        <p:spPr>
          <a:xfrm>
            <a:off x="1905000" y="3581400"/>
            <a:ext cx="3505200" cy="993648"/>
          </a:xfrm>
          <a:prstGeom prst="flowChartManualOperation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81400" y="1447800"/>
            <a:ext cx="533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Research Groups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86400" y="914400"/>
            <a:ext cx="3429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Diagnostics Labs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828800" y="3962400"/>
            <a:ext cx="70866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Resequencing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6248400"/>
            <a:ext cx="7010400" cy="369332"/>
            <a:chOff x="1524000" y="6248400"/>
            <a:chExt cx="70104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524000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52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096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240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2008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28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72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816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2012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572000" y="3657600"/>
            <a:ext cx="43434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Transcriptome/RNA-seq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657600" y="3276600"/>
            <a:ext cx="5257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miRNA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657600" y="2971800"/>
            <a:ext cx="5257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Metagenomics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657600" y="2590800"/>
            <a:ext cx="5257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CHiP</a:t>
            </a:r>
            <a:r>
              <a:rPr lang="en-US" dirty="0" smtClean="0">
                <a:solidFill>
                  <a:schemeClr val="tx1"/>
                </a:solidFill>
              </a:rPr>
              <a:t>-Seq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548640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Solexa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47800" y="563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62400" y="548640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53000" y="5355080"/>
            <a:ext cx="114300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Complete Genomics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7400" y="502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Heliscope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5867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Massively parallel, </a:t>
            </a:r>
            <a:r>
              <a:rPr lang="en-US" b="1" dirty="0" err="1" smtClean="0"/>
              <a:t>clonal</a:t>
            </a:r>
            <a:r>
              <a:rPr lang="en-US" b="1" dirty="0" smtClean="0"/>
              <a:t> amplification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002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Polonator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21093173">
            <a:off x="6172200" y="523427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molecule sequencing</a:t>
            </a:r>
            <a:endParaRPr lang="en-US" b="1" dirty="0"/>
          </a:p>
        </p:txBody>
      </p:sp>
      <p:sp>
        <p:nvSpPr>
          <p:cNvPr id="51" name="Freeform 50"/>
          <p:cNvSpPr/>
          <p:nvPr/>
        </p:nvSpPr>
        <p:spPr>
          <a:xfrm>
            <a:off x="1600200" y="5514218"/>
            <a:ext cx="7162800" cy="505582"/>
          </a:xfrm>
          <a:custGeom>
            <a:avLst/>
            <a:gdLst>
              <a:gd name="connsiteX0" fmla="*/ 0 w 7395029"/>
              <a:gd name="connsiteY0" fmla="*/ 505582 h 505582"/>
              <a:gd name="connsiteX1" fmla="*/ 4949372 w 7395029"/>
              <a:gd name="connsiteY1" fmla="*/ 287867 h 505582"/>
              <a:gd name="connsiteX2" fmla="*/ 7053943 w 7395029"/>
              <a:gd name="connsiteY2" fmla="*/ 41124 h 505582"/>
              <a:gd name="connsiteX3" fmla="*/ 6995886 w 7395029"/>
              <a:gd name="connsiteY3" fmla="*/ 41124 h 50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5029" h="505582">
                <a:moveTo>
                  <a:pt x="0" y="505582"/>
                </a:moveTo>
                <a:lnTo>
                  <a:pt x="4949372" y="287867"/>
                </a:lnTo>
                <a:cubicBezTo>
                  <a:pt x="6125029" y="210457"/>
                  <a:pt x="6712857" y="82248"/>
                  <a:pt x="7053943" y="41124"/>
                </a:cubicBezTo>
                <a:cubicBezTo>
                  <a:pt x="7395029" y="0"/>
                  <a:pt x="7195457" y="20562"/>
                  <a:pt x="6995886" y="4112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096000" y="5105400"/>
            <a:ext cx="2583543" cy="362857"/>
          </a:xfrm>
          <a:custGeom>
            <a:avLst/>
            <a:gdLst>
              <a:gd name="connsiteX0" fmla="*/ 0 w 2583543"/>
              <a:gd name="connsiteY0" fmla="*/ 362857 h 362857"/>
              <a:gd name="connsiteX1" fmla="*/ 2583543 w 2583543"/>
              <a:gd name="connsiteY1" fmla="*/ 0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3543" h="362857">
                <a:moveTo>
                  <a:pt x="0" y="362857"/>
                </a:moveTo>
                <a:cubicBezTo>
                  <a:pt x="1098247" y="193524"/>
                  <a:pt x="2196495" y="24191"/>
                  <a:pt x="258354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553199" y="4550229"/>
            <a:ext cx="2286001" cy="478971"/>
          </a:xfrm>
          <a:custGeom>
            <a:avLst/>
            <a:gdLst>
              <a:gd name="connsiteX0" fmla="*/ 0 w 2561771"/>
              <a:gd name="connsiteY0" fmla="*/ 341085 h 341085"/>
              <a:gd name="connsiteX1" fmla="*/ 2191657 w 2561771"/>
              <a:gd name="connsiteY1" fmla="*/ 50800 h 341085"/>
              <a:gd name="connsiteX2" fmla="*/ 2220686 w 2561771"/>
              <a:gd name="connsiteY2" fmla="*/ 36285 h 34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771" h="341085">
                <a:moveTo>
                  <a:pt x="0" y="341085"/>
                </a:moveTo>
                <a:lnTo>
                  <a:pt x="2191657" y="50800"/>
                </a:lnTo>
                <a:cubicBezTo>
                  <a:pt x="2561771" y="0"/>
                  <a:pt x="2391228" y="18142"/>
                  <a:pt x="2220686" y="362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20842041">
            <a:off x="7142704" y="46746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Nanopore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19800" y="4495800"/>
            <a:ext cx="121920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0" y="228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NextGen Technology Roadmap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120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2009-03-27T02:45:18Z</dcterms:created>
  <dcterms:modified xsi:type="dcterms:W3CDTF">2009-03-27T06:12:00Z</dcterms:modified>
</cp:coreProperties>
</file>