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0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33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Picture 479" descr="LCD-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3000"/>
            <a:ext cx="1085850" cy="2800350"/>
          </a:xfrm>
          <a:prstGeom prst="rect">
            <a:avLst/>
          </a:prstGeom>
        </p:spPr>
      </p:pic>
      <p:grpSp>
        <p:nvGrpSpPr>
          <p:cNvPr id="502" name="Group 501"/>
          <p:cNvGrpSpPr/>
          <p:nvPr/>
        </p:nvGrpSpPr>
        <p:grpSpPr>
          <a:xfrm rot="18746427">
            <a:off x="7144324" y="2098848"/>
            <a:ext cx="895074" cy="1307755"/>
            <a:chOff x="3694771" y="1263048"/>
            <a:chExt cx="368275" cy="826701"/>
          </a:xfrm>
        </p:grpSpPr>
        <p:sp>
          <p:nvSpPr>
            <p:cNvPr id="503" name="Left-Right Arrow 502"/>
            <p:cNvSpPr/>
            <p:nvPr/>
          </p:nvSpPr>
          <p:spPr>
            <a:xfrm rot="2850636">
              <a:off x="3465558" y="1492261"/>
              <a:ext cx="826701" cy="368275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4" name="Left-Right Arrow 4"/>
            <p:cNvSpPr/>
            <p:nvPr/>
          </p:nvSpPr>
          <p:spPr>
            <a:xfrm rot="2850636">
              <a:off x="3576040" y="1565916"/>
              <a:ext cx="605737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pic>
        <p:nvPicPr>
          <p:cNvPr id="481" name="Picture 480" descr="LCD-left-lef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1219200"/>
            <a:ext cx="342900" cy="2800350"/>
          </a:xfrm>
          <a:prstGeom prst="rect">
            <a:avLst/>
          </a:prstGeom>
        </p:spPr>
      </p:pic>
      <p:grpSp>
        <p:nvGrpSpPr>
          <p:cNvPr id="2" name="Group 22"/>
          <p:cNvGrpSpPr/>
          <p:nvPr/>
        </p:nvGrpSpPr>
        <p:grpSpPr>
          <a:xfrm>
            <a:off x="7848600" y="1352550"/>
            <a:ext cx="1219200" cy="2286000"/>
            <a:chOff x="7239000" y="152400"/>
            <a:chExt cx="1066800" cy="2743200"/>
          </a:xfrm>
        </p:grpSpPr>
        <p:sp>
          <p:nvSpPr>
            <p:cNvPr id="5" name="Smiley Face 4"/>
            <p:cNvSpPr/>
            <p:nvPr/>
          </p:nvSpPr>
          <p:spPr>
            <a:xfrm>
              <a:off x="7315200" y="152400"/>
              <a:ext cx="914400" cy="9144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4"/>
            </p:cNvCxnSpPr>
            <p:nvPr/>
          </p:nvCxnSpPr>
          <p:spPr>
            <a:xfrm rot="5400000">
              <a:off x="7086600" y="1752600"/>
              <a:ext cx="1371600" cy="1588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7658100" y="2476500"/>
              <a:ext cx="533400" cy="304800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354094" y="2475706"/>
              <a:ext cx="533400" cy="306388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39000" y="1447800"/>
              <a:ext cx="1066800" cy="1588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52400" y="-990600"/>
            <a:ext cx="1447800" cy="5959136"/>
            <a:chOff x="4424039" y="1447800"/>
            <a:chExt cx="2510161" cy="3901736"/>
          </a:xfrm>
          <a:scene3d>
            <a:camera prst="orthographicFront">
              <a:rot lat="4200000" lon="12000000" rev="0"/>
            </a:camera>
            <a:lightRig rig="threePt" dir="t"/>
          </a:scene3d>
        </p:grpSpPr>
        <p:grpSp>
          <p:nvGrpSpPr>
            <p:cNvPr id="45" name="Group 220"/>
            <p:cNvGrpSpPr>
              <a:grpSpLocks/>
            </p:cNvGrpSpPr>
            <p:nvPr/>
          </p:nvGrpSpPr>
          <p:grpSpPr bwMode="auto">
            <a:xfrm>
              <a:off x="4424039" y="1447800"/>
              <a:ext cx="2510161" cy="3901736"/>
              <a:chOff x="2158" y="2356"/>
              <a:chExt cx="754" cy="1172"/>
            </a:xfrm>
          </p:grpSpPr>
          <p:sp>
            <p:nvSpPr>
              <p:cNvPr id="276" name="Freeform 20"/>
              <p:cNvSpPr>
                <a:spLocks/>
              </p:cNvSpPr>
              <p:nvPr/>
            </p:nvSpPr>
            <p:spPr bwMode="auto">
              <a:xfrm>
                <a:off x="2158" y="2356"/>
                <a:ext cx="754" cy="1172"/>
              </a:xfrm>
              <a:custGeom>
                <a:avLst/>
                <a:gdLst/>
                <a:ahLst/>
                <a:cxnLst>
                  <a:cxn ang="0">
                    <a:pos x="390" y="0"/>
                  </a:cxn>
                  <a:cxn ang="0">
                    <a:pos x="0" y="228"/>
                  </a:cxn>
                  <a:cxn ang="0">
                    <a:pos x="0" y="964"/>
                  </a:cxn>
                  <a:cxn ang="0">
                    <a:pos x="360" y="1172"/>
                  </a:cxn>
                  <a:cxn ang="0">
                    <a:pos x="364" y="1172"/>
                  </a:cxn>
                  <a:cxn ang="0">
                    <a:pos x="364" y="1172"/>
                  </a:cxn>
                  <a:cxn ang="0">
                    <a:pos x="368" y="1172"/>
                  </a:cxn>
                  <a:cxn ang="0">
                    <a:pos x="376" y="1168"/>
                  </a:cxn>
                  <a:cxn ang="0">
                    <a:pos x="432" y="1136"/>
                  </a:cxn>
                  <a:cxn ang="0">
                    <a:pos x="754" y="948"/>
                  </a:cxn>
                  <a:cxn ang="0">
                    <a:pos x="754" y="212"/>
                  </a:cxn>
                  <a:cxn ang="0">
                    <a:pos x="390" y="0"/>
                  </a:cxn>
                </a:cxnLst>
                <a:rect l="0" t="0" r="r" b="b"/>
                <a:pathLst>
                  <a:path w="754" h="1172">
                    <a:moveTo>
                      <a:pt x="390" y="0"/>
                    </a:moveTo>
                    <a:lnTo>
                      <a:pt x="0" y="228"/>
                    </a:lnTo>
                    <a:lnTo>
                      <a:pt x="0" y="964"/>
                    </a:lnTo>
                    <a:lnTo>
                      <a:pt x="360" y="1172"/>
                    </a:lnTo>
                    <a:lnTo>
                      <a:pt x="364" y="1172"/>
                    </a:lnTo>
                    <a:lnTo>
                      <a:pt x="364" y="1172"/>
                    </a:lnTo>
                    <a:lnTo>
                      <a:pt x="368" y="1172"/>
                    </a:lnTo>
                    <a:lnTo>
                      <a:pt x="376" y="1168"/>
                    </a:lnTo>
                    <a:lnTo>
                      <a:pt x="432" y="1136"/>
                    </a:lnTo>
                    <a:lnTo>
                      <a:pt x="754" y="948"/>
                    </a:lnTo>
                    <a:lnTo>
                      <a:pt x="754" y="212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21"/>
              <p:cNvSpPr>
                <a:spLocks/>
              </p:cNvSpPr>
              <p:nvPr/>
            </p:nvSpPr>
            <p:spPr bwMode="auto">
              <a:xfrm>
                <a:off x="2176" y="3094"/>
                <a:ext cx="718" cy="416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372" y="0"/>
                  </a:cxn>
                  <a:cxn ang="0">
                    <a:pos x="718" y="200"/>
                  </a:cxn>
                  <a:cxn ang="0">
                    <a:pos x="346" y="416"/>
                  </a:cxn>
                  <a:cxn ang="0">
                    <a:pos x="0" y="216"/>
                  </a:cxn>
                </a:cxnLst>
                <a:rect l="0" t="0" r="r" b="b"/>
                <a:pathLst>
                  <a:path w="718" h="416">
                    <a:moveTo>
                      <a:pt x="0" y="216"/>
                    </a:moveTo>
                    <a:lnTo>
                      <a:pt x="372" y="0"/>
                    </a:lnTo>
                    <a:lnTo>
                      <a:pt x="718" y="200"/>
                    </a:lnTo>
                    <a:lnTo>
                      <a:pt x="346" y="416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22"/>
              <p:cNvSpPr>
                <a:spLocks/>
              </p:cNvSpPr>
              <p:nvPr/>
            </p:nvSpPr>
            <p:spPr bwMode="auto">
              <a:xfrm>
                <a:off x="2176" y="2378"/>
                <a:ext cx="372" cy="932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372" y="0"/>
                  </a:cxn>
                  <a:cxn ang="0">
                    <a:pos x="372" y="716"/>
                  </a:cxn>
                  <a:cxn ang="0">
                    <a:pos x="0" y="932"/>
                  </a:cxn>
                  <a:cxn ang="0">
                    <a:pos x="0" y="216"/>
                  </a:cxn>
                </a:cxnLst>
                <a:rect l="0" t="0" r="r" b="b"/>
                <a:pathLst>
                  <a:path w="372" h="932">
                    <a:moveTo>
                      <a:pt x="0" y="216"/>
                    </a:moveTo>
                    <a:lnTo>
                      <a:pt x="372" y="0"/>
                    </a:lnTo>
                    <a:lnTo>
                      <a:pt x="372" y="716"/>
                    </a:lnTo>
                    <a:lnTo>
                      <a:pt x="0" y="932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23"/>
              <p:cNvSpPr>
                <a:spLocks/>
              </p:cNvSpPr>
              <p:nvPr/>
            </p:nvSpPr>
            <p:spPr bwMode="auto">
              <a:xfrm>
                <a:off x="2540" y="3182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24"/>
              <p:cNvSpPr>
                <a:spLocks/>
              </p:cNvSpPr>
              <p:nvPr/>
            </p:nvSpPr>
            <p:spPr bwMode="auto">
              <a:xfrm>
                <a:off x="2242" y="3010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25"/>
              <p:cNvSpPr>
                <a:spLocks/>
              </p:cNvSpPr>
              <p:nvPr/>
            </p:nvSpPr>
            <p:spPr bwMode="auto">
              <a:xfrm>
                <a:off x="2242" y="3208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26"/>
              <p:cNvSpPr>
                <a:spLocks/>
              </p:cNvSpPr>
              <p:nvPr/>
            </p:nvSpPr>
            <p:spPr bwMode="auto">
              <a:xfrm>
                <a:off x="2264" y="3228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27"/>
              <p:cNvSpPr>
                <a:spLocks/>
              </p:cNvSpPr>
              <p:nvPr/>
            </p:nvSpPr>
            <p:spPr bwMode="auto">
              <a:xfrm>
                <a:off x="2264" y="3228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28"/>
              <p:cNvSpPr>
                <a:spLocks/>
              </p:cNvSpPr>
              <p:nvPr/>
            </p:nvSpPr>
            <p:spPr bwMode="auto">
              <a:xfrm>
                <a:off x="2264" y="3242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29"/>
              <p:cNvSpPr>
                <a:spLocks/>
              </p:cNvSpPr>
              <p:nvPr/>
            </p:nvSpPr>
            <p:spPr bwMode="auto">
              <a:xfrm>
                <a:off x="2524" y="338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0"/>
              <p:cNvSpPr>
                <a:spLocks/>
              </p:cNvSpPr>
              <p:nvPr/>
            </p:nvSpPr>
            <p:spPr bwMode="auto">
              <a:xfrm>
                <a:off x="2524" y="3380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1"/>
              <p:cNvSpPr>
                <a:spLocks/>
              </p:cNvSpPr>
              <p:nvPr/>
            </p:nvSpPr>
            <p:spPr bwMode="auto">
              <a:xfrm>
                <a:off x="2524" y="341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2"/>
              <p:cNvSpPr>
                <a:spLocks/>
              </p:cNvSpPr>
              <p:nvPr/>
            </p:nvSpPr>
            <p:spPr bwMode="auto">
              <a:xfrm>
                <a:off x="2514" y="33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3"/>
              <p:cNvSpPr>
                <a:spLocks/>
              </p:cNvSpPr>
              <p:nvPr/>
            </p:nvSpPr>
            <p:spPr bwMode="auto">
              <a:xfrm>
                <a:off x="2514" y="33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4"/>
              <p:cNvSpPr>
                <a:spLocks/>
              </p:cNvSpPr>
              <p:nvPr/>
            </p:nvSpPr>
            <p:spPr bwMode="auto">
              <a:xfrm>
                <a:off x="2514" y="340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5"/>
              <p:cNvSpPr>
                <a:spLocks/>
              </p:cNvSpPr>
              <p:nvPr/>
            </p:nvSpPr>
            <p:spPr bwMode="auto">
              <a:xfrm>
                <a:off x="2504" y="33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"/>
              <p:cNvSpPr>
                <a:spLocks/>
              </p:cNvSpPr>
              <p:nvPr/>
            </p:nvSpPr>
            <p:spPr bwMode="auto">
              <a:xfrm>
                <a:off x="2504" y="33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7"/>
              <p:cNvSpPr>
                <a:spLocks/>
              </p:cNvSpPr>
              <p:nvPr/>
            </p:nvSpPr>
            <p:spPr bwMode="auto">
              <a:xfrm>
                <a:off x="2504" y="339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8"/>
              <p:cNvSpPr>
                <a:spLocks/>
              </p:cNvSpPr>
              <p:nvPr/>
            </p:nvSpPr>
            <p:spPr bwMode="auto">
              <a:xfrm>
                <a:off x="2492" y="33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"/>
              <p:cNvSpPr>
                <a:spLocks/>
              </p:cNvSpPr>
              <p:nvPr/>
            </p:nvSpPr>
            <p:spPr bwMode="auto">
              <a:xfrm>
                <a:off x="2492" y="33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40"/>
              <p:cNvSpPr>
                <a:spLocks/>
              </p:cNvSpPr>
              <p:nvPr/>
            </p:nvSpPr>
            <p:spPr bwMode="auto">
              <a:xfrm>
                <a:off x="2492" y="33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41"/>
              <p:cNvSpPr>
                <a:spLocks/>
              </p:cNvSpPr>
              <p:nvPr/>
            </p:nvSpPr>
            <p:spPr bwMode="auto">
              <a:xfrm>
                <a:off x="2482" y="335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42"/>
              <p:cNvSpPr>
                <a:spLocks/>
              </p:cNvSpPr>
              <p:nvPr/>
            </p:nvSpPr>
            <p:spPr bwMode="auto">
              <a:xfrm>
                <a:off x="2482" y="33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43"/>
              <p:cNvSpPr>
                <a:spLocks/>
              </p:cNvSpPr>
              <p:nvPr/>
            </p:nvSpPr>
            <p:spPr bwMode="auto">
              <a:xfrm>
                <a:off x="2482" y="338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44"/>
              <p:cNvSpPr>
                <a:spLocks/>
              </p:cNvSpPr>
              <p:nvPr/>
            </p:nvSpPr>
            <p:spPr bwMode="auto">
              <a:xfrm>
                <a:off x="2472" y="334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45"/>
              <p:cNvSpPr>
                <a:spLocks/>
              </p:cNvSpPr>
              <p:nvPr/>
            </p:nvSpPr>
            <p:spPr bwMode="auto">
              <a:xfrm>
                <a:off x="2472" y="33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6"/>
              <p:cNvSpPr>
                <a:spLocks/>
              </p:cNvSpPr>
              <p:nvPr/>
            </p:nvSpPr>
            <p:spPr bwMode="auto">
              <a:xfrm>
                <a:off x="2472" y="337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7"/>
              <p:cNvSpPr>
                <a:spLocks/>
              </p:cNvSpPr>
              <p:nvPr/>
            </p:nvSpPr>
            <p:spPr bwMode="auto">
              <a:xfrm>
                <a:off x="2460" y="334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8"/>
              <p:cNvSpPr>
                <a:spLocks/>
              </p:cNvSpPr>
              <p:nvPr/>
            </p:nvSpPr>
            <p:spPr bwMode="auto">
              <a:xfrm>
                <a:off x="2460" y="334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9"/>
              <p:cNvSpPr>
                <a:spLocks/>
              </p:cNvSpPr>
              <p:nvPr/>
            </p:nvSpPr>
            <p:spPr bwMode="auto">
              <a:xfrm>
                <a:off x="2460" y="337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50"/>
              <p:cNvSpPr>
                <a:spLocks/>
              </p:cNvSpPr>
              <p:nvPr/>
            </p:nvSpPr>
            <p:spPr bwMode="auto">
              <a:xfrm>
                <a:off x="2450" y="333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51"/>
              <p:cNvSpPr>
                <a:spLocks/>
              </p:cNvSpPr>
              <p:nvPr/>
            </p:nvSpPr>
            <p:spPr bwMode="auto">
              <a:xfrm>
                <a:off x="2450" y="333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52"/>
              <p:cNvSpPr>
                <a:spLocks/>
              </p:cNvSpPr>
              <p:nvPr/>
            </p:nvSpPr>
            <p:spPr bwMode="auto">
              <a:xfrm>
                <a:off x="2450" y="336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53"/>
              <p:cNvSpPr>
                <a:spLocks/>
              </p:cNvSpPr>
              <p:nvPr/>
            </p:nvSpPr>
            <p:spPr bwMode="auto">
              <a:xfrm>
                <a:off x="2438" y="333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Rectangle 54"/>
              <p:cNvSpPr>
                <a:spLocks noChangeArrowheads="1"/>
              </p:cNvSpPr>
              <p:nvPr/>
            </p:nvSpPr>
            <p:spPr bwMode="auto">
              <a:xfrm>
                <a:off x="2438" y="333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55"/>
              <p:cNvSpPr>
                <a:spLocks/>
              </p:cNvSpPr>
              <p:nvPr/>
            </p:nvSpPr>
            <p:spPr bwMode="auto">
              <a:xfrm>
                <a:off x="2438" y="336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56"/>
              <p:cNvSpPr>
                <a:spLocks/>
              </p:cNvSpPr>
              <p:nvPr/>
            </p:nvSpPr>
            <p:spPr bwMode="auto">
              <a:xfrm>
                <a:off x="2428" y="3324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57"/>
              <p:cNvSpPr>
                <a:spLocks noChangeArrowheads="1"/>
              </p:cNvSpPr>
              <p:nvPr/>
            </p:nvSpPr>
            <p:spPr bwMode="auto">
              <a:xfrm>
                <a:off x="2428" y="332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58"/>
              <p:cNvSpPr>
                <a:spLocks/>
              </p:cNvSpPr>
              <p:nvPr/>
            </p:nvSpPr>
            <p:spPr bwMode="auto">
              <a:xfrm>
                <a:off x="2428" y="335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59"/>
              <p:cNvSpPr>
                <a:spLocks/>
              </p:cNvSpPr>
              <p:nvPr/>
            </p:nvSpPr>
            <p:spPr bwMode="auto">
              <a:xfrm>
                <a:off x="2418" y="331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60"/>
              <p:cNvSpPr>
                <a:spLocks/>
              </p:cNvSpPr>
              <p:nvPr/>
            </p:nvSpPr>
            <p:spPr bwMode="auto">
              <a:xfrm>
                <a:off x="2418" y="33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61"/>
              <p:cNvSpPr>
                <a:spLocks/>
              </p:cNvSpPr>
              <p:nvPr/>
            </p:nvSpPr>
            <p:spPr bwMode="auto">
              <a:xfrm>
                <a:off x="2418" y="334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62"/>
              <p:cNvSpPr>
                <a:spLocks/>
              </p:cNvSpPr>
              <p:nvPr/>
            </p:nvSpPr>
            <p:spPr bwMode="auto">
              <a:xfrm>
                <a:off x="2406" y="33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63"/>
              <p:cNvSpPr>
                <a:spLocks/>
              </p:cNvSpPr>
              <p:nvPr/>
            </p:nvSpPr>
            <p:spPr bwMode="auto">
              <a:xfrm>
                <a:off x="2406" y="33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64"/>
              <p:cNvSpPr>
                <a:spLocks/>
              </p:cNvSpPr>
              <p:nvPr/>
            </p:nvSpPr>
            <p:spPr bwMode="auto">
              <a:xfrm>
                <a:off x="2406" y="334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65"/>
              <p:cNvSpPr>
                <a:spLocks/>
              </p:cNvSpPr>
              <p:nvPr/>
            </p:nvSpPr>
            <p:spPr bwMode="auto">
              <a:xfrm>
                <a:off x="2244" y="3212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66"/>
              <p:cNvSpPr>
                <a:spLocks/>
              </p:cNvSpPr>
              <p:nvPr/>
            </p:nvSpPr>
            <p:spPr bwMode="auto">
              <a:xfrm>
                <a:off x="2258" y="3224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67"/>
              <p:cNvSpPr>
                <a:spLocks/>
              </p:cNvSpPr>
              <p:nvPr/>
            </p:nvSpPr>
            <p:spPr bwMode="auto">
              <a:xfrm>
                <a:off x="2242" y="3214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68"/>
              <p:cNvSpPr>
                <a:spLocks/>
              </p:cNvSpPr>
              <p:nvPr/>
            </p:nvSpPr>
            <p:spPr bwMode="auto">
              <a:xfrm>
                <a:off x="2242" y="3216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69"/>
              <p:cNvSpPr>
                <a:spLocks/>
              </p:cNvSpPr>
              <p:nvPr/>
            </p:nvSpPr>
            <p:spPr bwMode="auto">
              <a:xfrm>
                <a:off x="2540" y="3120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70"/>
              <p:cNvSpPr>
                <a:spLocks/>
              </p:cNvSpPr>
              <p:nvPr/>
            </p:nvSpPr>
            <p:spPr bwMode="auto">
              <a:xfrm>
                <a:off x="2242" y="2948"/>
                <a:ext cx="636" cy="368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8"/>
                  </a:cxn>
                </a:cxnLst>
                <a:rect l="0" t="0" r="r" b="b"/>
                <a:pathLst>
                  <a:path w="636" h="368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71"/>
              <p:cNvSpPr>
                <a:spLocks/>
              </p:cNvSpPr>
              <p:nvPr/>
            </p:nvSpPr>
            <p:spPr bwMode="auto">
              <a:xfrm>
                <a:off x="2242" y="3146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0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0"/>
                  </a:cxn>
                </a:cxnLst>
                <a:rect l="0" t="0" r="r" b="b"/>
                <a:pathLst>
                  <a:path w="298" h="216">
                    <a:moveTo>
                      <a:pt x="298" y="170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0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72"/>
              <p:cNvSpPr>
                <a:spLocks/>
              </p:cNvSpPr>
              <p:nvPr/>
            </p:nvSpPr>
            <p:spPr bwMode="auto">
              <a:xfrm>
                <a:off x="2264" y="3166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73"/>
              <p:cNvSpPr>
                <a:spLocks noChangeArrowheads="1"/>
              </p:cNvSpPr>
              <p:nvPr/>
            </p:nvSpPr>
            <p:spPr bwMode="auto">
              <a:xfrm>
                <a:off x="2264" y="3166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74"/>
              <p:cNvSpPr>
                <a:spLocks/>
              </p:cNvSpPr>
              <p:nvPr/>
            </p:nvSpPr>
            <p:spPr bwMode="auto">
              <a:xfrm>
                <a:off x="2264" y="3180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75"/>
              <p:cNvSpPr>
                <a:spLocks/>
              </p:cNvSpPr>
              <p:nvPr/>
            </p:nvSpPr>
            <p:spPr bwMode="auto">
              <a:xfrm>
                <a:off x="2524" y="33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76"/>
              <p:cNvSpPr>
                <a:spLocks/>
              </p:cNvSpPr>
              <p:nvPr/>
            </p:nvSpPr>
            <p:spPr bwMode="auto">
              <a:xfrm>
                <a:off x="2524" y="33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77"/>
              <p:cNvSpPr>
                <a:spLocks/>
              </p:cNvSpPr>
              <p:nvPr/>
            </p:nvSpPr>
            <p:spPr bwMode="auto">
              <a:xfrm>
                <a:off x="2524" y="33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78"/>
              <p:cNvSpPr>
                <a:spLocks/>
              </p:cNvSpPr>
              <p:nvPr/>
            </p:nvSpPr>
            <p:spPr bwMode="auto">
              <a:xfrm>
                <a:off x="2514" y="33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79"/>
              <p:cNvSpPr>
                <a:spLocks/>
              </p:cNvSpPr>
              <p:nvPr/>
            </p:nvSpPr>
            <p:spPr bwMode="auto">
              <a:xfrm>
                <a:off x="2514" y="33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80"/>
              <p:cNvSpPr>
                <a:spLocks/>
              </p:cNvSpPr>
              <p:nvPr/>
            </p:nvSpPr>
            <p:spPr bwMode="auto">
              <a:xfrm>
                <a:off x="2514" y="334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1"/>
              <p:cNvSpPr>
                <a:spLocks/>
              </p:cNvSpPr>
              <p:nvPr/>
            </p:nvSpPr>
            <p:spPr bwMode="auto">
              <a:xfrm>
                <a:off x="2504" y="330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82"/>
              <p:cNvSpPr>
                <a:spLocks/>
              </p:cNvSpPr>
              <p:nvPr/>
            </p:nvSpPr>
            <p:spPr bwMode="auto">
              <a:xfrm>
                <a:off x="2504" y="33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83"/>
              <p:cNvSpPr>
                <a:spLocks/>
              </p:cNvSpPr>
              <p:nvPr/>
            </p:nvSpPr>
            <p:spPr bwMode="auto">
              <a:xfrm>
                <a:off x="2504" y="33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84"/>
              <p:cNvSpPr>
                <a:spLocks/>
              </p:cNvSpPr>
              <p:nvPr/>
            </p:nvSpPr>
            <p:spPr bwMode="auto">
              <a:xfrm>
                <a:off x="2492" y="329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85"/>
              <p:cNvSpPr>
                <a:spLocks/>
              </p:cNvSpPr>
              <p:nvPr/>
            </p:nvSpPr>
            <p:spPr bwMode="auto">
              <a:xfrm>
                <a:off x="2492" y="329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86"/>
              <p:cNvSpPr>
                <a:spLocks/>
              </p:cNvSpPr>
              <p:nvPr/>
            </p:nvSpPr>
            <p:spPr bwMode="auto">
              <a:xfrm>
                <a:off x="2492" y="332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87"/>
              <p:cNvSpPr>
                <a:spLocks/>
              </p:cNvSpPr>
              <p:nvPr/>
            </p:nvSpPr>
            <p:spPr bwMode="auto">
              <a:xfrm>
                <a:off x="2482" y="329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88"/>
              <p:cNvSpPr>
                <a:spLocks/>
              </p:cNvSpPr>
              <p:nvPr/>
            </p:nvSpPr>
            <p:spPr bwMode="auto">
              <a:xfrm>
                <a:off x="2482" y="329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89"/>
              <p:cNvSpPr>
                <a:spLocks/>
              </p:cNvSpPr>
              <p:nvPr/>
            </p:nvSpPr>
            <p:spPr bwMode="auto">
              <a:xfrm>
                <a:off x="2482" y="332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90"/>
              <p:cNvSpPr>
                <a:spLocks/>
              </p:cNvSpPr>
              <p:nvPr/>
            </p:nvSpPr>
            <p:spPr bwMode="auto">
              <a:xfrm>
                <a:off x="2472" y="3286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91"/>
              <p:cNvSpPr>
                <a:spLocks/>
              </p:cNvSpPr>
              <p:nvPr/>
            </p:nvSpPr>
            <p:spPr bwMode="auto">
              <a:xfrm>
                <a:off x="2472" y="3286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92"/>
              <p:cNvSpPr>
                <a:spLocks/>
              </p:cNvSpPr>
              <p:nvPr/>
            </p:nvSpPr>
            <p:spPr bwMode="auto">
              <a:xfrm>
                <a:off x="2472" y="331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93"/>
              <p:cNvSpPr>
                <a:spLocks/>
              </p:cNvSpPr>
              <p:nvPr/>
            </p:nvSpPr>
            <p:spPr bwMode="auto">
              <a:xfrm>
                <a:off x="2460" y="328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Rectangle 94"/>
              <p:cNvSpPr>
                <a:spLocks noChangeArrowheads="1"/>
              </p:cNvSpPr>
              <p:nvPr/>
            </p:nvSpPr>
            <p:spPr bwMode="auto">
              <a:xfrm>
                <a:off x="2460" y="328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95"/>
              <p:cNvSpPr>
                <a:spLocks/>
              </p:cNvSpPr>
              <p:nvPr/>
            </p:nvSpPr>
            <p:spPr bwMode="auto">
              <a:xfrm>
                <a:off x="2460" y="331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96"/>
              <p:cNvSpPr>
                <a:spLocks/>
              </p:cNvSpPr>
              <p:nvPr/>
            </p:nvSpPr>
            <p:spPr bwMode="auto">
              <a:xfrm>
                <a:off x="2450" y="327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97"/>
              <p:cNvSpPr>
                <a:spLocks/>
              </p:cNvSpPr>
              <p:nvPr/>
            </p:nvSpPr>
            <p:spPr bwMode="auto">
              <a:xfrm>
                <a:off x="2450" y="32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98"/>
              <p:cNvSpPr>
                <a:spLocks/>
              </p:cNvSpPr>
              <p:nvPr/>
            </p:nvSpPr>
            <p:spPr bwMode="auto">
              <a:xfrm>
                <a:off x="2450" y="330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99"/>
              <p:cNvSpPr>
                <a:spLocks/>
              </p:cNvSpPr>
              <p:nvPr/>
            </p:nvSpPr>
            <p:spPr bwMode="auto">
              <a:xfrm>
                <a:off x="2438" y="32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00"/>
              <p:cNvSpPr>
                <a:spLocks/>
              </p:cNvSpPr>
              <p:nvPr/>
            </p:nvSpPr>
            <p:spPr bwMode="auto">
              <a:xfrm>
                <a:off x="2438" y="32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01"/>
              <p:cNvSpPr>
                <a:spLocks/>
              </p:cNvSpPr>
              <p:nvPr/>
            </p:nvSpPr>
            <p:spPr bwMode="auto">
              <a:xfrm>
                <a:off x="2438" y="329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102"/>
              <p:cNvSpPr>
                <a:spLocks/>
              </p:cNvSpPr>
              <p:nvPr/>
            </p:nvSpPr>
            <p:spPr bwMode="auto">
              <a:xfrm>
                <a:off x="2428" y="32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103"/>
              <p:cNvSpPr>
                <a:spLocks/>
              </p:cNvSpPr>
              <p:nvPr/>
            </p:nvSpPr>
            <p:spPr bwMode="auto">
              <a:xfrm>
                <a:off x="2428" y="32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104"/>
              <p:cNvSpPr>
                <a:spLocks/>
              </p:cNvSpPr>
              <p:nvPr/>
            </p:nvSpPr>
            <p:spPr bwMode="auto">
              <a:xfrm>
                <a:off x="2428" y="32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05"/>
              <p:cNvSpPr>
                <a:spLocks/>
              </p:cNvSpPr>
              <p:nvPr/>
            </p:nvSpPr>
            <p:spPr bwMode="auto">
              <a:xfrm>
                <a:off x="2418" y="325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106"/>
              <p:cNvSpPr>
                <a:spLocks/>
              </p:cNvSpPr>
              <p:nvPr/>
            </p:nvSpPr>
            <p:spPr bwMode="auto">
              <a:xfrm>
                <a:off x="2418" y="32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107"/>
              <p:cNvSpPr>
                <a:spLocks/>
              </p:cNvSpPr>
              <p:nvPr/>
            </p:nvSpPr>
            <p:spPr bwMode="auto">
              <a:xfrm>
                <a:off x="2418" y="328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108"/>
              <p:cNvSpPr>
                <a:spLocks/>
              </p:cNvSpPr>
              <p:nvPr/>
            </p:nvSpPr>
            <p:spPr bwMode="auto">
              <a:xfrm>
                <a:off x="2406" y="324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09"/>
              <p:cNvSpPr>
                <a:spLocks/>
              </p:cNvSpPr>
              <p:nvPr/>
            </p:nvSpPr>
            <p:spPr bwMode="auto">
              <a:xfrm>
                <a:off x="2406" y="32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10"/>
              <p:cNvSpPr>
                <a:spLocks/>
              </p:cNvSpPr>
              <p:nvPr/>
            </p:nvSpPr>
            <p:spPr bwMode="auto">
              <a:xfrm>
                <a:off x="2406" y="327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111"/>
              <p:cNvSpPr>
                <a:spLocks/>
              </p:cNvSpPr>
              <p:nvPr/>
            </p:nvSpPr>
            <p:spPr bwMode="auto">
              <a:xfrm>
                <a:off x="2244" y="3150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12"/>
              <p:cNvSpPr>
                <a:spLocks/>
              </p:cNvSpPr>
              <p:nvPr/>
            </p:nvSpPr>
            <p:spPr bwMode="auto">
              <a:xfrm>
                <a:off x="2258" y="3160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13"/>
              <p:cNvSpPr>
                <a:spLocks/>
              </p:cNvSpPr>
              <p:nvPr/>
            </p:nvSpPr>
            <p:spPr bwMode="auto">
              <a:xfrm>
                <a:off x="2242" y="3152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14"/>
              <p:cNvSpPr>
                <a:spLocks/>
              </p:cNvSpPr>
              <p:nvPr/>
            </p:nvSpPr>
            <p:spPr bwMode="auto">
              <a:xfrm>
                <a:off x="2242" y="3154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115"/>
              <p:cNvSpPr>
                <a:spLocks/>
              </p:cNvSpPr>
              <p:nvPr/>
            </p:nvSpPr>
            <p:spPr bwMode="auto">
              <a:xfrm>
                <a:off x="2540" y="3056"/>
                <a:ext cx="338" cy="244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4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4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4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116"/>
              <p:cNvSpPr>
                <a:spLocks/>
              </p:cNvSpPr>
              <p:nvPr/>
            </p:nvSpPr>
            <p:spPr bwMode="auto">
              <a:xfrm>
                <a:off x="2242" y="2886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0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0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117"/>
              <p:cNvSpPr>
                <a:spLocks/>
              </p:cNvSpPr>
              <p:nvPr/>
            </p:nvSpPr>
            <p:spPr bwMode="auto">
              <a:xfrm>
                <a:off x="2242" y="3082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18"/>
              <p:cNvSpPr>
                <a:spLocks/>
              </p:cNvSpPr>
              <p:nvPr/>
            </p:nvSpPr>
            <p:spPr bwMode="auto">
              <a:xfrm>
                <a:off x="2264" y="3102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19"/>
              <p:cNvSpPr>
                <a:spLocks/>
              </p:cNvSpPr>
              <p:nvPr/>
            </p:nvSpPr>
            <p:spPr bwMode="auto">
              <a:xfrm>
                <a:off x="2264" y="3102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120"/>
              <p:cNvSpPr>
                <a:spLocks/>
              </p:cNvSpPr>
              <p:nvPr/>
            </p:nvSpPr>
            <p:spPr bwMode="auto">
              <a:xfrm>
                <a:off x="2264" y="3116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121"/>
              <p:cNvSpPr>
                <a:spLocks/>
              </p:cNvSpPr>
              <p:nvPr/>
            </p:nvSpPr>
            <p:spPr bwMode="auto">
              <a:xfrm>
                <a:off x="2524" y="325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122"/>
              <p:cNvSpPr>
                <a:spLocks/>
              </p:cNvSpPr>
              <p:nvPr/>
            </p:nvSpPr>
            <p:spPr bwMode="auto">
              <a:xfrm>
                <a:off x="2524" y="32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123"/>
              <p:cNvSpPr>
                <a:spLocks/>
              </p:cNvSpPr>
              <p:nvPr/>
            </p:nvSpPr>
            <p:spPr bwMode="auto">
              <a:xfrm>
                <a:off x="2524" y="328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124"/>
              <p:cNvSpPr>
                <a:spLocks/>
              </p:cNvSpPr>
              <p:nvPr/>
            </p:nvSpPr>
            <p:spPr bwMode="auto">
              <a:xfrm>
                <a:off x="2514" y="324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125"/>
              <p:cNvSpPr>
                <a:spLocks/>
              </p:cNvSpPr>
              <p:nvPr/>
            </p:nvSpPr>
            <p:spPr bwMode="auto">
              <a:xfrm>
                <a:off x="2514" y="32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126"/>
              <p:cNvSpPr>
                <a:spLocks/>
              </p:cNvSpPr>
              <p:nvPr/>
            </p:nvSpPr>
            <p:spPr bwMode="auto">
              <a:xfrm>
                <a:off x="2514" y="327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127"/>
              <p:cNvSpPr>
                <a:spLocks/>
              </p:cNvSpPr>
              <p:nvPr/>
            </p:nvSpPr>
            <p:spPr bwMode="auto">
              <a:xfrm>
                <a:off x="2504" y="3242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Rectangle 128"/>
              <p:cNvSpPr>
                <a:spLocks noChangeArrowheads="1"/>
              </p:cNvSpPr>
              <p:nvPr/>
            </p:nvSpPr>
            <p:spPr bwMode="auto">
              <a:xfrm>
                <a:off x="2504" y="324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129"/>
              <p:cNvSpPr>
                <a:spLocks/>
              </p:cNvSpPr>
              <p:nvPr/>
            </p:nvSpPr>
            <p:spPr bwMode="auto">
              <a:xfrm>
                <a:off x="2504" y="32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30"/>
              <p:cNvSpPr>
                <a:spLocks/>
              </p:cNvSpPr>
              <p:nvPr/>
            </p:nvSpPr>
            <p:spPr bwMode="auto">
              <a:xfrm>
                <a:off x="2492" y="323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131"/>
              <p:cNvSpPr>
                <a:spLocks noChangeArrowheads="1"/>
              </p:cNvSpPr>
              <p:nvPr/>
            </p:nvSpPr>
            <p:spPr bwMode="auto">
              <a:xfrm>
                <a:off x="2492" y="323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32"/>
              <p:cNvSpPr>
                <a:spLocks/>
              </p:cNvSpPr>
              <p:nvPr/>
            </p:nvSpPr>
            <p:spPr bwMode="auto">
              <a:xfrm>
                <a:off x="2492" y="326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33"/>
              <p:cNvSpPr>
                <a:spLocks/>
              </p:cNvSpPr>
              <p:nvPr/>
            </p:nvSpPr>
            <p:spPr bwMode="auto">
              <a:xfrm>
                <a:off x="2482" y="32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34"/>
              <p:cNvSpPr>
                <a:spLocks/>
              </p:cNvSpPr>
              <p:nvPr/>
            </p:nvSpPr>
            <p:spPr bwMode="auto">
              <a:xfrm>
                <a:off x="2482" y="32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35"/>
              <p:cNvSpPr>
                <a:spLocks/>
              </p:cNvSpPr>
              <p:nvPr/>
            </p:nvSpPr>
            <p:spPr bwMode="auto">
              <a:xfrm>
                <a:off x="2482" y="326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36"/>
              <p:cNvSpPr>
                <a:spLocks/>
              </p:cNvSpPr>
              <p:nvPr/>
            </p:nvSpPr>
            <p:spPr bwMode="auto">
              <a:xfrm>
                <a:off x="2472" y="322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37"/>
              <p:cNvSpPr>
                <a:spLocks/>
              </p:cNvSpPr>
              <p:nvPr/>
            </p:nvSpPr>
            <p:spPr bwMode="auto">
              <a:xfrm>
                <a:off x="2472" y="32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38"/>
              <p:cNvSpPr>
                <a:spLocks/>
              </p:cNvSpPr>
              <p:nvPr/>
            </p:nvSpPr>
            <p:spPr bwMode="auto">
              <a:xfrm>
                <a:off x="2472" y="325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39"/>
              <p:cNvSpPr>
                <a:spLocks/>
              </p:cNvSpPr>
              <p:nvPr/>
            </p:nvSpPr>
            <p:spPr bwMode="auto">
              <a:xfrm>
                <a:off x="2460" y="32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40"/>
              <p:cNvSpPr>
                <a:spLocks/>
              </p:cNvSpPr>
              <p:nvPr/>
            </p:nvSpPr>
            <p:spPr bwMode="auto">
              <a:xfrm>
                <a:off x="2460" y="32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141"/>
              <p:cNvSpPr>
                <a:spLocks/>
              </p:cNvSpPr>
              <p:nvPr/>
            </p:nvSpPr>
            <p:spPr bwMode="auto">
              <a:xfrm>
                <a:off x="2460" y="32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142"/>
              <p:cNvSpPr>
                <a:spLocks/>
              </p:cNvSpPr>
              <p:nvPr/>
            </p:nvSpPr>
            <p:spPr bwMode="auto">
              <a:xfrm>
                <a:off x="2450" y="321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143"/>
              <p:cNvSpPr>
                <a:spLocks/>
              </p:cNvSpPr>
              <p:nvPr/>
            </p:nvSpPr>
            <p:spPr bwMode="auto">
              <a:xfrm>
                <a:off x="2450" y="32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144"/>
              <p:cNvSpPr>
                <a:spLocks/>
              </p:cNvSpPr>
              <p:nvPr/>
            </p:nvSpPr>
            <p:spPr bwMode="auto">
              <a:xfrm>
                <a:off x="2450" y="324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145"/>
              <p:cNvSpPr>
                <a:spLocks/>
              </p:cNvSpPr>
              <p:nvPr/>
            </p:nvSpPr>
            <p:spPr bwMode="auto">
              <a:xfrm>
                <a:off x="2438" y="320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146"/>
              <p:cNvSpPr>
                <a:spLocks/>
              </p:cNvSpPr>
              <p:nvPr/>
            </p:nvSpPr>
            <p:spPr bwMode="auto">
              <a:xfrm>
                <a:off x="2438" y="32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147"/>
              <p:cNvSpPr>
                <a:spLocks/>
              </p:cNvSpPr>
              <p:nvPr/>
            </p:nvSpPr>
            <p:spPr bwMode="auto">
              <a:xfrm>
                <a:off x="2438" y="323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148"/>
              <p:cNvSpPr>
                <a:spLocks/>
              </p:cNvSpPr>
              <p:nvPr/>
            </p:nvSpPr>
            <p:spPr bwMode="auto">
              <a:xfrm>
                <a:off x="2428" y="319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149"/>
              <p:cNvSpPr>
                <a:spLocks/>
              </p:cNvSpPr>
              <p:nvPr/>
            </p:nvSpPr>
            <p:spPr bwMode="auto">
              <a:xfrm>
                <a:off x="2428" y="319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150"/>
              <p:cNvSpPr>
                <a:spLocks/>
              </p:cNvSpPr>
              <p:nvPr/>
            </p:nvSpPr>
            <p:spPr bwMode="auto">
              <a:xfrm>
                <a:off x="2428" y="322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151"/>
              <p:cNvSpPr>
                <a:spLocks/>
              </p:cNvSpPr>
              <p:nvPr/>
            </p:nvSpPr>
            <p:spPr bwMode="auto">
              <a:xfrm>
                <a:off x="2418" y="319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152"/>
              <p:cNvSpPr>
                <a:spLocks/>
              </p:cNvSpPr>
              <p:nvPr/>
            </p:nvSpPr>
            <p:spPr bwMode="auto">
              <a:xfrm>
                <a:off x="2418" y="319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153"/>
              <p:cNvSpPr>
                <a:spLocks/>
              </p:cNvSpPr>
              <p:nvPr/>
            </p:nvSpPr>
            <p:spPr bwMode="auto">
              <a:xfrm>
                <a:off x="2418" y="322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154"/>
              <p:cNvSpPr>
                <a:spLocks/>
              </p:cNvSpPr>
              <p:nvPr/>
            </p:nvSpPr>
            <p:spPr bwMode="auto">
              <a:xfrm>
                <a:off x="2406" y="318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Rectangle 155"/>
              <p:cNvSpPr>
                <a:spLocks noChangeArrowheads="1"/>
              </p:cNvSpPr>
              <p:nvPr/>
            </p:nvSpPr>
            <p:spPr bwMode="auto">
              <a:xfrm>
                <a:off x="2406" y="318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156"/>
              <p:cNvSpPr>
                <a:spLocks/>
              </p:cNvSpPr>
              <p:nvPr/>
            </p:nvSpPr>
            <p:spPr bwMode="auto">
              <a:xfrm>
                <a:off x="2406" y="321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157"/>
              <p:cNvSpPr>
                <a:spLocks/>
              </p:cNvSpPr>
              <p:nvPr/>
            </p:nvSpPr>
            <p:spPr bwMode="auto">
              <a:xfrm>
                <a:off x="2244" y="3088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158"/>
              <p:cNvSpPr>
                <a:spLocks/>
              </p:cNvSpPr>
              <p:nvPr/>
            </p:nvSpPr>
            <p:spPr bwMode="auto">
              <a:xfrm>
                <a:off x="2258" y="3098"/>
                <a:ext cx="2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2"/>
                  </a:cxn>
                </a:cxnLst>
                <a:rect l="0" t="0" r="r" b="b"/>
                <a:pathLst>
                  <a:path w="2" h="10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159"/>
              <p:cNvSpPr>
                <a:spLocks/>
              </p:cNvSpPr>
              <p:nvPr/>
            </p:nvSpPr>
            <p:spPr bwMode="auto">
              <a:xfrm>
                <a:off x="2242" y="3090"/>
                <a:ext cx="18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0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160"/>
              <p:cNvSpPr>
                <a:spLocks/>
              </p:cNvSpPr>
              <p:nvPr/>
            </p:nvSpPr>
            <p:spPr bwMode="auto">
              <a:xfrm>
                <a:off x="2242" y="3090"/>
                <a:ext cx="16" cy="1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161"/>
              <p:cNvSpPr>
                <a:spLocks/>
              </p:cNvSpPr>
              <p:nvPr/>
            </p:nvSpPr>
            <p:spPr bwMode="auto">
              <a:xfrm>
                <a:off x="2540" y="2994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162"/>
              <p:cNvSpPr>
                <a:spLocks/>
              </p:cNvSpPr>
              <p:nvPr/>
            </p:nvSpPr>
            <p:spPr bwMode="auto">
              <a:xfrm>
                <a:off x="2242" y="2822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163"/>
              <p:cNvSpPr>
                <a:spLocks/>
              </p:cNvSpPr>
              <p:nvPr/>
            </p:nvSpPr>
            <p:spPr bwMode="auto">
              <a:xfrm>
                <a:off x="2242" y="3020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164"/>
              <p:cNvSpPr>
                <a:spLocks/>
              </p:cNvSpPr>
              <p:nvPr/>
            </p:nvSpPr>
            <p:spPr bwMode="auto">
              <a:xfrm>
                <a:off x="2264" y="3040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165"/>
              <p:cNvSpPr>
                <a:spLocks/>
              </p:cNvSpPr>
              <p:nvPr/>
            </p:nvSpPr>
            <p:spPr bwMode="auto">
              <a:xfrm>
                <a:off x="2264" y="3040"/>
                <a:ext cx="2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w="2" h="14">
                    <a:moveTo>
                      <a:pt x="0" y="14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166"/>
              <p:cNvSpPr>
                <a:spLocks/>
              </p:cNvSpPr>
              <p:nvPr/>
            </p:nvSpPr>
            <p:spPr bwMode="auto">
              <a:xfrm>
                <a:off x="2264" y="3054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67"/>
              <p:cNvSpPr>
                <a:spLocks/>
              </p:cNvSpPr>
              <p:nvPr/>
            </p:nvSpPr>
            <p:spPr bwMode="auto">
              <a:xfrm>
                <a:off x="2524" y="319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68"/>
              <p:cNvSpPr>
                <a:spLocks/>
              </p:cNvSpPr>
              <p:nvPr/>
            </p:nvSpPr>
            <p:spPr bwMode="auto">
              <a:xfrm>
                <a:off x="2524" y="3192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69"/>
              <p:cNvSpPr>
                <a:spLocks/>
              </p:cNvSpPr>
              <p:nvPr/>
            </p:nvSpPr>
            <p:spPr bwMode="auto">
              <a:xfrm>
                <a:off x="2524" y="322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70"/>
              <p:cNvSpPr>
                <a:spLocks/>
              </p:cNvSpPr>
              <p:nvPr/>
            </p:nvSpPr>
            <p:spPr bwMode="auto">
              <a:xfrm>
                <a:off x="2514" y="31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71"/>
              <p:cNvSpPr>
                <a:spLocks/>
              </p:cNvSpPr>
              <p:nvPr/>
            </p:nvSpPr>
            <p:spPr bwMode="auto">
              <a:xfrm>
                <a:off x="2514" y="31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72"/>
              <p:cNvSpPr>
                <a:spLocks/>
              </p:cNvSpPr>
              <p:nvPr/>
            </p:nvSpPr>
            <p:spPr bwMode="auto">
              <a:xfrm>
                <a:off x="2514" y="321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73"/>
              <p:cNvSpPr>
                <a:spLocks/>
              </p:cNvSpPr>
              <p:nvPr/>
            </p:nvSpPr>
            <p:spPr bwMode="auto">
              <a:xfrm>
                <a:off x="2504" y="31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74"/>
              <p:cNvSpPr>
                <a:spLocks/>
              </p:cNvSpPr>
              <p:nvPr/>
            </p:nvSpPr>
            <p:spPr bwMode="auto">
              <a:xfrm>
                <a:off x="2504" y="31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75"/>
              <p:cNvSpPr>
                <a:spLocks/>
              </p:cNvSpPr>
              <p:nvPr/>
            </p:nvSpPr>
            <p:spPr bwMode="auto">
              <a:xfrm>
                <a:off x="2504" y="321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76"/>
              <p:cNvSpPr>
                <a:spLocks/>
              </p:cNvSpPr>
              <p:nvPr/>
            </p:nvSpPr>
            <p:spPr bwMode="auto">
              <a:xfrm>
                <a:off x="2492" y="31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77"/>
              <p:cNvSpPr>
                <a:spLocks/>
              </p:cNvSpPr>
              <p:nvPr/>
            </p:nvSpPr>
            <p:spPr bwMode="auto">
              <a:xfrm>
                <a:off x="2492" y="31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78"/>
              <p:cNvSpPr>
                <a:spLocks/>
              </p:cNvSpPr>
              <p:nvPr/>
            </p:nvSpPr>
            <p:spPr bwMode="auto">
              <a:xfrm>
                <a:off x="2492" y="320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79"/>
              <p:cNvSpPr>
                <a:spLocks/>
              </p:cNvSpPr>
              <p:nvPr/>
            </p:nvSpPr>
            <p:spPr bwMode="auto">
              <a:xfrm>
                <a:off x="2482" y="31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80"/>
              <p:cNvSpPr>
                <a:spLocks/>
              </p:cNvSpPr>
              <p:nvPr/>
            </p:nvSpPr>
            <p:spPr bwMode="auto">
              <a:xfrm>
                <a:off x="2482" y="31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81"/>
              <p:cNvSpPr>
                <a:spLocks/>
              </p:cNvSpPr>
              <p:nvPr/>
            </p:nvSpPr>
            <p:spPr bwMode="auto">
              <a:xfrm>
                <a:off x="2482" y="319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82"/>
              <p:cNvSpPr>
                <a:spLocks/>
              </p:cNvSpPr>
              <p:nvPr/>
            </p:nvSpPr>
            <p:spPr bwMode="auto">
              <a:xfrm>
                <a:off x="2472" y="316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83"/>
              <p:cNvSpPr>
                <a:spLocks/>
              </p:cNvSpPr>
              <p:nvPr/>
            </p:nvSpPr>
            <p:spPr bwMode="auto">
              <a:xfrm>
                <a:off x="2472" y="31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84"/>
              <p:cNvSpPr>
                <a:spLocks/>
              </p:cNvSpPr>
              <p:nvPr/>
            </p:nvSpPr>
            <p:spPr bwMode="auto">
              <a:xfrm>
                <a:off x="2472" y="31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85"/>
              <p:cNvSpPr>
                <a:spLocks/>
              </p:cNvSpPr>
              <p:nvPr/>
            </p:nvSpPr>
            <p:spPr bwMode="auto">
              <a:xfrm>
                <a:off x="2460" y="315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86"/>
              <p:cNvSpPr>
                <a:spLocks/>
              </p:cNvSpPr>
              <p:nvPr/>
            </p:nvSpPr>
            <p:spPr bwMode="auto">
              <a:xfrm>
                <a:off x="2460" y="31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87"/>
              <p:cNvSpPr>
                <a:spLocks/>
              </p:cNvSpPr>
              <p:nvPr/>
            </p:nvSpPr>
            <p:spPr bwMode="auto">
              <a:xfrm>
                <a:off x="2460" y="318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88"/>
              <p:cNvSpPr>
                <a:spLocks/>
              </p:cNvSpPr>
              <p:nvPr/>
            </p:nvSpPr>
            <p:spPr bwMode="auto">
              <a:xfrm>
                <a:off x="2450" y="314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89"/>
              <p:cNvSpPr>
                <a:spLocks/>
              </p:cNvSpPr>
              <p:nvPr/>
            </p:nvSpPr>
            <p:spPr bwMode="auto">
              <a:xfrm>
                <a:off x="2450" y="31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90"/>
              <p:cNvSpPr>
                <a:spLocks/>
              </p:cNvSpPr>
              <p:nvPr/>
            </p:nvSpPr>
            <p:spPr bwMode="auto">
              <a:xfrm>
                <a:off x="2450" y="317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91"/>
              <p:cNvSpPr>
                <a:spLocks/>
              </p:cNvSpPr>
              <p:nvPr/>
            </p:nvSpPr>
            <p:spPr bwMode="auto">
              <a:xfrm>
                <a:off x="2438" y="314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Rectangle 192"/>
              <p:cNvSpPr>
                <a:spLocks noChangeArrowheads="1"/>
              </p:cNvSpPr>
              <p:nvPr/>
            </p:nvSpPr>
            <p:spPr bwMode="auto">
              <a:xfrm>
                <a:off x="2438" y="314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93"/>
              <p:cNvSpPr>
                <a:spLocks/>
              </p:cNvSpPr>
              <p:nvPr/>
            </p:nvSpPr>
            <p:spPr bwMode="auto">
              <a:xfrm>
                <a:off x="2438" y="317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94"/>
              <p:cNvSpPr>
                <a:spLocks/>
              </p:cNvSpPr>
              <p:nvPr/>
            </p:nvSpPr>
            <p:spPr bwMode="auto">
              <a:xfrm>
                <a:off x="2428" y="313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195"/>
              <p:cNvSpPr>
                <a:spLocks noChangeArrowheads="1"/>
              </p:cNvSpPr>
              <p:nvPr/>
            </p:nvSpPr>
            <p:spPr bwMode="auto">
              <a:xfrm>
                <a:off x="2428" y="313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96"/>
              <p:cNvSpPr>
                <a:spLocks/>
              </p:cNvSpPr>
              <p:nvPr/>
            </p:nvSpPr>
            <p:spPr bwMode="auto">
              <a:xfrm>
                <a:off x="2428" y="316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97"/>
              <p:cNvSpPr>
                <a:spLocks/>
              </p:cNvSpPr>
              <p:nvPr/>
            </p:nvSpPr>
            <p:spPr bwMode="auto">
              <a:xfrm>
                <a:off x="2418" y="31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98"/>
              <p:cNvSpPr>
                <a:spLocks/>
              </p:cNvSpPr>
              <p:nvPr/>
            </p:nvSpPr>
            <p:spPr bwMode="auto">
              <a:xfrm>
                <a:off x="2418" y="31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99"/>
              <p:cNvSpPr>
                <a:spLocks/>
              </p:cNvSpPr>
              <p:nvPr/>
            </p:nvSpPr>
            <p:spPr bwMode="auto">
              <a:xfrm>
                <a:off x="2418" y="316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200"/>
              <p:cNvSpPr>
                <a:spLocks/>
              </p:cNvSpPr>
              <p:nvPr/>
            </p:nvSpPr>
            <p:spPr bwMode="auto">
              <a:xfrm>
                <a:off x="2406" y="31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201"/>
              <p:cNvSpPr>
                <a:spLocks/>
              </p:cNvSpPr>
              <p:nvPr/>
            </p:nvSpPr>
            <p:spPr bwMode="auto">
              <a:xfrm>
                <a:off x="2406" y="31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202"/>
              <p:cNvSpPr>
                <a:spLocks/>
              </p:cNvSpPr>
              <p:nvPr/>
            </p:nvSpPr>
            <p:spPr bwMode="auto">
              <a:xfrm>
                <a:off x="2406" y="315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203"/>
              <p:cNvSpPr>
                <a:spLocks/>
              </p:cNvSpPr>
              <p:nvPr/>
            </p:nvSpPr>
            <p:spPr bwMode="auto">
              <a:xfrm>
                <a:off x="2244" y="3024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204"/>
              <p:cNvSpPr>
                <a:spLocks/>
              </p:cNvSpPr>
              <p:nvPr/>
            </p:nvSpPr>
            <p:spPr bwMode="auto">
              <a:xfrm>
                <a:off x="2258" y="3036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205"/>
              <p:cNvSpPr>
                <a:spLocks/>
              </p:cNvSpPr>
              <p:nvPr/>
            </p:nvSpPr>
            <p:spPr bwMode="auto">
              <a:xfrm>
                <a:off x="2242" y="3026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206"/>
              <p:cNvSpPr>
                <a:spLocks/>
              </p:cNvSpPr>
              <p:nvPr/>
            </p:nvSpPr>
            <p:spPr bwMode="auto">
              <a:xfrm>
                <a:off x="2242" y="3028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207"/>
              <p:cNvSpPr>
                <a:spLocks/>
              </p:cNvSpPr>
              <p:nvPr/>
            </p:nvSpPr>
            <p:spPr bwMode="auto">
              <a:xfrm>
                <a:off x="2540" y="2932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208"/>
              <p:cNvSpPr>
                <a:spLocks/>
              </p:cNvSpPr>
              <p:nvPr/>
            </p:nvSpPr>
            <p:spPr bwMode="auto">
              <a:xfrm>
                <a:off x="2242" y="2760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209"/>
              <p:cNvSpPr>
                <a:spLocks/>
              </p:cNvSpPr>
              <p:nvPr/>
            </p:nvSpPr>
            <p:spPr bwMode="auto">
              <a:xfrm>
                <a:off x="2242" y="2956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210"/>
              <p:cNvSpPr>
                <a:spLocks/>
              </p:cNvSpPr>
              <p:nvPr/>
            </p:nvSpPr>
            <p:spPr bwMode="auto">
              <a:xfrm>
                <a:off x="2264" y="2978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211"/>
              <p:cNvSpPr>
                <a:spLocks noChangeArrowheads="1"/>
              </p:cNvSpPr>
              <p:nvPr/>
            </p:nvSpPr>
            <p:spPr bwMode="auto">
              <a:xfrm>
                <a:off x="2264" y="2978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212"/>
              <p:cNvSpPr>
                <a:spLocks/>
              </p:cNvSpPr>
              <p:nvPr/>
            </p:nvSpPr>
            <p:spPr bwMode="auto">
              <a:xfrm>
                <a:off x="2264" y="2992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213"/>
              <p:cNvSpPr>
                <a:spLocks/>
              </p:cNvSpPr>
              <p:nvPr/>
            </p:nvSpPr>
            <p:spPr bwMode="auto">
              <a:xfrm>
                <a:off x="2524" y="312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214"/>
              <p:cNvSpPr>
                <a:spLocks/>
              </p:cNvSpPr>
              <p:nvPr/>
            </p:nvSpPr>
            <p:spPr bwMode="auto">
              <a:xfrm>
                <a:off x="2524" y="31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215"/>
              <p:cNvSpPr>
                <a:spLocks/>
              </p:cNvSpPr>
              <p:nvPr/>
            </p:nvSpPr>
            <p:spPr bwMode="auto">
              <a:xfrm>
                <a:off x="2524" y="315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216"/>
              <p:cNvSpPr>
                <a:spLocks/>
              </p:cNvSpPr>
              <p:nvPr/>
            </p:nvSpPr>
            <p:spPr bwMode="auto">
              <a:xfrm>
                <a:off x="2514" y="31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217"/>
              <p:cNvSpPr>
                <a:spLocks/>
              </p:cNvSpPr>
              <p:nvPr/>
            </p:nvSpPr>
            <p:spPr bwMode="auto">
              <a:xfrm>
                <a:off x="2514" y="31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218"/>
              <p:cNvSpPr>
                <a:spLocks/>
              </p:cNvSpPr>
              <p:nvPr/>
            </p:nvSpPr>
            <p:spPr bwMode="auto">
              <a:xfrm>
                <a:off x="2514" y="315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219"/>
              <p:cNvSpPr>
                <a:spLocks/>
              </p:cNvSpPr>
              <p:nvPr/>
            </p:nvSpPr>
            <p:spPr bwMode="auto">
              <a:xfrm>
                <a:off x="2504" y="311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21"/>
            <p:cNvGrpSpPr>
              <a:grpSpLocks/>
            </p:cNvGrpSpPr>
            <p:nvPr/>
          </p:nvGrpSpPr>
          <p:grpSpPr bwMode="auto">
            <a:xfrm>
              <a:off x="4703403" y="1953916"/>
              <a:ext cx="2117244" cy="2143980"/>
              <a:chOff x="2242" y="2508"/>
              <a:chExt cx="636" cy="644"/>
            </a:xfrm>
          </p:grpSpPr>
          <p:sp>
            <p:nvSpPr>
              <p:cNvPr id="76" name="Freeform 221"/>
              <p:cNvSpPr>
                <a:spLocks/>
              </p:cNvSpPr>
              <p:nvPr/>
            </p:nvSpPr>
            <p:spPr bwMode="auto">
              <a:xfrm>
                <a:off x="2504" y="31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22"/>
              <p:cNvSpPr>
                <a:spLocks/>
              </p:cNvSpPr>
              <p:nvPr/>
            </p:nvSpPr>
            <p:spPr bwMode="auto">
              <a:xfrm>
                <a:off x="2504" y="314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23"/>
              <p:cNvSpPr>
                <a:spLocks/>
              </p:cNvSpPr>
              <p:nvPr/>
            </p:nvSpPr>
            <p:spPr bwMode="auto">
              <a:xfrm>
                <a:off x="2492" y="31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24"/>
              <p:cNvSpPr>
                <a:spLocks/>
              </p:cNvSpPr>
              <p:nvPr/>
            </p:nvSpPr>
            <p:spPr bwMode="auto">
              <a:xfrm>
                <a:off x="2492" y="31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25"/>
              <p:cNvSpPr>
                <a:spLocks/>
              </p:cNvSpPr>
              <p:nvPr/>
            </p:nvSpPr>
            <p:spPr bwMode="auto">
              <a:xfrm>
                <a:off x="2492" y="314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26"/>
              <p:cNvSpPr>
                <a:spLocks/>
              </p:cNvSpPr>
              <p:nvPr/>
            </p:nvSpPr>
            <p:spPr bwMode="auto">
              <a:xfrm>
                <a:off x="2482" y="310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27"/>
              <p:cNvSpPr>
                <a:spLocks/>
              </p:cNvSpPr>
              <p:nvPr/>
            </p:nvSpPr>
            <p:spPr bwMode="auto">
              <a:xfrm>
                <a:off x="2482" y="31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28"/>
              <p:cNvSpPr>
                <a:spLocks/>
              </p:cNvSpPr>
              <p:nvPr/>
            </p:nvSpPr>
            <p:spPr bwMode="auto">
              <a:xfrm>
                <a:off x="2482" y="31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29"/>
              <p:cNvSpPr>
                <a:spLocks/>
              </p:cNvSpPr>
              <p:nvPr/>
            </p:nvSpPr>
            <p:spPr bwMode="auto">
              <a:xfrm>
                <a:off x="2472" y="3098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30"/>
              <p:cNvSpPr>
                <a:spLocks/>
              </p:cNvSpPr>
              <p:nvPr/>
            </p:nvSpPr>
            <p:spPr bwMode="auto">
              <a:xfrm>
                <a:off x="2472" y="3098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31"/>
              <p:cNvSpPr>
                <a:spLocks/>
              </p:cNvSpPr>
              <p:nvPr/>
            </p:nvSpPr>
            <p:spPr bwMode="auto">
              <a:xfrm>
                <a:off x="2472" y="312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32"/>
              <p:cNvSpPr>
                <a:spLocks/>
              </p:cNvSpPr>
              <p:nvPr/>
            </p:nvSpPr>
            <p:spPr bwMode="auto">
              <a:xfrm>
                <a:off x="2460" y="309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233"/>
              <p:cNvSpPr>
                <a:spLocks noChangeArrowheads="1"/>
              </p:cNvSpPr>
              <p:nvPr/>
            </p:nvSpPr>
            <p:spPr bwMode="auto">
              <a:xfrm>
                <a:off x="2460" y="309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34"/>
              <p:cNvSpPr>
                <a:spLocks/>
              </p:cNvSpPr>
              <p:nvPr/>
            </p:nvSpPr>
            <p:spPr bwMode="auto">
              <a:xfrm>
                <a:off x="2460" y="312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35"/>
              <p:cNvSpPr>
                <a:spLocks/>
              </p:cNvSpPr>
              <p:nvPr/>
            </p:nvSpPr>
            <p:spPr bwMode="auto">
              <a:xfrm>
                <a:off x="2450" y="308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6"/>
              <p:cNvSpPr>
                <a:spLocks/>
              </p:cNvSpPr>
              <p:nvPr/>
            </p:nvSpPr>
            <p:spPr bwMode="auto">
              <a:xfrm>
                <a:off x="2450" y="30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37"/>
              <p:cNvSpPr>
                <a:spLocks/>
              </p:cNvSpPr>
              <p:nvPr/>
            </p:nvSpPr>
            <p:spPr bwMode="auto">
              <a:xfrm>
                <a:off x="2450" y="311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38"/>
              <p:cNvSpPr>
                <a:spLocks/>
              </p:cNvSpPr>
              <p:nvPr/>
            </p:nvSpPr>
            <p:spPr bwMode="auto">
              <a:xfrm>
                <a:off x="2438" y="307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39"/>
              <p:cNvSpPr>
                <a:spLocks/>
              </p:cNvSpPr>
              <p:nvPr/>
            </p:nvSpPr>
            <p:spPr bwMode="auto">
              <a:xfrm>
                <a:off x="2438" y="30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40"/>
              <p:cNvSpPr>
                <a:spLocks/>
              </p:cNvSpPr>
              <p:nvPr/>
            </p:nvSpPr>
            <p:spPr bwMode="auto">
              <a:xfrm>
                <a:off x="2438" y="310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41"/>
              <p:cNvSpPr>
                <a:spLocks/>
              </p:cNvSpPr>
              <p:nvPr/>
            </p:nvSpPr>
            <p:spPr bwMode="auto">
              <a:xfrm>
                <a:off x="2428" y="30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42"/>
              <p:cNvSpPr>
                <a:spLocks/>
              </p:cNvSpPr>
              <p:nvPr/>
            </p:nvSpPr>
            <p:spPr bwMode="auto">
              <a:xfrm>
                <a:off x="2428" y="30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43"/>
              <p:cNvSpPr>
                <a:spLocks/>
              </p:cNvSpPr>
              <p:nvPr/>
            </p:nvSpPr>
            <p:spPr bwMode="auto">
              <a:xfrm>
                <a:off x="2428" y="310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44"/>
              <p:cNvSpPr>
                <a:spLocks/>
              </p:cNvSpPr>
              <p:nvPr/>
            </p:nvSpPr>
            <p:spPr bwMode="auto">
              <a:xfrm>
                <a:off x="2418" y="30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45"/>
              <p:cNvSpPr>
                <a:spLocks/>
              </p:cNvSpPr>
              <p:nvPr/>
            </p:nvSpPr>
            <p:spPr bwMode="auto">
              <a:xfrm>
                <a:off x="2418" y="30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46"/>
              <p:cNvSpPr>
                <a:spLocks/>
              </p:cNvSpPr>
              <p:nvPr/>
            </p:nvSpPr>
            <p:spPr bwMode="auto">
              <a:xfrm>
                <a:off x="2418" y="309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47"/>
              <p:cNvSpPr>
                <a:spLocks/>
              </p:cNvSpPr>
              <p:nvPr/>
            </p:nvSpPr>
            <p:spPr bwMode="auto">
              <a:xfrm>
                <a:off x="2406" y="30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48"/>
              <p:cNvSpPr>
                <a:spLocks/>
              </p:cNvSpPr>
              <p:nvPr/>
            </p:nvSpPr>
            <p:spPr bwMode="auto">
              <a:xfrm>
                <a:off x="2406" y="30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49"/>
              <p:cNvSpPr>
                <a:spLocks/>
              </p:cNvSpPr>
              <p:nvPr/>
            </p:nvSpPr>
            <p:spPr bwMode="auto">
              <a:xfrm>
                <a:off x="2406" y="30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50"/>
              <p:cNvSpPr>
                <a:spLocks/>
              </p:cNvSpPr>
              <p:nvPr/>
            </p:nvSpPr>
            <p:spPr bwMode="auto">
              <a:xfrm>
                <a:off x="2244" y="2962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51"/>
              <p:cNvSpPr>
                <a:spLocks/>
              </p:cNvSpPr>
              <p:nvPr/>
            </p:nvSpPr>
            <p:spPr bwMode="auto">
              <a:xfrm>
                <a:off x="2258" y="2972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52"/>
              <p:cNvSpPr>
                <a:spLocks/>
              </p:cNvSpPr>
              <p:nvPr/>
            </p:nvSpPr>
            <p:spPr bwMode="auto">
              <a:xfrm>
                <a:off x="2242" y="2964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53"/>
              <p:cNvSpPr>
                <a:spLocks/>
              </p:cNvSpPr>
              <p:nvPr/>
            </p:nvSpPr>
            <p:spPr bwMode="auto">
              <a:xfrm>
                <a:off x="2242" y="2966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54"/>
              <p:cNvSpPr>
                <a:spLocks/>
              </p:cNvSpPr>
              <p:nvPr/>
            </p:nvSpPr>
            <p:spPr bwMode="auto">
              <a:xfrm>
                <a:off x="2540" y="2868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55"/>
              <p:cNvSpPr>
                <a:spLocks/>
              </p:cNvSpPr>
              <p:nvPr/>
            </p:nvSpPr>
            <p:spPr bwMode="auto">
              <a:xfrm>
                <a:off x="2242" y="2696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56"/>
              <p:cNvSpPr>
                <a:spLocks/>
              </p:cNvSpPr>
              <p:nvPr/>
            </p:nvSpPr>
            <p:spPr bwMode="auto">
              <a:xfrm>
                <a:off x="2242" y="2894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57"/>
              <p:cNvSpPr>
                <a:spLocks/>
              </p:cNvSpPr>
              <p:nvPr/>
            </p:nvSpPr>
            <p:spPr bwMode="auto">
              <a:xfrm>
                <a:off x="2264" y="2914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58"/>
              <p:cNvSpPr>
                <a:spLocks/>
              </p:cNvSpPr>
              <p:nvPr/>
            </p:nvSpPr>
            <p:spPr bwMode="auto">
              <a:xfrm>
                <a:off x="2264" y="2914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59"/>
              <p:cNvSpPr>
                <a:spLocks/>
              </p:cNvSpPr>
              <p:nvPr/>
            </p:nvSpPr>
            <p:spPr bwMode="auto">
              <a:xfrm>
                <a:off x="2264" y="2928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60"/>
              <p:cNvSpPr>
                <a:spLocks/>
              </p:cNvSpPr>
              <p:nvPr/>
            </p:nvSpPr>
            <p:spPr bwMode="auto">
              <a:xfrm>
                <a:off x="2524" y="30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61"/>
              <p:cNvSpPr>
                <a:spLocks/>
              </p:cNvSpPr>
              <p:nvPr/>
            </p:nvSpPr>
            <p:spPr bwMode="auto">
              <a:xfrm>
                <a:off x="2524" y="30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62"/>
              <p:cNvSpPr>
                <a:spLocks/>
              </p:cNvSpPr>
              <p:nvPr/>
            </p:nvSpPr>
            <p:spPr bwMode="auto">
              <a:xfrm>
                <a:off x="2524" y="309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63"/>
              <p:cNvSpPr>
                <a:spLocks/>
              </p:cNvSpPr>
              <p:nvPr/>
            </p:nvSpPr>
            <p:spPr bwMode="auto">
              <a:xfrm>
                <a:off x="2514" y="30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64"/>
              <p:cNvSpPr>
                <a:spLocks/>
              </p:cNvSpPr>
              <p:nvPr/>
            </p:nvSpPr>
            <p:spPr bwMode="auto">
              <a:xfrm>
                <a:off x="2514" y="30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65"/>
              <p:cNvSpPr>
                <a:spLocks/>
              </p:cNvSpPr>
              <p:nvPr/>
            </p:nvSpPr>
            <p:spPr bwMode="auto">
              <a:xfrm>
                <a:off x="2514" y="30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66"/>
              <p:cNvSpPr>
                <a:spLocks/>
              </p:cNvSpPr>
              <p:nvPr/>
            </p:nvSpPr>
            <p:spPr bwMode="auto">
              <a:xfrm>
                <a:off x="2504" y="3054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Rectangle 267"/>
              <p:cNvSpPr>
                <a:spLocks noChangeArrowheads="1"/>
              </p:cNvSpPr>
              <p:nvPr/>
            </p:nvSpPr>
            <p:spPr bwMode="auto">
              <a:xfrm>
                <a:off x="2504" y="305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68"/>
              <p:cNvSpPr>
                <a:spLocks/>
              </p:cNvSpPr>
              <p:nvPr/>
            </p:nvSpPr>
            <p:spPr bwMode="auto">
              <a:xfrm>
                <a:off x="2504" y="308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69"/>
              <p:cNvSpPr>
                <a:spLocks/>
              </p:cNvSpPr>
              <p:nvPr/>
            </p:nvSpPr>
            <p:spPr bwMode="auto">
              <a:xfrm>
                <a:off x="2492" y="3048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270"/>
              <p:cNvSpPr>
                <a:spLocks noChangeArrowheads="1"/>
              </p:cNvSpPr>
              <p:nvPr/>
            </p:nvSpPr>
            <p:spPr bwMode="auto">
              <a:xfrm>
                <a:off x="2492" y="3048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71"/>
              <p:cNvSpPr>
                <a:spLocks/>
              </p:cNvSpPr>
              <p:nvPr/>
            </p:nvSpPr>
            <p:spPr bwMode="auto">
              <a:xfrm>
                <a:off x="2492" y="307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72"/>
              <p:cNvSpPr>
                <a:spLocks/>
              </p:cNvSpPr>
              <p:nvPr/>
            </p:nvSpPr>
            <p:spPr bwMode="auto">
              <a:xfrm>
                <a:off x="2482" y="304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73"/>
              <p:cNvSpPr>
                <a:spLocks/>
              </p:cNvSpPr>
              <p:nvPr/>
            </p:nvSpPr>
            <p:spPr bwMode="auto">
              <a:xfrm>
                <a:off x="2482" y="30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74"/>
              <p:cNvSpPr>
                <a:spLocks/>
              </p:cNvSpPr>
              <p:nvPr/>
            </p:nvSpPr>
            <p:spPr bwMode="auto">
              <a:xfrm>
                <a:off x="2482" y="30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75"/>
              <p:cNvSpPr>
                <a:spLocks/>
              </p:cNvSpPr>
              <p:nvPr/>
            </p:nvSpPr>
            <p:spPr bwMode="auto">
              <a:xfrm>
                <a:off x="2472" y="303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76"/>
              <p:cNvSpPr>
                <a:spLocks/>
              </p:cNvSpPr>
              <p:nvPr/>
            </p:nvSpPr>
            <p:spPr bwMode="auto">
              <a:xfrm>
                <a:off x="2472" y="30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77"/>
              <p:cNvSpPr>
                <a:spLocks/>
              </p:cNvSpPr>
              <p:nvPr/>
            </p:nvSpPr>
            <p:spPr bwMode="auto">
              <a:xfrm>
                <a:off x="2472" y="306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78"/>
              <p:cNvSpPr>
                <a:spLocks/>
              </p:cNvSpPr>
              <p:nvPr/>
            </p:nvSpPr>
            <p:spPr bwMode="auto">
              <a:xfrm>
                <a:off x="2460" y="302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79"/>
              <p:cNvSpPr>
                <a:spLocks/>
              </p:cNvSpPr>
              <p:nvPr/>
            </p:nvSpPr>
            <p:spPr bwMode="auto">
              <a:xfrm>
                <a:off x="2460" y="30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80"/>
              <p:cNvSpPr>
                <a:spLocks/>
              </p:cNvSpPr>
              <p:nvPr/>
            </p:nvSpPr>
            <p:spPr bwMode="auto">
              <a:xfrm>
                <a:off x="2460" y="305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281"/>
              <p:cNvSpPr>
                <a:spLocks/>
              </p:cNvSpPr>
              <p:nvPr/>
            </p:nvSpPr>
            <p:spPr bwMode="auto">
              <a:xfrm>
                <a:off x="2450" y="302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82"/>
              <p:cNvSpPr>
                <a:spLocks/>
              </p:cNvSpPr>
              <p:nvPr/>
            </p:nvSpPr>
            <p:spPr bwMode="auto">
              <a:xfrm>
                <a:off x="2450" y="30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83"/>
              <p:cNvSpPr>
                <a:spLocks/>
              </p:cNvSpPr>
              <p:nvPr/>
            </p:nvSpPr>
            <p:spPr bwMode="auto">
              <a:xfrm>
                <a:off x="2450" y="305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84"/>
              <p:cNvSpPr>
                <a:spLocks/>
              </p:cNvSpPr>
              <p:nvPr/>
            </p:nvSpPr>
            <p:spPr bwMode="auto">
              <a:xfrm>
                <a:off x="2438" y="30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85"/>
              <p:cNvSpPr>
                <a:spLocks/>
              </p:cNvSpPr>
              <p:nvPr/>
            </p:nvSpPr>
            <p:spPr bwMode="auto">
              <a:xfrm>
                <a:off x="2438" y="30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86"/>
              <p:cNvSpPr>
                <a:spLocks/>
              </p:cNvSpPr>
              <p:nvPr/>
            </p:nvSpPr>
            <p:spPr bwMode="auto">
              <a:xfrm>
                <a:off x="2438" y="30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287"/>
              <p:cNvSpPr>
                <a:spLocks/>
              </p:cNvSpPr>
              <p:nvPr/>
            </p:nvSpPr>
            <p:spPr bwMode="auto">
              <a:xfrm>
                <a:off x="2428" y="30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88"/>
              <p:cNvSpPr>
                <a:spLocks/>
              </p:cNvSpPr>
              <p:nvPr/>
            </p:nvSpPr>
            <p:spPr bwMode="auto">
              <a:xfrm>
                <a:off x="2428" y="30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89"/>
              <p:cNvSpPr>
                <a:spLocks/>
              </p:cNvSpPr>
              <p:nvPr/>
            </p:nvSpPr>
            <p:spPr bwMode="auto">
              <a:xfrm>
                <a:off x="2428" y="304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90"/>
              <p:cNvSpPr>
                <a:spLocks/>
              </p:cNvSpPr>
              <p:nvPr/>
            </p:nvSpPr>
            <p:spPr bwMode="auto">
              <a:xfrm>
                <a:off x="2418" y="3004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Rectangle 291"/>
              <p:cNvSpPr>
                <a:spLocks noChangeArrowheads="1"/>
              </p:cNvSpPr>
              <p:nvPr/>
            </p:nvSpPr>
            <p:spPr bwMode="auto">
              <a:xfrm>
                <a:off x="2418" y="300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92"/>
              <p:cNvSpPr>
                <a:spLocks/>
              </p:cNvSpPr>
              <p:nvPr/>
            </p:nvSpPr>
            <p:spPr bwMode="auto">
              <a:xfrm>
                <a:off x="2418" y="30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93"/>
              <p:cNvSpPr>
                <a:spLocks/>
              </p:cNvSpPr>
              <p:nvPr/>
            </p:nvSpPr>
            <p:spPr bwMode="auto">
              <a:xfrm>
                <a:off x="2406" y="2998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94"/>
              <p:cNvSpPr>
                <a:spLocks noChangeArrowheads="1"/>
              </p:cNvSpPr>
              <p:nvPr/>
            </p:nvSpPr>
            <p:spPr bwMode="auto">
              <a:xfrm>
                <a:off x="2406" y="2998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95"/>
              <p:cNvSpPr>
                <a:spLocks/>
              </p:cNvSpPr>
              <p:nvPr/>
            </p:nvSpPr>
            <p:spPr bwMode="auto">
              <a:xfrm>
                <a:off x="2406" y="302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96"/>
              <p:cNvSpPr>
                <a:spLocks/>
              </p:cNvSpPr>
              <p:nvPr/>
            </p:nvSpPr>
            <p:spPr bwMode="auto">
              <a:xfrm>
                <a:off x="2244" y="2900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97"/>
              <p:cNvSpPr>
                <a:spLocks/>
              </p:cNvSpPr>
              <p:nvPr/>
            </p:nvSpPr>
            <p:spPr bwMode="auto">
              <a:xfrm>
                <a:off x="2258" y="2910"/>
                <a:ext cx="2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2"/>
                  </a:cxn>
                </a:cxnLst>
                <a:rect l="0" t="0" r="r" b="b"/>
                <a:pathLst>
                  <a:path w="2" h="10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98"/>
              <p:cNvSpPr>
                <a:spLocks/>
              </p:cNvSpPr>
              <p:nvPr/>
            </p:nvSpPr>
            <p:spPr bwMode="auto">
              <a:xfrm>
                <a:off x="2242" y="2900"/>
                <a:ext cx="18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2"/>
                  </a:cxn>
                  <a:cxn ang="0">
                    <a:pos x="0" y="2"/>
                  </a:cxn>
                </a:cxnLst>
                <a:rect l="0" t="0" r="r" b="b"/>
                <a:pathLst>
                  <a:path w="18" h="12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99"/>
              <p:cNvSpPr>
                <a:spLocks/>
              </p:cNvSpPr>
              <p:nvPr/>
            </p:nvSpPr>
            <p:spPr bwMode="auto">
              <a:xfrm>
                <a:off x="2242" y="2902"/>
                <a:ext cx="16" cy="1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00"/>
              <p:cNvSpPr>
                <a:spLocks/>
              </p:cNvSpPr>
              <p:nvPr/>
            </p:nvSpPr>
            <p:spPr bwMode="auto">
              <a:xfrm>
                <a:off x="2540" y="2806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01"/>
              <p:cNvSpPr>
                <a:spLocks/>
              </p:cNvSpPr>
              <p:nvPr/>
            </p:nvSpPr>
            <p:spPr bwMode="auto">
              <a:xfrm>
                <a:off x="2242" y="2634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02"/>
              <p:cNvSpPr>
                <a:spLocks/>
              </p:cNvSpPr>
              <p:nvPr/>
            </p:nvSpPr>
            <p:spPr bwMode="auto">
              <a:xfrm>
                <a:off x="2242" y="2832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03"/>
              <p:cNvSpPr>
                <a:spLocks/>
              </p:cNvSpPr>
              <p:nvPr/>
            </p:nvSpPr>
            <p:spPr bwMode="auto">
              <a:xfrm>
                <a:off x="2264" y="2852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Rectangle 304"/>
              <p:cNvSpPr>
                <a:spLocks noChangeArrowheads="1"/>
              </p:cNvSpPr>
              <p:nvPr/>
            </p:nvSpPr>
            <p:spPr bwMode="auto">
              <a:xfrm>
                <a:off x="2264" y="2852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05"/>
              <p:cNvSpPr>
                <a:spLocks/>
              </p:cNvSpPr>
              <p:nvPr/>
            </p:nvSpPr>
            <p:spPr bwMode="auto">
              <a:xfrm>
                <a:off x="2264" y="2866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06"/>
              <p:cNvSpPr>
                <a:spLocks/>
              </p:cNvSpPr>
              <p:nvPr/>
            </p:nvSpPr>
            <p:spPr bwMode="auto">
              <a:xfrm>
                <a:off x="2524" y="300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07"/>
              <p:cNvSpPr>
                <a:spLocks/>
              </p:cNvSpPr>
              <p:nvPr/>
            </p:nvSpPr>
            <p:spPr bwMode="auto">
              <a:xfrm>
                <a:off x="2524" y="300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08"/>
              <p:cNvSpPr>
                <a:spLocks/>
              </p:cNvSpPr>
              <p:nvPr/>
            </p:nvSpPr>
            <p:spPr bwMode="auto">
              <a:xfrm>
                <a:off x="2524" y="303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09"/>
              <p:cNvSpPr>
                <a:spLocks/>
              </p:cNvSpPr>
              <p:nvPr/>
            </p:nvSpPr>
            <p:spPr bwMode="auto">
              <a:xfrm>
                <a:off x="2514" y="299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10"/>
              <p:cNvSpPr>
                <a:spLocks/>
              </p:cNvSpPr>
              <p:nvPr/>
            </p:nvSpPr>
            <p:spPr bwMode="auto">
              <a:xfrm>
                <a:off x="2514" y="299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11"/>
              <p:cNvSpPr>
                <a:spLocks/>
              </p:cNvSpPr>
              <p:nvPr/>
            </p:nvSpPr>
            <p:spPr bwMode="auto">
              <a:xfrm>
                <a:off x="2514" y="302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12"/>
              <p:cNvSpPr>
                <a:spLocks/>
              </p:cNvSpPr>
              <p:nvPr/>
            </p:nvSpPr>
            <p:spPr bwMode="auto">
              <a:xfrm>
                <a:off x="2504" y="299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13"/>
              <p:cNvSpPr>
                <a:spLocks/>
              </p:cNvSpPr>
              <p:nvPr/>
            </p:nvSpPr>
            <p:spPr bwMode="auto">
              <a:xfrm>
                <a:off x="2504" y="299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14"/>
              <p:cNvSpPr>
                <a:spLocks/>
              </p:cNvSpPr>
              <p:nvPr/>
            </p:nvSpPr>
            <p:spPr bwMode="auto">
              <a:xfrm>
                <a:off x="2504" y="302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15"/>
              <p:cNvSpPr>
                <a:spLocks/>
              </p:cNvSpPr>
              <p:nvPr/>
            </p:nvSpPr>
            <p:spPr bwMode="auto">
              <a:xfrm>
                <a:off x="2492" y="29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16"/>
              <p:cNvSpPr>
                <a:spLocks/>
              </p:cNvSpPr>
              <p:nvPr/>
            </p:nvSpPr>
            <p:spPr bwMode="auto">
              <a:xfrm>
                <a:off x="2492" y="29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17"/>
              <p:cNvSpPr>
                <a:spLocks/>
              </p:cNvSpPr>
              <p:nvPr/>
            </p:nvSpPr>
            <p:spPr bwMode="auto">
              <a:xfrm>
                <a:off x="2492" y="301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18"/>
              <p:cNvSpPr>
                <a:spLocks/>
              </p:cNvSpPr>
              <p:nvPr/>
            </p:nvSpPr>
            <p:spPr bwMode="auto">
              <a:xfrm>
                <a:off x="2482" y="29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19"/>
              <p:cNvSpPr>
                <a:spLocks/>
              </p:cNvSpPr>
              <p:nvPr/>
            </p:nvSpPr>
            <p:spPr bwMode="auto">
              <a:xfrm>
                <a:off x="2482" y="29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20"/>
              <p:cNvSpPr>
                <a:spLocks/>
              </p:cNvSpPr>
              <p:nvPr/>
            </p:nvSpPr>
            <p:spPr bwMode="auto">
              <a:xfrm>
                <a:off x="2482" y="300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21"/>
              <p:cNvSpPr>
                <a:spLocks/>
              </p:cNvSpPr>
              <p:nvPr/>
            </p:nvSpPr>
            <p:spPr bwMode="auto">
              <a:xfrm>
                <a:off x="2472" y="297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22"/>
              <p:cNvSpPr>
                <a:spLocks/>
              </p:cNvSpPr>
              <p:nvPr/>
            </p:nvSpPr>
            <p:spPr bwMode="auto">
              <a:xfrm>
                <a:off x="2472" y="29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23"/>
              <p:cNvSpPr>
                <a:spLocks/>
              </p:cNvSpPr>
              <p:nvPr/>
            </p:nvSpPr>
            <p:spPr bwMode="auto">
              <a:xfrm>
                <a:off x="2472" y="300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24"/>
              <p:cNvSpPr>
                <a:spLocks/>
              </p:cNvSpPr>
              <p:nvPr/>
            </p:nvSpPr>
            <p:spPr bwMode="auto">
              <a:xfrm>
                <a:off x="2460" y="29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25"/>
              <p:cNvSpPr>
                <a:spLocks/>
              </p:cNvSpPr>
              <p:nvPr/>
            </p:nvSpPr>
            <p:spPr bwMode="auto">
              <a:xfrm>
                <a:off x="2460" y="29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26"/>
              <p:cNvSpPr>
                <a:spLocks/>
              </p:cNvSpPr>
              <p:nvPr/>
            </p:nvSpPr>
            <p:spPr bwMode="auto">
              <a:xfrm>
                <a:off x="2460" y="299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27"/>
              <p:cNvSpPr>
                <a:spLocks/>
              </p:cNvSpPr>
              <p:nvPr/>
            </p:nvSpPr>
            <p:spPr bwMode="auto">
              <a:xfrm>
                <a:off x="2450" y="2960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Rectangle 328"/>
              <p:cNvSpPr>
                <a:spLocks noChangeArrowheads="1"/>
              </p:cNvSpPr>
              <p:nvPr/>
            </p:nvSpPr>
            <p:spPr bwMode="auto">
              <a:xfrm>
                <a:off x="2450" y="296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29"/>
              <p:cNvSpPr>
                <a:spLocks/>
              </p:cNvSpPr>
              <p:nvPr/>
            </p:nvSpPr>
            <p:spPr bwMode="auto">
              <a:xfrm>
                <a:off x="2450" y="29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30"/>
              <p:cNvSpPr>
                <a:spLocks/>
              </p:cNvSpPr>
              <p:nvPr/>
            </p:nvSpPr>
            <p:spPr bwMode="auto">
              <a:xfrm>
                <a:off x="2438" y="2954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Rectangle 331"/>
              <p:cNvSpPr>
                <a:spLocks noChangeArrowheads="1"/>
              </p:cNvSpPr>
              <p:nvPr/>
            </p:nvSpPr>
            <p:spPr bwMode="auto">
              <a:xfrm>
                <a:off x="2438" y="295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32"/>
              <p:cNvSpPr>
                <a:spLocks/>
              </p:cNvSpPr>
              <p:nvPr/>
            </p:nvSpPr>
            <p:spPr bwMode="auto">
              <a:xfrm>
                <a:off x="2438" y="298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33"/>
              <p:cNvSpPr>
                <a:spLocks/>
              </p:cNvSpPr>
              <p:nvPr/>
            </p:nvSpPr>
            <p:spPr bwMode="auto">
              <a:xfrm>
                <a:off x="2428" y="294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34"/>
              <p:cNvSpPr>
                <a:spLocks/>
              </p:cNvSpPr>
              <p:nvPr/>
            </p:nvSpPr>
            <p:spPr bwMode="auto">
              <a:xfrm>
                <a:off x="2428" y="294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35"/>
              <p:cNvSpPr>
                <a:spLocks/>
              </p:cNvSpPr>
              <p:nvPr/>
            </p:nvSpPr>
            <p:spPr bwMode="auto">
              <a:xfrm>
                <a:off x="2428" y="297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36"/>
              <p:cNvSpPr>
                <a:spLocks/>
              </p:cNvSpPr>
              <p:nvPr/>
            </p:nvSpPr>
            <p:spPr bwMode="auto">
              <a:xfrm>
                <a:off x="2418" y="294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37"/>
              <p:cNvSpPr>
                <a:spLocks/>
              </p:cNvSpPr>
              <p:nvPr/>
            </p:nvSpPr>
            <p:spPr bwMode="auto">
              <a:xfrm>
                <a:off x="2418" y="29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38"/>
              <p:cNvSpPr>
                <a:spLocks/>
              </p:cNvSpPr>
              <p:nvPr/>
            </p:nvSpPr>
            <p:spPr bwMode="auto">
              <a:xfrm>
                <a:off x="2418" y="29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39"/>
              <p:cNvSpPr>
                <a:spLocks/>
              </p:cNvSpPr>
              <p:nvPr/>
            </p:nvSpPr>
            <p:spPr bwMode="auto">
              <a:xfrm>
                <a:off x="2406" y="293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40"/>
              <p:cNvSpPr>
                <a:spLocks/>
              </p:cNvSpPr>
              <p:nvPr/>
            </p:nvSpPr>
            <p:spPr bwMode="auto">
              <a:xfrm>
                <a:off x="2406" y="29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41"/>
              <p:cNvSpPr>
                <a:spLocks/>
              </p:cNvSpPr>
              <p:nvPr/>
            </p:nvSpPr>
            <p:spPr bwMode="auto">
              <a:xfrm>
                <a:off x="2406" y="296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42"/>
              <p:cNvSpPr>
                <a:spLocks/>
              </p:cNvSpPr>
              <p:nvPr/>
            </p:nvSpPr>
            <p:spPr bwMode="auto">
              <a:xfrm>
                <a:off x="2244" y="2836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43"/>
              <p:cNvSpPr>
                <a:spLocks/>
              </p:cNvSpPr>
              <p:nvPr/>
            </p:nvSpPr>
            <p:spPr bwMode="auto">
              <a:xfrm>
                <a:off x="2258" y="2848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44"/>
              <p:cNvSpPr>
                <a:spLocks/>
              </p:cNvSpPr>
              <p:nvPr/>
            </p:nvSpPr>
            <p:spPr bwMode="auto">
              <a:xfrm>
                <a:off x="2242" y="2838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45"/>
              <p:cNvSpPr>
                <a:spLocks/>
              </p:cNvSpPr>
              <p:nvPr/>
            </p:nvSpPr>
            <p:spPr bwMode="auto">
              <a:xfrm>
                <a:off x="2242" y="2840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46"/>
              <p:cNvSpPr>
                <a:spLocks/>
              </p:cNvSpPr>
              <p:nvPr/>
            </p:nvSpPr>
            <p:spPr bwMode="auto">
              <a:xfrm>
                <a:off x="2540" y="2744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47"/>
              <p:cNvSpPr>
                <a:spLocks/>
              </p:cNvSpPr>
              <p:nvPr/>
            </p:nvSpPr>
            <p:spPr bwMode="auto">
              <a:xfrm>
                <a:off x="2242" y="2572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48"/>
              <p:cNvSpPr>
                <a:spLocks/>
              </p:cNvSpPr>
              <p:nvPr/>
            </p:nvSpPr>
            <p:spPr bwMode="auto">
              <a:xfrm>
                <a:off x="2242" y="2768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49"/>
              <p:cNvSpPr>
                <a:spLocks/>
              </p:cNvSpPr>
              <p:nvPr/>
            </p:nvSpPr>
            <p:spPr bwMode="auto">
              <a:xfrm>
                <a:off x="2264" y="2790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50"/>
              <p:cNvSpPr>
                <a:spLocks/>
              </p:cNvSpPr>
              <p:nvPr/>
            </p:nvSpPr>
            <p:spPr bwMode="auto">
              <a:xfrm>
                <a:off x="2264" y="2790"/>
                <a:ext cx="2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w="2" h="14">
                    <a:moveTo>
                      <a:pt x="0" y="14"/>
                    </a:moveTo>
                    <a:lnTo>
                      <a:pt x="2" y="1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51"/>
              <p:cNvSpPr>
                <a:spLocks/>
              </p:cNvSpPr>
              <p:nvPr/>
            </p:nvSpPr>
            <p:spPr bwMode="auto">
              <a:xfrm>
                <a:off x="2264" y="2802"/>
                <a:ext cx="98" cy="60"/>
              </a:xfrm>
              <a:custGeom>
                <a:avLst/>
                <a:gdLst/>
                <a:ahLst/>
                <a:cxnLst>
                  <a:cxn ang="0">
                    <a:pos x="98" y="60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60"/>
                  </a:cxn>
                </a:cxnLst>
                <a:rect l="0" t="0" r="r" b="b"/>
                <a:pathLst>
                  <a:path w="98" h="60">
                    <a:moveTo>
                      <a:pt x="98" y="60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60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52"/>
              <p:cNvSpPr>
                <a:spLocks/>
              </p:cNvSpPr>
              <p:nvPr/>
            </p:nvSpPr>
            <p:spPr bwMode="auto">
              <a:xfrm>
                <a:off x="2524" y="294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53"/>
              <p:cNvSpPr>
                <a:spLocks/>
              </p:cNvSpPr>
              <p:nvPr/>
            </p:nvSpPr>
            <p:spPr bwMode="auto">
              <a:xfrm>
                <a:off x="2524" y="29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54"/>
              <p:cNvSpPr>
                <a:spLocks/>
              </p:cNvSpPr>
              <p:nvPr/>
            </p:nvSpPr>
            <p:spPr bwMode="auto">
              <a:xfrm>
                <a:off x="2524" y="297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55"/>
              <p:cNvSpPr>
                <a:spLocks/>
              </p:cNvSpPr>
              <p:nvPr/>
            </p:nvSpPr>
            <p:spPr bwMode="auto">
              <a:xfrm>
                <a:off x="2514" y="293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56"/>
              <p:cNvSpPr>
                <a:spLocks/>
              </p:cNvSpPr>
              <p:nvPr/>
            </p:nvSpPr>
            <p:spPr bwMode="auto">
              <a:xfrm>
                <a:off x="2514" y="29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57"/>
              <p:cNvSpPr>
                <a:spLocks/>
              </p:cNvSpPr>
              <p:nvPr/>
            </p:nvSpPr>
            <p:spPr bwMode="auto">
              <a:xfrm>
                <a:off x="2514" y="296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58"/>
              <p:cNvSpPr>
                <a:spLocks/>
              </p:cNvSpPr>
              <p:nvPr/>
            </p:nvSpPr>
            <p:spPr bwMode="auto">
              <a:xfrm>
                <a:off x="2504" y="29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59"/>
              <p:cNvSpPr>
                <a:spLocks/>
              </p:cNvSpPr>
              <p:nvPr/>
            </p:nvSpPr>
            <p:spPr bwMode="auto">
              <a:xfrm>
                <a:off x="2504" y="29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0"/>
              <p:cNvSpPr>
                <a:spLocks/>
              </p:cNvSpPr>
              <p:nvPr/>
            </p:nvSpPr>
            <p:spPr bwMode="auto">
              <a:xfrm>
                <a:off x="2504" y="295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1"/>
              <p:cNvSpPr>
                <a:spLocks/>
              </p:cNvSpPr>
              <p:nvPr/>
            </p:nvSpPr>
            <p:spPr bwMode="auto">
              <a:xfrm>
                <a:off x="2492" y="29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2"/>
              <p:cNvSpPr>
                <a:spLocks/>
              </p:cNvSpPr>
              <p:nvPr/>
            </p:nvSpPr>
            <p:spPr bwMode="auto">
              <a:xfrm>
                <a:off x="2492" y="29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3"/>
              <p:cNvSpPr>
                <a:spLocks/>
              </p:cNvSpPr>
              <p:nvPr/>
            </p:nvSpPr>
            <p:spPr bwMode="auto">
              <a:xfrm>
                <a:off x="2492" y="295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4"/>
              <p:cNvSpPr>
                <a:spLocks/>
              </p:cNvSpPr>
              <p:nvPr/>
            </p:nvSpPr>
            <p:spPr bwMode="auto">
              <a:xfrm>
                <a:off x="2482" y="2916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365"/>
              <p:cNvSpPr>
                <a:spLocks noChangeArrowheads="1"/>
              </p:cNvSpPr>
              <p:nvPr/>
            </p:nvSpPr>
            <p:spPr bwMode="auto">
              <a:xfrm>
                <a:off x="2482" y="291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6"/>
              <p:cNvSpPr>
                <a:spLocks/>
              </p:cNvSpPr>
              <p:nvPr/>
            </p:nvSpPr>
            <p:spPr bwMode="auto">
              <a:xfrm>
                <a:off x="2482" y="294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7"/>
              <p:cNvSpPr>
                <a:spLocks/>
              </p:cNvSpPr>
              <p:nvPr/>
            </p:nvSpPr>
            <p:spPr bwMode="auto">
              <a:xfrm>
                <a:off x="2472" y="2910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8"/>
              <p:cNvSpPr>
                <a:spLocks/>
              </p:cNvSpPr>
              <p:nvPr/>
            </p:nvSpPr>
            <p:spPr bwMode="auto">
              <a:xfrm>
                <a:off x="2472" y="2910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9"/>
              <p:cNvSpPr>
                <a:spLocks/>
              </p:cNvSpPr>
              <p:nvPr/>
            </p:nvSpPr>
            <p:spPr bwMode="auto">
              <a:xfrm>
                <a:off x="2472" y="294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70"/>
              <p:cNvSpPr>
                <a:spLocks/>
              </p:cNvSpPr>
              <p:nvPr/>
            </p:nvSpPr>
            <p:spPr bwMode="auto">
              <a:xfrm>
                <a:off x="2460" y="290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71"/>
              <p:cNvSpPr>
                <a:spLocks/>
              </p:cNvSpPr>
              <p:nvPr/>
            </p:nvSpPr>
            <p:spPr bwMode="auto">
              <a:xfrm>
                <a:off x="2460" y="290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72"/>
              <p:cNvSpPr>
                <a:spLocks/>
              </p:cNvSpPr>
              <p:nvPr/>
            </p:nvSpPr>
            <p:spPr bwMode="auto">
              <a:xfrm>
                <a:off x="2460" y="293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73"/>
              <p:cNvSpPr>
                <a:spLocks/>
              </p:cNvSpPr>
              <p:nvPr/>
            </p:nvSpPr>
            <p:spPr bwMode="auto">
              <a:xfrm>
                <a:off x="2450" y="289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74"/>
              <p:cNvSpPr>
                <a:spLocks/>
              </p:cNvSpPr>
              <p:nvPr/>
            </p:nvSpPr>
            <p:spPr bwMode="auto">
              <a:xfrm>
                <a:off x="2450" y="289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75"/>
              <p:cNvSpPr>
                <a:spLocks/>
              </p:cNvSpPr>
              <p:nvPr/>
            </p:nvSpPr>
            <p:spPr bwMode="auto">
              <a:xfrm>
                <a:off x="2450" y="292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76"/>
              <p:cNvSpPr>
                <a:spLocks/>
              </p:cNvSpPr>
              <p:nvPr/>
            </p:nvSpPr>
            <p:spPr bwMode="auto">
              <a:xfrm>
                <a:off x="2438" y="289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77"/>
              <p:cNvSpPr>
                <a:spLocks/>
              </p:cNvSpPr>
              <p:nvPr/>
            </p:nvSpPr>
            <p:spPr bwMode="auto">
              <a:xfrm>
                <a:off x="2438" y="289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78"/>
              <p:cNvSpPr>
                <a:spLocks/>
              </p:cNvSpPr>
              <p:nvPr/>
            </p:nvSpPr>
            <p:spPr bwMode="auto">
              <a:xfrm>
                <a:off x="2438" y="292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79"/>
              <p:cNvSpPr>
                <a:spLocks/>
              </p:cNvSpPr>
              <p:nvPr/>
            </p:nvSpPr>
            <p:spPr bwMode="auto">
              <a:xfrm>
                <a:off x="2428" y="28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80"/>
              <p:cNvSpPr>
                <a:spLocks/>
              </p:cNvSpPr>
              <p:nvPr/>
            </p:nvSpPr>
            <p:spPr bwMode="auto">
              <a:xfrm>
                <a:off x="2428" y="28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81"/>
              <p:cNvSpPr>
                <a:spLocks/>
              </p:cNvSpPr>
              <p:nvPr/>
            </p:nvSpPr>
            <p:spPr bwMode="auto">
              <a:xfrm>
                <a:off x="2428" y="291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82"/>
              <p:cNvSpPr>
                <a:spLocks/>
              </p:cNvSpPr>
              <p:nvPr/>
            </p:nvSpPr>
            <p:spPr bwMode="auto">
              <a:xfrm>
                <a:off x="2418" y="28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83"/>
              <p:cNvSpPr>
                <a:spLocks/>
              </p:cNvSpPr>
              <p:nvPr/>
            </p:nvSpPr>
            <p:spPr bwMode="auto">
              <a:xfrm>
                <a:off x="2418" y="28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84"/>
              <p:cNvSpPr>
                <a:spLocks/>
              </p:cNvSpPr>
              <p:nvPr/>
            </p:nvSpPr>
            <p:spPr bwMode="auto">
              <a:xfrm>
                <a:off x="2418" y="290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85"/>
              <p:cNvSpPr>
                <a:spLocks/>
              </p:cNvSpPr>
              <p:nvPr/>
            </p:nvSpPr>
            <p:spPr bwMode="auto">
              <a:xfrm>
                <a:off x="2406" y="28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86"/>
              <p:cNvSpPr>
                <a:spLocks/>
              </p:cNvSpPr>
              <p:nvPr/>
            </p:nvSpPr>
            <p:spPr bwMode="auto">
              <a:xfrm>
                <a:off x="2406" y="28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87"/>
              <p:cNvSpPr>
                <a:spLocks/>
              </p:cNvSpPr>
              <p:nvPr/>
            </p:nvSpPr>
            <p:spPr bwMode="auto">
              <a:xfrm>
                <a:off x="2406" y="290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88"/>
              <p:cNvSpPr>
                <a:spLocks/>
              </p:cNvSpPr>
              <p:nvPr/>
            </p:nvSpPr>
            <p:spPr bwMode="auto">
              <a:xfrm>
                <a:off x="2244" y="2774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89"/>
              <p:cNvSpPr>
                <a:spLocks/>
              </p:cNvSpPr>
              <p:nvPr/>
            </p:nvSpPr>
            <p:spPr bwMode="auto">
              <a:xfrm>
                <a:off x="2258" y="2784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90"/>
              <p:cNvSpPr>
                <a:spLocks/>
              </p:cNvSpPr>
              <p:nvPr/>
            </p:nvSpPr>
            <p:spPr bwMode="auto">
              <a:xfrm>
                <a:off x="2242" y="2776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91"/>
              <p:cNvSpPr>
                <a:spLocks/>
              </p:cNvSpPr>
              <p:nvPr/>
            </p:nvSpPr>
            <p:spPr bwMode="auto">
              <a:xfrm>
                <a:off x="2242" y="2778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92"/>
              <p:cNvSpPr>
                <a:spLocks/>
              </p:cNvSpPr>
              <p:nvPr/>
            </p:nvSpPr>
            <p:spPr bwMode="auto">
              <a:xfrm>
                <a:off x="2540" y="2680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93"/>
              <p:cNvSpPr>
                <a:spLocks/>
              </p:cNvSpPr>
              <p:nvPr/>
            </p:nvSpPr>
            <p:spPr bwMode="auto">
              <a:xfrm>
                <a:off x="2242" y="2508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94"/>
              <p:cNvSpPr>
                <a:spLocks/>
              </p:cNvSpPr>
              <p:nvPr/>
            </p:nvSpPr>
            <p:spPr bwMode="auto">
              <a:xfrm>
                <a:off x="2242" y="2706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95"/>
              <p:cNvSpPr>
                <a:spLocks/>
              </p:cNvSpPr>
              <p:nvPr/>
            </p:nvSpPr>
            <p:spPr bwMode="auto">
              <a:xfrm>
                <a:off x="2264" y="2726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96"/>
              <p:cNvSpPr>
                <a:spLocks/>
              </p:cNvSpPr>
              <p:nvPr/>
            </p:nvSpPr>
            <p:spPr bwMode="auto">
              <a:xfrm>
                <a:off x="2264" y="2726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97"/>
              <p:cNvSpPr>
                <a:spLocks/>
              </p:cNvSpPr>
              <p:nvPr/>
            </p:nvSpPr>
            <p:spPr bwMode="auto">
              <a:xfrm>
                <a:off x="2264" y="2740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98"/>
              <p:cNvSpPr>
                <a:spLocks/>
              </p:cNvSpPr>
              <p:nvPr/>
            </p:nvSpPr>
            <p:spPr bwMode="auto">
              <a:xfrm>
                <a:off x="2524" y="287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99"/>
              <p:cNvSpPr>
                <a:spLocks/>
              </p:cNvSpPr>
              <p:nvPr/>
            </p:nvSpPr>
            <p:spPr bwMode="auto">
              <a:xfrm>
                <a:off x="2524" y="28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400"/>
              <p:cNvSpPr>
                <a:spLocks/>
              </p:cNvSpPr>
              <p:nvPr/>
            </p:nvSpPr>
            <p:spPr bwMode="auto">
              <a:xfrm>
                <a:off x="2524" y="290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401"/>
              <p:cNvSpPr>
                <a:spLocks/>
              </p:cNvSpPr>
              <p:nvPr/>
            </p:nvSpPr>
            <p:spPr bwMode="auto">
              <a:xfrm>
                <a:off x="2514" y="287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402"/>
              <p:cNvSpPr>
                <a:spLocks noChangeArrowheads="1"/>
              </p:cNvSpPr>
              <p:nvPr/>
            </p:nvSpPr>
            <p:spPr bwMode="auto">
              <a:xfrm>
                <a:off x="2514" y="287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403"/>
              <p:cNvSpPr>
                <a:spLocks/>
              </p:cNvSpPr>
              <p:nvPr/>
            </p:nvSpPr>
            <p:spPr bwMode="auto">
              <a:xfrm>
                <a:off x="2514" y="290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404"/>
              <p:cNvSpPr>
                <a:spLocks/>
              </p:cNvSpPr>
              <p:nvPr/>
            </p:nvSpPr>
            <p:spPr bwMode="auto">
              <a:xfrm>
                <a:off x="2504" y="2866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Rectangle 405"/>
              <p:cNvSpPr>
                <a:spLocks noChangeArrowheads="1"/>
              </p:cNvSpPr>
              <p:nvPr/>
            </p:nvSpPr>
            <p:spPr bwMode="auto">
              <a:xfrm>
                <a:off x="2504" y="286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406"/>
              <p:cNvSpPr>
                <a:spLocks/>
              </p:cNvSpPr>
              <p:nvPr/>
            </p:nvSpPr>
            <p:spPr bwMode="auto">
              <a:xfrm>
                <a:off x="2504" y="289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407"/>
              <p:cNvSpPr>
                <a:spLocks/>
              </p:cNvSpPr>
              <p:nvPr/>
            </p:nvSpPr>
            <p:spPr bwMode="auto">
              <a:xfrm>
                <a:off x="2492" y="285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408"/>
              <p:cNvSpPr>
                <a:spLocks/>
              </p:cNvSpPr>
              <p:nvPr/>
            </p:nvSpPr>
            <p:spPr bwMode="auto">
              <a:xfrm>
                <a:off x="2492" y="285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409"/>
              <p:cNvSpPr>
                <a:spLocks/>
              </p:cNvSpPr>
              <p:nvPr/>
            </p:nvSpPr>
            <p:spPr bwMode="auto">
              <a:xfrm>
                <a:off x="2492" y="289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410"/>
              <p:cNvSpPr>
                <a:spLocks/>
              </p:cNvSpPr>
              <p:nvPr/>
            </p:nvSpPr>
            <p:spPr bwMode="auto">
              <a:xfrm>
                <a:off x="2482" y="285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411"/>
              <p:cNvSpPr>
                <a:spLocks/>
              </p:cNvSpPr>
              <p:nvPr/>
            </p:nvSpPr>
            <p:spPr bwMode="auto">
              <a:xfrm>
                <a:off x="2482" y="285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412"/>
              <p:cNvSpPr>
                <a:spLocks/>
              </p:cNvSpPr>
              <p:nvPr/>
            </p:nvSpPr>
            <p:spPr bwMode="auto">
              <a:xfrm>
                <a:off x="2482" y="288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413"/>
              <p:cNvSpPr>
                <a:spLocks/>
              </p:cNvSpPr>
              <p:nvPr/>
            </p:nvSpPr>
            <p:spPr bwMode="auto">
              <a:xfrm>
                <a:off x="2472" y="284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414"/>
              <p:cNvSpPr>
                <a:spLocks/>
              </p:cNvSpPr>
              <p:nvPr/>
            </p:nvSpPr>
            <p:spPr bwMode="auto">
              <a:xfrm>
                <a:off x="2472" y="284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415"/>
              <p:cNvSpPr>
                <a:spLocks/>
              </p:cNvSpPr>
              <p:nvPr/>
            </p:nvSpPr>
            <p:spPr bwMode="auto">
              <a:xfrm>
                <a:off x="2472" y="287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416"/>
              <p:cNvSpPr>
                <a:spLocks/>
              </p:cNvSpPr>
              <p:nvPr/>
            </p:nvSpPr>
            <p:spPr bwMode="auto">
              <a:xfrm>
                <a:off x="2460" y="284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417"/>
              <p:cNvSpPr>
                <a:spLocks/>
              </p:cNvSpPr>
              <p:nvPr/>
            </p:nvSpPr>
            <p:spPr bwMode="auto">
              <a:xfrm>
                <a:off x="2460" y="28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418"/>
              <p:cNvSpPr>
                <a:spLocks/>
              </p:cNvSpPr>
              <p:nvPr/>
            </p:nvSpPr>
            <p:spPr bwMode="auto">
              <a:xfrm>
                <a:off x="2460" y="287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419"/>
              <p:cNvSpPr>
                <a:spLocks/>
              </p:cNvSpPr>
              <p:nvPr/>
            </p:nvSpPr>
            <p:spPr bwMode="auto">
              <a:xfrm>
                <a:off x="2450" y="283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420"/>
              <p:cNvSpPr>
                <a:spLocks/>
              </p:cNvSpPr>
              <p:nvPr/>
            </p:nvSpPr>
            <p:spPr bwMode="auto">
              <a:xfrm>
                <a:off x="2450" y="28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7" name="Freeform 422"/>
            <p:cNvSpPr>
              <a:spLocks/>
            </p:cNvSpPr>
            <p:nvPr/>
          </p:nvSpPr>
          <p:spPr bwMode="auto">
            <a:xfrm>
              <a:off x="5396144" y="3138996"/>
              <a:ext cx="19975" cy="199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3"/>
            <p:cNvSpPr>
              <a:spLocks/>
            </p:cNvSpPr>
            <p:nvPr/>
          </p:nvSpPr>
          <p:spPr bwMode="auto">
            <a:xfrm>
              <a:off x="5356194" y="3019148"/>
              <a:ext cx="26633" cy="1198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8" y="36"/>
                </a:cxn>
                <a:cxn ang="0">
                  <a:pos x="0" y="32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4"/>
            <p:cNvSpPr>
              <a:spLocks/>
            </p:cNvSpPr>
            <p:nvPr/>
          </p:nvSpPr>
          <p:spPr bwMode="auto">
            <a:xfrm>
              <a:off x="5356194" y="3019148"/>
              <a:ext cx="6658" cy="1065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" y="3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2" h="32">
                  <a:moveTo>
                    <a:pt x="0" y="32"/>
                  </a:moveTo>
                  <a:lnTo>
                    <a:pt x="2" y="3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25"/>
            <p:cNvSpPr>
              <a:spLocks/>
            </p:cNvSpPr>
            <p:nvPr/>
          </p:nvSpPr>
          <p:spPr bwMode="auto">
            <a:xfrm>
              <a:off x="5356194" y="3119021"/>
              <a:ext cx="26633" cy="1997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8" y="6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8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6"/>
            <p:cNvSpPr>
              <a:spLocks/>
            </p:cNvSpPr>
            <p:nvPr/>
          </p:nvSpPr>
          <p:spPr bwMode="auto">
            <a:xfrm>
              <a:off x="5322903" y="2999173"/>
              <a:ext cx="26633" cy="1198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6" y="36"/>
                </a:cxn>
                <a:cxn ang="0">
                  <a:pos x="0" y="32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6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27"/>
            <p:cNvSpPr>
              <a:spLocks/>
            </p:cNvSpPr>
            <p:nvPr/>
          </p:nvSpPr>
          <p:spPr bwMode="auto">
            <a:xfrm>
              <a:off x="5322903" y="2999173"/>
              <a:ext cx="6658" cy="1065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" y="3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2" h="32">
                  <a:moveTo>
                    <a:pt x="0" y="32"/>
                  </a:moveTo>
                  <a:lnTo>
                    <a:pt x="2" y="3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28"/>
            <p:cNvSpPr>
              <a:spLocks/>
            </p:cNvSpPr>
            <p:nvPr/>
          </p:nvSpPr>
          <p:spPr bwMode="auto">
            <a:xfrm>
              <a:off x="5322903" y="3099047"/>
              <a:ext cx="19975" cy="199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29"/>
            <p:cNvSpPr>
              <a:spLocks/>
            </p:cNvSpPr>
            <p:nvPr/>
          </p:nvSpPr>
          <p:spPr bwMode="auto">
            <a:xfrm>
              <a:off x="5289612" y="2979198"/>
              <a:ext cx="19975" cy="11319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34"/>
                </a:cxn>
                <a:cxn ang="0">
                  <a:pos x="0" y="30"/>
                </a:cxn>
              </a:cxnLst>
              <a:rect l="0" t="0" r="r" b="b"/>
              <a:pathLst>
                <a:path w="6" h="34">
                  <a:moveTo>
                    <a:pt x="0" y="30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6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430"/>
            <p:cNvSpPr>
              <a:spLocks noChangeArrowheads="1"/>
            </p:cNvSpPr>
            <p:nvPr/>
          </p:nvSpPr>
          <p:spPr bwMode="auto">
            <a:xfrm>
              <a:off x="5289612" y="2979198"/>
              <a:ext cx="6658" cy="9987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31"/>
            <p:cNvSpPr>
              <a:spLocks/>
            </p:cNvSpPr>
            <p:nvPr/>
          </p:nvSpPr>
          <p:spPr bwMode="auto">
            <a:xfrm>
              <a:off x="5289612" y="3079072"/>
              <a:ext cx="19975" cy="13317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6" y="4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32"/>
            <p:cNvSpPr>
              <a:spLocks/>
            </p:cNvSpPr>
            <p:nvPr/>
          </p:nvSpPr>
          <p:spPr bwMode="auto">
            <a:xfrm>
              <a:off x="5249662" y="2959223"/>
              <a:ext cx="26633" cy="11319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8" y="34"/>
                </a:cxn>
                <a:cxn ang="0">
                  <a:pos x="0" y="30"/>
                </a:cxn>
              </a:cxnLst>
              <a:rect l="0" t="0" r="r" b="b"/>
              <a:pathLst>
                <a:path w="8" h="34">
                  <a:moveTo>
                    <a:pt x="0" y="3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433"/>
            <p:cNvSpPr>
              <a:spLocks noChangeArrowheads="1"/>
            </p:cNvSpPr>
            <p:nvPr/>
          </p:nvSpPr>
          <p:spPr bwMode="auto">
            <a:xfrm>
              <a:off x="5249662" y="2959223"/>
              <a:ext cx="6658" cy="9987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34"/>
            <p:cNvSpPr>
              <a:spLocks/>
            </p:cNvSpPr>
            <p:nvPr/>
          </p:nvSpPr>
          <p:spPr bwMode="auto">
            <a:xfrm>
              <a:off x="5249662" y="3059097"/>
              <a:ext cx="26633" cy="13317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8" y="4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lnTo>
                    <a:pt x="8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35"/>
            <p:cNvSpPr>
              <a:spLocks/>
            </p:cNvSpPr>
            <p:nvPr/>
          </p:nvSpPr>
          <p:spPr bwMode="auto">
            <a:xfrm>
              <a:off x="4710344" y="2632969"/>
              <a:ext cx="59924" cy="73241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8" y="22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18" y="10"/>
                </a:cxn>
              </a:cxnLst>
              <a:rect l="0" t="0" r="r" b="b"/>
              <a:pathLst>
                <a:path w="18" h="22">
                  <a:moveTo>
                    <a:pt x="18" y="10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6"/>
            <p:cNvSpPr>
              <a:spLocks/>
            </p:cNvSpPr>
            <p:nvPr/>
          </p:nvSpPr>
          <p:spPr bwMode="auto">
            <a:xfrm>
              <a:off x="4756951" y="2666260"/>
              <a:ext cx="6658" cy="3329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10"/>
                </a:cxn>
                <a:cxn ang="0">
                  <a:pos x="0" y="10"/>
                </a:cxn>
                <a:cxn ang="0">
                  <a:pos x="0" y="2"/>
                </a:cxn>
              </a:cxnLst>
              <a:rect l="0" t="0" r="r" b="b"/>
              <a:pathLst>
                <a:path w="2" h="10">
                  <a:moveTo>
                    <a:pt x="0" y="2"/>
                  </a:moveTo>
                  <a:lnTo>
                    <a:pt x="2" y="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25A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37"/>
            <p:cNvSpPr>
              <a:spLocks/>
            </p:cNvSpPr>
            <p:nvPr/>
          </p:nvSpPr>
          <p:spPr bwMode="auto">
            <a:xfrm>
              <a:off x="4703685" y="2632969"/>
              <a:ext cx="59924" cy="399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8" y="10"/>
                </a:cxn>
                <a:cxn ang="0">
                  <a:pos x="16" y="12"/>
                </a:cxn>
                <a:cxn ang="0">
                  <a:pos x="0" y="2"/>
                </a:cxn>
              </a:cxnLst>
              <a:rect l="0" t="0" r="r" b="b"/>
              <a:pathLst>
                <a:path w="18" h="12">
                  <a:moveTo>
                    <a:pt x="0" y="2"/>
                  </a:moveTo>
                  <a:lnTo>
                    <a:pt x="4" y="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38"/>
            <p:cNvSpPr>
              <a:spLocks/>
            </p:cNvSpPr>
            <p:nvPr/>
          </p:nvSpPr>
          <p:spPr bwMode="auto">
            <a:xfrm>
              <a:off x="4703685" y="2639627"/>
              <a:ext cx="53266" cy="59924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8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6" y="10"/>
                </a:cxn>
              </a:cxnLst>
              <a:rect l="0" t="0" r="r" b="b"/>
              <a:pathLst>
                <a:path w="16" h="18">
                  <a:moveTo>
                    <a:pt x="16" y="10"/>
                  </a:moveTo>
                  <a:lnTo>
                    <a:pt x="16" y="18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6" y="10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39"/>
            <p:cNvSpPr>
              <a:spLocks/>
            </p:cNvSpPr>
            <p:nvPr/>
          </p:nvSpPr>
          <p:spPr bwMode="auto">
            <a:xfrm>
              <a:off x="5635841" y="2186866"/>
              <a:ext cx="1238435" cy="3102746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372" y="0"/>
                </a:cxn>
                <a:cxn ang="0">
                  <a:pos x="372" y="716"/>
                </a:cxn>
                <a:cxn ang="0">
                  <a:pos x="0" y="932"/>
                </a:cxn>
                <a:cxn ang="0">
                  <a:pos x="0" y="216"/>
                </a:cxn>
              </a:cxnLst>
              <a:rect l="0" t="0" r="r" b="b"/>
              <a:pathLst>
                <a:path w="372" h="932">
                  <a:moveTo>
                    <a:pt x="0" y="216"/>
                  </a:moveTo>
                  <a:lnTo>
                    <a:pt x="372" y="0"/>
                  </a:lnTo>
                  <a:lnTo>
                    <a:pt x="372" y="716"/>
                  </a:lnTo>
                  <a:lnTo>
                    <a:pt x="0" y="932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D0D0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40"/>
            <p:cNvSpPr>
              <a:spLocks/>
            </p:cNvSpPr>
            <p:nvPr/>
          </p:nvSpPr>
          <p:spPr bwMode="auto">
            <a:xfrm>
              <a:off x="5635841" y="2899299"/>
              <a:ext cx="13317" cy="23903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716"/>
                </a:cxn>
                <a:cxn ang="0">
                  <a:pos x="0" y="718"/>
                </a:cxn>
                <a:cxn ang="0">
                  <a:pos x="0" y="2"/>
                </a:cxn>
              </a:cxnLst>
              <a:rect l="0" t="0" r="r" b="b"/>
              <a:pathLst>
                <a:path w="4" h="718">
                  <a:moveTo>
                    <a:pt x="0" y="2"/>
                  </a:moveTo>
                  <a:lnTo>
                    <a:pt x="4" y="0"/>
                  </a:lnTo>
                  <a:lnTo>
                    <a:pt x="4" y="716"/>
                  </a:lnTo>
                  <a:lnTo>
                    <a:pt x="0" y="71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41"/>
            <p:cNvSpPr>
              <a:spLocks/>
            </p:cNvSpPr>
            <p:nvPr/>
          </p:nvSpPr>
          <p:spPr bwMode="auto">
            <a:xfrm>
              <a:off x="4663736" y="2459854"/>
              <a:ext cx="33291" cy="213064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" y="0"/>
                </a:cxn>
                <a:cxn ang="0">
                  <a:pos x="10" y="632"/>
                </a:cxn>
                <a:cxn ang="0">
                  <a:pos x="0" y="640"/>
                </a:cxn>
                <a:cxn ang="0">
                  <a:pos x="0" y="6"/>
                </a:cxn>
              </a:cxnLst>
              <a:rect l="0" t="0" r="r" b="b"/>
              <a:pathLst>
                <a:path w="10" h="640">
                  <a:moveTo>
                    <a:pt x="0" y="6"/>
                  </a:moveTo>
                  <a:lnTo>
                    <a:pt x="10" y="0"/>
                  </a:lnTo>
                  <a:lnTo>
                    <a:pt x="10" y="632"/>
                  </a:lnTo>
                  <a:lnTo>
                    <a:pt x="0" y="64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42"/>
            <p:cNvSpPr>
              <a:spLocks/>
            </p:cNvSpPr>
            <p:nvPr/>
          </p:nvSpPr>
          <p:spPr bwMode="auto">
            <a:xfrm>
              <a:off x="4483963" y="1521041"/>
              <a:ext cx="2390313" cy="1384917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372" y="0"/>
                </a:cxn>
                <a:cxn ang="0">
                  <a:pos x="718" y="200"/>
                </a:cxn>
                <a:cxn ang="0">
                  <a:pos x="346" y="416"/>
                </a:cxn>
                <a:cxn ang="0">
                  <a:pos x="0" y="216"/>
                </a:cxn>
              </a:cxnLst>
              <a:rect l="0" t="0" r="r" b="b"/>
              <a:pathLst>
                <a:path w="718" h="416">
                  <a:moveTo>
                    <a:pt x="0" y="216"/>
                  </a:moveTo>
                  <a:lnTo>
                    <a:pt x="372" y="0"/>
                  </a:lnTo>
                  <a:lnTo>
                    <a:pt x="718" y="200"/>
                  </a:lnTo>
                  <a:lnTo>
                    <a:pt x="346" y="4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3"/>
            <p:cNvSpPr>
              <a:spLocks/>
            </p:cNvSpPr>
            <p:nvPr/>
          </p:nvSpPr>
          <p:spPr bwMode="auto">
            <a:xfrm>
              <a:off x="4483963" y="2233474"/>
              <a:ext cx="1165194" cy="67248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350" y="200"/>
                </a:cxn>
                <a:cxn ang="0">
                  <a:pos x="346" y="202"/>
                </a:cxn>
                <a:cxn ang="0">
                  <a:pos x="0" y="2"/>
                </a:cxn>
              </a:cxnLst>
              <a:rect l="0" t="0" r="r" b="b"/>
              <a:pathLst>
                <a:path w="350" h="202">
                  <a:moveTo>
                    <a:pt x="0" y="2"/>
                  </a:moveTo>
                  <a:lnTo>
                    <a:pt x="6" y="0"/>
                  </a:lnTo>
                  <a:lnTo>
                    <a:pt x="350" y="200"/>
                  </a:lnTo>
                  <a:lnTo>
                    <a:pt x="346" y="20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44"/>
            <p:cNvSpPr>
              <a:spLocks/>
            </p:cNvSpPr>
            <p:nvPr/>
          </p:nvSpPr>
          <p:spPr bwMode="auto">
            <a:xfrm>
              <a:off x="4663736" y="4563862"/>
              <a:ext cx="772357" cy="45276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232" y="130"/>
                </a:cxn>
                <a:cxn ang="0">
                  <a:pos x="222" y="136"/>
                </a:cxn>
                <a:cxn ang="0">
                  <a:pos x="0" y="8"/>
                </a:cxn>
              </a:cxnLst>
              <a:rect l="0" t="0" r="r" b="b"/>
              <a:pathLst>
                <a:path w="232" h="136">
                  <a:moveTo>
                    <a:pt x="0" y="8"/>
                  </a:moveTo>
                  <a:lnTo>
                    <a:pt x="10" y="0"/>
                  </a:lnTo>
                  <a:lnTo>
                    <a:pt x="232" y="130"/>
                  </a:lnTo>
                  <a:lnTo>
                    <a:pt x="222" y="13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5"/>
            <p:cNvSpPr>
              <a:spLocks noEditPoints="1"/>
            </p:cNvSpPr>
            <p:nvPr/>
          </p:nvSpPr>
          <p:spPr bwMode="auto">
            <a:xfrm>
              <a:off x="4483963" y="2240132"/>
              <a:ext cx="1151878" cy="3049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16"/>
                </a:cxn>
                <a:cxn ang="0">
                  <a:pos x="346" y="916"/>
                </a:cxn>
                <a:cxn ang="0">
                  <a:pos x="346" y="200"/>
                </a:cxn>
                <a:cxn ang="0">
                  <a:pos x="0" y="0"/>
                </a:cxn>
                <a:cxn ang="0">
                  <a:pos x="276" y="834"/>
                </a:cxn>
                <a:cxn ang="0">
                  <a:pos x="54" y="706"/>
                </a:cxn>
                <a:cxn ang="0">
                  <a:pos x="54" y="72"/>
                </a:cxn>
                <a:cxn ang="0">
                  <a:pos x="276" y="200"/>
                </a:cxn>
                <a:cxn ang="0">
                  <a:pos x="276" y="834"/>
                </a:cxn>
              </a:cxnLst>
              <a:rect l="0" t="0" r="r" b="b"/>
              <a:pathLst>
                <a:path w="346" h="916">
                  <a:moveTo>
                    <a:pt x="0" y="0"/>
                  </a:moveTo>
                  <a:lnTo>
                    <a:pt x="0" y="716"/>
                  </a:lnTo>
                  <a:lnTo>
                    <a:pt x="346" y="916"/>
                  </a:lnTo>
                  <a:lnTo>
                    <a:pt x="346" y="200"/>
                  </a:lnTo>
                  <a:lnTo>
                    <a:pt x="0" y="0"/>
                  </a:lnTo>
                  <a:close/>
                  <a:moveTo>
                    <a:pt x="276" y="834"/>
                  </a:moveTo>
                  <a:lnTo>
                    <a:pt x="54" y="706"/>
                  </a:lnTo>
                  <a:lnTo>
                    <a:pt x="54" y="72"/>
                  </a:lnTo>
                  <a:lnTo>
                    <a:pt x="276" y="200"/>
                  </a:lnTo>
                  <a:lnTo>
                    <a:pt x="276" y="8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46"/>
            <p:cNvSpPr>
              <a:spLocks/>
            </p:cNvSpPr>
            <p:nvPr/>
          </p:nvSpPr>
          <p:spPr bwMode="auto">
            <a:xfrm>
              <a:off x="4916750" y="2526437"/>
              <a:ext cx="253014" cy="186431"/>
            </a:xfrm>
            <a:custGeom>
              <a:avLst/>
              <a:gdLst/>
              <a:ahLst/>
              <a:cxnLst>
                <a:cxn ang="0">
                  <a:pos x="76" y="44"/>
                </a:cxn>
                <a:cxn ang="0">
                  <a:pos x="76" y="5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76" y="44"/>
                </a:cxn>
              </a:cxnLst>
              <a:rect l="0" t="0" r="r" b="b"/>
              <a:pathLst>
                <a:path w="76" h="56">
                  <a:moveTo>
                    <a:pt x="76" y="44"/>
                  </a:moveTo>
                  <a:lnTo>
                    <a:pt x="76" y="5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76" y="44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47"/>
            <p:cNvSpPr>
              <a:spLocks/>
            </p:cNvSpPr>
            <p:nvPr/>
          </p:nvSpPr>
          <p:spPr bwMode="auto">
            <a:xfrm>
              <a:off x="4916750" y="2519779"/>
              <a:ext cx="266330" cy="15314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80" y="44"/>
                </a:cxn>
                <a:cxn ang="0">
                  <a:pos x="76" y="46"/>
                </a:cxn>
                <a:cxn ang="0">
                  <a:pos x="0" y="2"/>
                </a:cxn>
              </a:cxnLst>
              <a:rect l="0" t="0" r="r" b="b"/>
              <a:pathLst>
                <a:path w="80" h="46">
                  <a:moveTo>
                    <a:pt x="0" y="2"/>
                  </a:moveTo>
                  <a:lnTo>
                    <a:pt x="4" y="0"/>
                  </a:lnTo>
                  <a:lnTo>
                    <a:pt x="80" y="44"/>
                  </a:lnTo>
                  <a:lnTo>
                    <a:pt x="76" y="4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D6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48"/>
            <p:cNvSpPr>
              <a:spLocks/>
            </p:cNvSpPr>
            <p:nvPr/>
          </p:nvSpPr>
          <p:spPr bwMode="auto">
            <a:xfrm>
              <a:off x="5169763" y="2666260"/>
              <a:ext cx="13317" cy="4660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12"/>
                </a:cxn>
                <a:cxn ang="0">
                  <a:pos x="0" y="14"/>
                </a:cxn>
                <a:cxn ang="0">
                  <a:pos x="0" y="2"/>
                </a:cxn>
              </a:cxnLst>
              <a:rect l="0" t="0" r="r" b="b"/>
              <a:pathLst>
                <a:path w="4" h="14">
                  <a:moveTo>
                    <a:pt x="0" y="2"/>
                  </a:moveTo>
                  <a:lnTo>
                    <a:pt x="4" y="0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382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6" name="Group 475"/>
          <p:cNvGrpSpPr/>
          <p:nvPr/>
        </p:nvGrpSpPr>
        <p:grpSpPr>
          <a:xfrm>
            <a:off x="5562600" y="1809750"/>
            <a:ext cx="2133599" cy="762000"/>
            <a:chOff x="1995785" y="243177"/>
            <a:chExt cx="2104429" cy="1052214"/>
          </a:xfrm>
          <a:solidFill>
            <a:schemeClr val="bg1">
              <a:alpha val="69000"/>
            </a:schemeClr>
          </a:solidFill>
        </p:grpSpPr>
        <p:sp>
          <p:nvSpPr>
            <p:cNvPr id="477" name="Rounded Rectangle 476"/>
            <p:cNvSpPr/>
            <p:nvPr/>
          </p:nvSpPr>
          <p:spPr>
            <a:xfrm>
              <a:off x="1995785" y="243177"/>
              <a:ext cx="2104429" cy="10522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478" name="Rounded Rectangle 4"/>
            <p:cNvSpPr/>
            <p:nvPr/>
          </p:nvSpPr>
          <p:spPr>
            <a:xfrm>
              <a:off x="2026603" y="273995"/>
              <a:ext cx="2042793" cy="9905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View</a:t>
              </a:r>
              <a:endParaRPr lang="en-US" sz="3400" kern="1200" dirty="0"/>
            </a:p>
          </p:txBody>
        </p:sp>
      </p:grpSp>
      <p:pic>
        <p:nvPicPr>
          <p:cNvPr id="483" name="Picture 482" descr="LCD-left-centre-v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425" y="1276350"/>
            <a:ext cx="409575" cy="2790825"/>
          </a:xfrm>
          <a:prstGeom prst="rect">
            <a:avLst/>
          </a:prstGeom>
        </p:spPr>
      </p:pic>
      <p:grpSp>
        <p:nvGrpSpPr>
          <p:cNvPr id="496" name="Group 495"/>
          <p:cNvGrpSpPr/>
          <p:nvPr/>
        </p:nvGrpSpPr>
        <p:grpSpPr>
          <a:xfrm rot="16200000">
            <a:off x="1257301" y="3060858"/>
            <a:ext cx="1371600" cy="1142997"/>
            <a:chOff x="2543867" y="2399370"/>
            <a:chExt cx="826701" cy="368275"/>
          </a:xfrm>
        </p:grpSpPr>
        <p:sp>
          <p:nvSpPr>
            <p:cNvPr id="497" name="Left-Right Arrow 496"/>
            <p:cNvSpPr/>
            <p:nvPr/>
          </p:nvSpPr>
          <p:spPr>
            <a:xfrm rot="10800011">
              <a:off x="2543867" y="2399370"/>
              <a:ext cx="826701" cy="368275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1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8" name="Left-Right Arrow 4"/>
            <p:cNvSpPr/>
            <p:nvPr/>
          </p:nvSpPr>
          <p:spPr>
            <a:xfrm rot="21600011">
              <a:off x="2654349" y="2473025"/>
              <a:ext cx="605737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152400" y="1981200"/>
            <a:ext cx="1447800" cy="5959136"/>
            <a:chOff x="4424039" y="1447800"/>
            <a:chExt cx="2510161" cy="3901736"/>
          </a:xfrm>
          <a:scene3d>
            <a:camera prst="orthographicFront">
              <a:rot lat="4200000" lon="12000000" rev="0"/>
            </a:camera>
            <a:lightRig rig="threePt" dir="t"/>
          </a:scene3d>
        </p:grpSpPr>
        <p:grpSp>
          <p:nvGrpSpPr>
            <p:cNvPr id="506" name="Group 220"/>
            <p:cNvGrpSpPr>
              <a:grpSpLocks/>
            </p:cNvGrpSpPr>
            <p:nvPr/>
          </p:nvGrpSpPr>
          <p:grpSpPr bwMode="auto">
            <a:xfrm>
              <a:off x="4424039" y="1447800"/>
              <a:ext cx="2510161" cy="3901736"/>
              <a:chOff x="2158" y="2356"/>
              <a:chExt cx="754" cy="1172"/>
            </a:xfrm>
          </p:grpSpPr>
          <p:sp>
            <p:nvSpPr>
              <p:cNvPr id="735" name="Freeform 20"/>
              <p:cNvSpPr>
                <a:spLocks/>
              </p:cNvSpPr>
              <p:nvPr/>
            </p:nvSpPr>
            <p:spPr bwMode="auto">
              <a:xfrm>
                <a:off x="2158" y="2356"/>
                <a:ext cx="754" cy="1172"/>
              </a:xfrm>
              <a:custGeom>
                <a:avLst/>
                <a:gdLst/>
                <a:ahLst/>
                <a:cxnLst>
                  <a:cxn ang="0">
                    <a:pos x="390" y="0"/>
                  </a:cxn>
                  <a:cxn ang="0">
                    <a:pos x="0" y="228"/>
                  </a:cxn>
                  <a:cxn ang="0">
                    <a:pos x="0" y="964"/>
                  </a:cxn>
                  <a:cxn ang="0">
                    <a:pos x="360" y="1172"/>
                  </a:cxn>
                  <a:cxn ang="0">
                    <a:pos x="364" y="1172"/>
                  </a:cxn>
                  <a:cxn ang="0">
                    <a:pos x="364" y="1172"/>
                  </a:cxn>
                  <a:cxn ang="0">
                    <a:pos x="368" y="1172"/>
                  </a:cxn>
                  <a:cxn ang="0">
                    <a:pos x="376" y="1168"/>
                  </a:cxn>
                  <a:cxn ang="0">
                    <a:pos x="432" y="1136"/>
                  </a:cxn>
                  <a:cxn ang="0">
                    <a:pos x="754" y="948"/>
                  </a:cxn>
                  <a:cxn ang="0">
                    <a:pos x="754" y="212"/>
                  </a:cxn>
                  <a:cxn ang="0">
                    <a:pos x="390" y="0"/>
                  </a:cxn>
                </a:cxnLst>
                <a:rect l="0" t="0" r="r" b="b"/>
                <a:pathLst>
                  <a:path w="754" h="1172">
                    <a:moveTo>
                      <a:pt x="390" y="0"/>
                    </a:moveTo>
                    <a:lnTo>
                      <a:pt x="0" y="228"/>
                    </a:lnTo>
                    <a:lnTo>
                      <a:pt x="0" y="964"/>
                    </a:lnTo>
                    <a:lnTo>
                      <a:pt x="360" y="1172"/>
                    </a:lnTo>
                    <a:lnTo>
                      <a:pt x="364" y="1172"/>
                    </a:lnTo>
                    <a:lnTo>
                      <a:pt x="364" y="1172"/>
                    </a:lnTo>
                    <a:lnTo>
                      <a:pt x="368" y="1172"/>
                    </a:lnTo>
                    <a:lnTo>
                      <a:pt x="376" y="1168"/>
                    </a:lnTo>
                    <a:lnTo>
                      <a:pt x="432" y="1136"/>
                    </a:lnTo>
                    <a:lnTo>
                      <a:pt x="754" y="948"/>
                    </a:lnTo>
                    <a:lnTo>
                      <a:pt x="754" y="212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Freeform 21"/>
              <p:cNvSpPr>
                <a:spLocks/>
              </p:cNvSpPr>
              <p:nvPr/>
            </p:nvSpPr>
            <p:spPr bwMode="auto">
              <a:xfrm>
                <a:off x="2176" y="3094"/>
                <a:ext cx="718" cy="416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372" y="0"/>
                  </a:cxn>
                  <a:cxn ang="0">
                    <a:pos x="718" y="200"/>
                  </a:cxn>
                  <a:cxn ang="0">
                    <a:pos x="346" y="416"/>
                  </a:cxn>
                  <a:cxn ang="0">
                    <a:pos x="0" y="216"/>
                  </a:cxn>
                </a:cxnLst>
                <a:rect l="0" t="0" r="r" b="b"/>
                <a:pathLst>
                  <a:path w="718" h="416">
                    <a:moveTo>
                      <a:pt x="0" y="216"/>
                    </a:moveTo>
                    <a:lnTo>
                      <a:pt x="372" y="0"/>
                    </a:lnTo>
                    <a:lnTo>
                      <a:pt x="718" y="200"/>
                    </a:lnTo>
                    <a:lnTo>
                      <a:pt x="346" y="416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Freeform 22"/>
              <p:cNvSpPr>
                <a:spLocks/>
              </p:cNvSpPr>
              <p:nvPr/>
            </p:nvSpPr>
            <p:spPr bwMode="auto">
              <a:xfrm>
                <a:off x="2176" y="2378"/>
                <a:ext cx="372" cy="932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372" y="0"/>
                  </a:cxn>
                  <a:cxn ang="0">
                    <a:pos x="372" y="716"/>
                  </a:cxn>
                  <a:cxn ang="0">
                    <a:pos x="0" y="932"/>
                  </a:cxn>
                  <a:cxn ang="0">
                    <a:pos x="0" y="216"/>
                  </a:cxn>
                </a:cxnLst>
                <a:rect l="0" t="0" r="r" b="b"/>
                <a:pathLst>
                  <a:path w="372" h="932">
                    <a:moveTo>
                      <a:pt x="0" y="216"/>
                    </a:moveTo>
                    <a:lnTo>
                      <a:pt x="372" y="0"/>
                    </a:lnTo>
                    <a:lnTo>
                      <a:pt x="372" y="716"/>
                    </a:lnTo>
                    <a:lnTo>
                      <a:pt x="0" y="932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Freeform 23"/>
              <p:cNvSpPr>
                <a:spLocks/>
              </p:cNvSpPr>
              <p:nvPr/>
            </p:nvSpPr>
            <p:spPr bwMode="auto">
              <a:xfrm>
                <a:off x="2540" y="3182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Freeform 24"/>
              <p:cNvSpPr>
                <a:spLocks/>
              </p:cNvSpPr>
              <p:nvPr/>
            </p:nvSpPr>
            <p:spPr bwMode="auto">
              <a:xfrm>
                <a:off x="2242" y="3010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Freeform 25"/>
              <p:cNvSpPr>
                <a:spLocks/>
              </p:cNvSpPr>
              <p:nvPr/>
            </p:nvSpPr>
            <p:spPr bwMode="auto">
              <a:xfrm>
                <a:off x="2242" y="3208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Freeform 26"/>
              <p:cNvSpPr>
                <a:spLocks/>
              </p:cNvSpPr>
              <p:nvPr/>
            </p:nvSpPr>
            <p:spPr bwMode="auto">
              <a:xfrm>
                <a:off x="2264" y="3228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Freeform 27"/>
              <p:cNvSpPr>
                <a:spLocks/>
              </p:cNvSpPr>
              <p:nvPr/>
            </p:nvSpPr>
            <p:spPr bwMode="auto">
              <a:xfrm>
                <a:off x="2264" y="3228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Freeform 28"/>
              <p:cNvSpPr>
                <a:spLocks/>
              </p:cNvSpPr>
              <p:nvPr/>
            </p:nvSpPr>
            <p:spPr bwMode="auto">
              <a:xfrm>
                <a:off x="2264" y="3242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Freeform 29"/>
              <p:cNvSpPr>
                <a:spLocks/>
              </p:cNvSpPr>
              <p:nvPr/>
            </p:nvSpPr>
            <p:spPr bwMode="auto">
              <a:xfrm>
                <a:off x="2524" y="338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Freeform 30"/>
              <p:cNvSpPr>
                <a:spLocks/>
              </p:cNvSpPr>
              <p:nvPr/>
            </p:nvSpPr>
            <p:spPr bwMode="auto">
              <a:xfrm>
                <a:off x="2524" y="3380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Freeform 31"/>
              <p:cNvSpPr>
                <a:spLocks/>
              </p:cNvSpPr>
              <p:nvPr/>
            </p:nvSpPr>
            <p:spPr bwMode="auto">
              <a:xfrm>
                <a:off x="2524" y="341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Freeform 32"/>
              <p:cNvSpPr>
                <a:spLocks/>
              </p:cNvSpPr>
              <p:nvPr/>
            </p:nvSpPr>
            <p:spPr bwMode="auto">
              <a:xfrm>
                <a:off x="2514" y="33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Freeform 33"/>
              <p:cNvSpPr>
                <a:spLocks/>
              </p:cNvSpPr>
              <p:nvPr/>
            </p:nvSpPr>
            <p:spPr bwMode="auto">
              <a:xfrm>
                <a:off x="2514" y="33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Freeform 34"/>
              <p:cNvSpPr>
                <a:spLocks/>
              </p:cNvSpPr>
              <p:nvPr/>
            </p:nvSpPr>
            <p:spPr bwMode="auto">
              <a:xfrm>
                <a:off x="2514" y="340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Freeform 35"/>
              <p:cNvSpPr>
                <a:spLocks/>
              </p:cNvSpPr>
              <p:nvPr/>
            </p:nvSpPr>
            <p:spPr bwMode="auto">
              <a:xfrm>
                <a:off x="2504" y="33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Freeform 36"/>
              <p:cNvSpPr>
                <a:spLocks/>
              </p:cNvSpPr>
              <p:nvPr/>
            </p:nvSpPr>
            <p:spPr bwMode="auto">
              <a:xfrm>
                <a:off x="2504" y="33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Freeform 37"/>
              <p:cNvSpPr>
                <a:spLocks/>
              </p:cNvSpPr>
              <p:nvPr/>
            </p:nvSpPr>
            <p:spPr bwMode="auto">
              <a:xfrm>
                <a:off x="2504" y="339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Freeform 38"/>
              <p:cNvSpPr>
                <a:spLocks/>
              </p:cNvSpPr>
              <p:nvPr/>
            </p:nvSpPr>
            <p:spPr bwMode="auto">
              <a:xfrm>
                <a:off x="2492" y="33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Freeform 39"/>
              <p:cNvSpPr>
                <a:spLocks/>
              </p:cNvSpPr>
              <p:nvPr/>
            </p:nvSpPr>
            <p:spPr bwMode="auto">
              <a:xfrm>
                <a:off x="2492" y="33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Freeform 40"/>
              <p:cNvSpPr>
                <a:spLocks/>
              </p:cNvSpPr>
              <p:nvPr/>
            </p:nvSpPr>
            <p:spPr bwMode="auto">
              <a:xfrm>
                <a:off x="2492" y="33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Freeform 41"/>
              <p:cNvSpPr>
                <a:spLocks/>
              </p:cNvSpPr>
              <p:nvPr/>
            </p:nvSpPr>
            <p:spPr bwMode="auto">
              <a:xfrm>
                <a:off x="2482" y="335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Freeform 42"/>
              <p:cNvSpPr>
                <a:spLocks/>
              </p:cNvSpPr>
              <p:nvPr/>
            </p:nvSpPr>
            <p:spPr bwMode="auto">
              <a:xfrm>
                <a:off x="2482" y="33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Freeform 43"/>
              <p:cNvSpPr>
                <a:spLocks/>
              </p:cNvSpPr>
              <p:nvPr/>
            </p:nvSpPr>
            <p:spPr bwMode="auto">
              <a:xfrm>
                <a:off x="2482" y="338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Freeform 44"/>
              <p:cNvSpPr>
                <a:spLocks/>
              </p:cNvSpPr>
              <p:nvPr/>
            </p:nvSpPr>
            <p:spPr bwMode="auto">
              <a:xfrm>
                <a:off x="2472" y="334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Freeform 45"/>
              <p:cNvSpPr>
                <a:spLocks/>
              </p:cNvSpPr>
              <p:nvPr/>
            </p:nvSpPr>
            <p:spPr bwMode="auto">
              <a:xfrm>
                <a:off x="2472" y="33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Freeform 46"/>
              <p:cNvSpPr>
                <a:spLocks/>
              </p:cNvSpPr>
              <p:nvPr/>
            </p:nvSpPr>
            <p:spPr bwMode="auto">
              <a:xfrm>
                <a:off x="2472" y="337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Freeform 47"/>
              <p:cNvSpPr>
                <a:spLocks/>
              </p:cNvSpPr>
              <p:nvPr/>
            </p:nvSpPr>
            <p:spPr bwMode="auto">
              <a:xfrm>
                <a:off x="2460" y="334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Freeform 48"/>
              <p:cNvSpPr>
                <a:spLocks/>
              </p:cNvSpPr>
              <p:nvPr/>
            </p:nvSpPr>
            <p:spPr bwMode="auto">
              <a:xfrm>
                <a:off x="2460" y="334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Freeform 49"/>
              <p:cNvSpPr>
                <a:spLocks/>
              </p:cNvSpPr>
              <p:nvPr/>
            </p:nvSpPr>
            <p:spPr bwMode="auto">
              <a:xfrm>
                <a:off x="2460" y="337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Freeform 50"/>
              <p:cNvSpPr>
                <a:spLocks/>
              </p:cNvSpPr>
              <p:nvPr/>
            </p:nvSpPr>
            <p:spPr bwMode="auto">
              <a:xfrm>
                <a:off x="2450" y="333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Freeform 51"/>
              <p:cNvSpPr>
                <a:spLocks/>
              </p:cNvSpPr>
              <p:nvPr/>
            </p:nvSpPr>
            <p:spPr bwMode="auto">
              <a:xfrm>
                <a:off x="2450" y="333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52"/>
              <p:cNvSpPr>
                <a:spLocks/>
              </p:cNvSpPr>
              <p:nvPr/>
            </p:nvSpPr>
            <p:spPr bwMode="auto">
              <a:xfrm>
                <a:off x="2450" y="336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53"/>
              <p:cNvSpPr>
                <a:spLocks/>
              </p:cNvSpPr>
              <p:nvPr/>
            </p:nvSpPr>
            <p:spPr bwMode="auto">
              <a:xfrm>
                <a:off x="2438" y="333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Rectangle 54"/>
              <p:cNvSpPr>
                <a:spLocks noChangeArrowheads="1"/>
              </p:cNvSpPr>
              <p:nvPr/>
            </p:nvSpPr>
            <p:spPr bwMode="auto">
              <a:xfrm>
                <a:off x="2438" y="333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55"/>
              <p:cNvSpPr>
                <a:spLocks/>
              </p:cNvSpPr>
              <p:nvPr/>
            </p:nvSpPr>
            <p:spPr bwMode="auto">
              <a:xfrm>
                <a:off x="2438" y="336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56"/>
              <p:cNvSpPr>
                <a:spLocks/>
              </p:cNvSpPr>
              <p:nvPr/>
            </p:nvSpPr>
            <p:spPr bwMode="auto">
              <a:xfrm>
                <a:off x="2428" y="3324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Rectangle 57"/>
              <p:cNvSpPr>
                <a:spLocks noChangeArrowheads="1"/>
              </p:cNvSpPr>
              <p:nvPr/>
            </p:nvSpPr>
            <p:spPr bwMode="auto">
              <a:xfrm>
                <a:off x="2428" y="332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58"/>
              <p:cNvSpPr>
                <a:spLocks/>
              </p:cNvSpPr>
              <p:nvPr/>
            </p:nvSpPr>
            <p:spPr bwMode="auto">
              <a:xfrm>
                <a:off x="2428" y="335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59"/>
              <p:cNvSpPr>
                <a:spLocks/>
              </p:cNvSpPr>
              <p:nvPr/>
            </p:nvSpPr>
            <p:spPr bwMode="auto">
              <a:xfrm>
                <a:off x="2418" y="331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60"/>
              <p:cNvSpPr>
                <a:spLocks/>
              </p:cNvSpPr>
              <p:nvPr/>
            </p:nvSpPr>
            <p:spPr bwMode="auto">
              <a:xfrm>
                <a:off x="2418" y="33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Freeform 61"/>
              <p:cNvSpPr>
                <a:spLocks/>
              </p:cNvSpPr>
              <p:nvPr/>
            </p:nvSpPr>
            <p:spPr bwMode="auto">
              <a:xfrm>
                <a:off x="2418" y="334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Freeform 62"/>
              <p:cNvSpPr>
                <a:spLocks/>
              </p:cNvSpPr>
              <p:nvPr/>
            </p:nvSpPr>
            <p:spPr bwMode="auto">
              <a:xfrm>
                <a:off x="2406" y="33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Freeform 63"/>
              <p:cNvSpPr>
                <a:spLocks/>
              </p:cNvSpPr>
              <p:nvPr/>
            </p:nvSpPr>
            <p:spPr bwMode="auto">
              <a:xfrm>
                <a:off x="2406" y="33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Freeform 64"/>
              <p:cNvSpPr>
                <a:spLocks/>
              </p:cNvSpPr>
              <p:nvPr/>
            </p:nvSpPr>
            <p:spPr bwMode="auto">
              <a:xfrm>
                <a:off x="2406" y="334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Freeform 65"/>
              <p:cNvSpPr>
                <a:spLocks/>
              </p:cNvSpPr>
              <p:nvPr/>
            </p:nvSpPr>
            <p:spPr bwMode="auto">
              <a:xfrm>
                <a:off x="2244" y="3212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Freeform 66"/>
              <p:cNvSpPr>
                <a:spLocks/>
              </p:cNvSpPr>
              <p:nvPr/>
            </p:nvSpPr>
            <p:spPr bwMode="auto">
              <a:xfrm>
                <a:off x="2258" y="3224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Freeform 67"/>
              <p:cNvSpPr>
                <a:spLocks/>
              </p:cNvSpPr>
              <p:nvPr/>
            </p:nvSpPr>
            <p:spPr bwMode="auto">
              <a:xfrm>
                <a:off x="2242" y="3214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Freeform 68"/>
              <p:cNvSpPr>
                <a:spLocks/>
              </p:cNvSpPr>
              <p:nvPr/>
            </p:nvSpPr>
            <p:spPr bwMode="auto">
              <a:xfrm>
                <a:off x="2242" y="3216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Freeform 69"/>
              <p:cNvSpPr>
                <a:spLocks/>
              </p:cNvSpPr>
              <p:nvPr/>
            </p:nvSpPr>
            <p:spPr bwMode="auto">
              <a:xfrm>
                <a:off x="2540" y="3120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Freeform 70"/>
              <p:cNvSpPr>
                <a:spLocks/>
              </p:cNvSpPr>
              <p:nvPr/>
            </p:nvSpPr>
            <p:spPr bwMode="auto">
              <a:xfrm>
                <a:off x="2242" y="2948"/>
                <a:ext cx="636" cy="368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8"/>
                  </a:cxn>
                </a:cxnLst>
                <a:rect l="0" t="0" r="r" b="b"/>
                <a:pathLst>
                  <a:path w="636" h="368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Freeform 71"/>
              <p:cNvSpPr>
                <a:spLocks/>
              </p:cNvSpPr>
              <p:nvPr/>
            </p:nvSpPr>
            <p:spPr bwMode="auto">
              <a:xfrm>
                <a:off x="2242" y="3146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0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0"/>
                  </a:cxn>
                </a:cxnLst>
                <a:rect l="0" t="0" r="r" b="b"/>
                <a:pathLst>
                  <a:path w="298" h="216">
                    <a:moveTo>
                      <a:pt x="298" y="170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0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Freeform 72"/>
              <p:cNvSpPr>
                <a:spLocks/>
              </p:cNvSpPr>
              <p:nvPr/>
            </p:nvSpPr>
            <p:spPr bwMode="auto">
              <a:xfrm>
                <a:off x="2264" y="3166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Rectangle 73"/>
              <p:cNvSpPr>
                <a:spLocks noChangeArrowheads="1"/>
              </p:cNvSpPr>
              <p:nvPr/>
            </p:nvSpPr>
            <p:spPr bwMode="auto">
              <a:xfrm>
                <a:off x="2264" y="3166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Freeform 74"/>
              <p:cNvSpPr>
                <a:spLocks/>
              </p:cNvSpPr>
              <p:nvPr/>
            </p:nvSpPr>
            <p:spPr bwMode="auto">
              <a:xfrm>
                <a:off x="2264" y="3180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Freeform 75"/>
              <p:cNvSpPr>
                <a:spLocks/>
              </p:cNvSpPr>
              <p:nvPr/>
            </p:nvSpPr>
            <p:spPr bwMode="auto">
              <a:xfrm>
                <a:off x="2524" y="33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Freeform 76"/>
              <p:cNvSpPr>
                <a:spLocks/>
              </p:cNvSpPr>
              <p:nvPr/>
            </p:nvSpPr>
            <p:spPr bwMode="auto">
              <a:xfrm>
                <a:off x="2524" y="33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Freeform 77"/>
              <p:cNvSpPr>
                <a:spLocks/>
              </p:cNvSpPr>
              <p:nvPr/>
            </p:nvSpPr>
            <p:spPr bwMode="auto">
              <a:xfrm>
                <a:off x="2524" y="33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Freeform 78"/>
              <p:cNvSpPr>
                <a:spLocks/>
              </p:cNvSpPr>
              <p:nvPr/>
            </p:nvSpPr>
            <p:spPr bwMode="auto">
              <a:xfrm>
                <a:off x="2514" y="33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Freeform 79"/>
              <p:cNvSpPr>
                <a:spLocks/>
              </p:cNvSpPr>
              <p:nvPr/>
            </p:nvSpPr>
            <p:spPr bwMode="auto">
              <a:xfrm>
                <a:off x="2514" y="33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Freeform 80"/>
              <p:cNvSpPr>
                <a:spLocks/>
              </p:cNvSpPr>
              <p:nvPr/>
            </p:nvSpPr>
            <p:spPr bwMode="auto">
              <a:xfrm>
                <a:off x="2514" y="334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Freeform 81"/>
              <p:cNvSpPr>
                <a:spLocks/>
              </p:cNvSpPr>
              <p:nvPr/>
            </p:nvSpPr>
            <p:spPr bwMode="auto">
              <a:xfrm>
                <a:off x="2504" y="330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Freeform 82"/>
              <p:cNvSpPr>
                <a:spLocks/>
              </p:cNvSpPr>
              <p:nvPr/>
            </p:nvSpPr>
            <p:spPr bwMode="auto">
              <a:xfrm>
                <a:off x="2504" y="33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Freeform 83"/>
              <p:cNvSpPr>
                <a:spLocks/>
              </p:cNvSpPr>
              <p:nvPr/>
            </p:nvSpPr>
            <p:spPr bwMode="auto">
              <a:xfrm>
                <a:off x="2504" y="33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Freeform 84"/>
              <p:cNvSpPr>
                <a:spLocks/>
              </p:cNvSpPr>
              <p:nvPr/>
            </p:nvSpPr>
            <p:spPr bwMode="auto">
              <a:xfrm>
                <a:off x="2492" y="329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Freeform 85"/>
              <p:cNvSpPr>
                <a:spLocks/>
              </p:cNvSpPr>
              <p:nvPr/>
            </p:nvSpPr>
            <p:spPr bwMode="auto">
              <a:xfrm>
                <a:off x="2492" y="329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Freeform 86"/>
              <p:cNvSpPr>
                <a:spLocks/>
              </p:cNvSpPr>
              <p:nvPr/>
            </p:nvSpPr>
            <p:spPr bwMode="auto">
              <a:xfrm>
                <a:off x="2492" y="332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Freeform 87"/>
              <p:cNvSpPr>
                <a:spLocks/>
              </p:cNvSpPr>
              <p:nvPr/>
            </p:nvSpPr>
            <p:spPr bwMode="auto">
              <a:xfrm>
                <a:off x="2482" y="329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Freeform 88"/>
              <p:cNvSpPr>
                <a:spLocks/>
              </p:cNvSpPr>
              <p:nvPr/>
            </p:nvSpPr>
            <p:spPr bwMode="auto">
              <a:xfrm>
                <a:off x="2482" y="329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Freeform 89"/>
              <p:cNvSpPr>
                <a:spLocks/>
              </p:cNvSpPr>
              <p:nvPr/>
            </p:nvSpPr>
            <p:spPr bwMode="auto">
              <a:xfrm>
                <a:off x="2482" y="332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Freeform 90"/>
              <p:cNvSpPr>
                <a:spLocks/>
              </p:cNvSpPr>
              <p:nvPr/>
            </p:nvSpPr>
            <p:spPr bwMode="auto">
              <a:xfrm>
                <a:off x="2472" y="3286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Freeform 91"/>
              <p:cNvSpPr>
                <a:spLocks/>
              </p:cNvSpPr>
              <p:nvPr/>
            </p:nvSpPr>
            <p:spPr bwMode="auto">
              <a:xfrm>
                <a:off x="2472" y="3286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Freeform 92"/>
              <p:cNvSpPr>
                <a:spLocks/>
              </p:cNvSpPr>
              <p:nvPr/>
            </p:nvSpPr>
            <p:spPr bwMode="auto">
              <a:xfrm>
                <a:off x="2472" y="331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Freeform 93"/>
              <p:cNvSpPr>
                <a:spLocks/>
              </p:cNvSpPr>
              <p:nvPr/>
            </p:nvSpPr>
            <p:spPr bwMode="auto">
              <a:xfrm>
                <a:off x="2460" y="328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Rectangle 94"/>
              <p:cNvSpPr>
                <a:spLocks noChangeArrowheads="1"/>
              </p:cNvSpPr>
              <p:nvPr/>
            </p:nvSpPr>
            <p:spPr bwMode="auto">
              <a:xfrm>
                <a:off x="2460" y="328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Freeform 95"/>
              <p:cNvSpPr>
                <a:spLocks/>
              </p:cNvSpPr>
              <p:nvPr/>
            </p:nvSpPr>
            <p:spPr bwMode="auto">
              <a:xfrm>
                <a:off x="2460" y="331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Freeform 96"/>
              <p:cNvSpPr>
                <a:spLocks/>
              </p:cNvSpPr>
              <p:nvPr/>
            </p:nvSpPr>
            <p:spPr bwMode="auto">
              <a:xfrm>
                <a:off x="2450" y="327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Freeform 97"/>
              <p:cNvSpPr>
                <a:spLocks/>
              </p:cNvSpPr>
              <p:nvPr/>
            </p:nvSpPr>
            <p:spPr bwMode="auto">
              <a:xfrm>
                <a:off x="2450" y="32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Freeform 98"/>
              <p:cNvSpPr>
                <a:spLocks/>
              </p:cNvSpPr>
              <p:nvPr/>
            </p:nvSpPr>
            <p:spPr bwMode="auto">
              <a:xfrm>
                <a:off x="2450" y="330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Freeform 99"/>
              <p:cNvSpPr>
                <a:spLocks/>
              </p:cNvSpPr>
              <p:nvPr/>
            </p:nvSpPr>
            <p:spPr bwMode="auto">
              <a:xfrm>
                <a:off x="2438" y="32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Freeform 100"/>
              <p:cNvSpPr>
                <a:spLocks/>
              </p:cNvSpPr>
              <p:nvPr/>
            </p:nvSpPr>
            <p:spPr bwMode="auto">
              <a:xfrm>
                <a:off x="2438" y="32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Freeform 101"/>
              <p:cNvSpPr>
                <a:spLocks/>
              </p:cNvSpPr>
              <p:nvPr/>
            </p:nvSpPr>
            <p:spPr bwMode="auto">
              <a:xfrm>
                <a:off x="2438" y="329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Freeform 102"/>
              <p:cNvSpPr>
                <a:spLocks/>
              </p:cNvSpPr>
              <p:nvPr/>
            </p:nvSpPr>
            <p:spPr bwMode="auto">
              <a:xfrm>
                <a:off x="2428" y="32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Freeform 103"/>
              <p:cNvSpPr>
                <a:spLocks/>
              </p:cNvSpPr>
              <p:nvPr/>
            </p:nvSpPr>
            <p:spPr bwMode="auto">
              <a:xfrm>
                <a:off x="2428" y="32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Freeform 104"/>
              <p:cNvSpPr>
                <a:spLocks/>
              </p:cNvSpPr>
              <p:nvPr/>
            </p:nvSpPr>
            <p:spPr bwMode="auto">
              <a:xfrm>
                <a:off x="2428" y="32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Freeform 105"/>
              <p:cNvSpPr>
                <a:spLocks/>
              </p:cNvSpPr>
              <p:nvPr/>
            </p:nvSpPr>
            <p:spPr bwMode="auto">
              <a:xfrm>
                <a:off x="2418" y="325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Freeform 106"/>
              <p:cNvSpPr>
                <a:spLocks/>
              </p:cNvSpPr>
              <p:nvPr/>
            </p:nvSpPr>
            <p:spPr bwMode="auto">
              <a:xfrm>
                <a:off x="2418" y="32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Freeform 107"/>
              <p:cNvSpPr>
                <a:spLocks/>
              </p:cNvSpPr>
              <p:nvPr/>
            </p:nvSpPr>
            <p:spPr bwMode="auto">
              <a:xfrm>
                <a:off x="2418" y="328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Freeform 108"/>
              <p:cNvSpPr>
                <a:spLocks/>
              </p:cNvSpPr>
              <p:nvPr/>
            </p:nvSpPr>
            <p:spPr bwMode="auto">
              <a:xfrm>
                <a:off x="2406" y="324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Freeform 109"/>
              <p:cNvSpPr>
                <a:spLocks/>
              </p:cNvSpPr>
              <p:nvPr/>
            </p:nvSpPr>
            <p:spPr bwMode="auto">
              <a:xfrm>
                <a:off x="2406" y="32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Freeform 110"/>
              <p:cNvSpPr>
                <a:spLocks/>
              </p:cNvSpPr>
              <p:nvPr/>
            </p:nvSpPr>
            <p:spPr bwMode="auto">
              <a:xfrm>
                <a:off x="2406" y="327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Freeform 111"/>
              <p:cNvSpPr>
                <a:spLocks/>
              </p:cNvSpPr>
              <p:nvPr/>
            </p:nvSpPr>
            <p:spPr bwMode="auto">
              <a:xfrm>
                <a:off x="2244" y="3150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Freeform 112"/>
              <p:cNvSpPr>
                <a:spLocks/>
              </p:cNvSpPr>
              <p:nvPr/>
            </p:nvSpPr>
            <p:spPr bwMode="auto">
              <a:xfrm>
                <a:off x="2258" y="3160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Freeform 113"/>
              <p:cNvSpPr>
                <a:spLocks/>
              </p:cNvSpPr>
              <p:nvPr/>
            </p:nvSpPr>
            <p:spPr bwMode="auto">
              <a:xfrm>
                <a:off x="2242" y="3152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Freeform 114"/>
              <p:cNvSpPr>
                <a:spLocks/>
              </p:cNvSpPr>
              <p:nvPr/>
            </p:nvSpPr>
            <p:spPr bwMode="auto">
              <a:xfrm>
                <a:off x="2242" y="3154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Freeform 115"/>
              <p:cNvSpPr>
                <a:spLocks/>
              </p:cNvSpPr>
              <p:nvPr/>
            </p:nvSpPr>
            <p:spPr bwMode="auto">
              <a:xfrm>
                <a:off x="2540" y="3056"/>
                <a:ext cx="338" cy="244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4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4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4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Freeform 116"/>
              <p:cNvSpPr>
                <a:spLocks/>
              </p:cNvSpPr>
              <p:nvPr/>
            </p:nvSpPr>
            <p:spPr bwMode="auto">
              <a:xfrm>
                <a:off x="2242" y="2886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0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0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Freeform 117"/>
              <p:cNvSpPr>
                <a:spLocks/>
              </p:cNvSpPr>
              <p:nvPr/>
            </p:nvSpPr>
            <p:spPr bwMode="auto">
              <a:xfrm>
                <a:off x="2242" y="3082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Freeform 118"/>
              <p:cNvSpPr>
                <a:spLocks/>
              </p:cNvSpPr>
              <p:nvPr/>
            </p:nvSpPr>
            <p:spPr bwMode="auto">
              <a:xfrm>
                <a:off x="2264" y="3102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Freeform 119"/>
              <p:cNvSpPr>
                <a:spLocks/>
              </p:cNvSpPr>
              <p:nvPr/>
            </p:nvSpPr>
            <p:spPr bwMode="auto">
              <a:xfrm>
                <a:off x="2264" y="3102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Freeform 120"/>
              <p:cNvSpPr>
                <a:spLocks/>
              </p:cNvSpPr>
              <p:nvPr/>
            </p:nvSpPr>
            <p:spPr bwMode="auto">
              <a:xfrm>
                <a:off x="2264" y="3116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Freeform 121"/>
              <p:cNvSpPr>
                <a:spLocks/>
              </p:cNvSpPr>
              <p:nvPr/>
            </p:nvSpPr>
            <p:spPr bwMode="auto">
              <a:xfrm>
                <a:off x="2524" y="325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Freeform 122"/>
              <p:cNvSpPr>
                <a:spLocks/>
              </p:cNvSpPr>
              <p:nvPr/>
            </p:nvSpPr>
            <p:spPr bwMode="auto">
              <a:xfrm>
                <a:off x="2524" y="32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Freeform 123"/>
              <p:cNvSpPr>
                <a:spLocks/>
              </p:cNvSpPr>
              <p:nvPr/>
            </p:nvSpPr>
            <p:spPr bwMode="auto">
              <a:xfrm>
                <a:off x="2524" y="328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Freeform 124"/>
              <p:cNvSpPr>
                <a:spLocks/>
              </p:cNvSpPr>
              <p:nvPr/>
            </p:nvSpPr>
            <p:spPr bwMode="auto">
              <a:xfrm>
                <a:off x="2514" y="324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Freeform 125"/>
              <p:cNvSpPr>
                <a:spLocks/>
              </p:cNvSpPr>
              <p:nvPr/>
            </p:nvSpPr>
            <p:spPr bwMode="auto">
              <a:xfrm>
                <a:off x="2514" y="32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Freeform 126"/>
              <p:cNvSpPr>
                <a:spLocks/>
              </p:cNvSpPr>
              <p:nvPr/>
            </p:nvSpPr>
            <p:spPr bwMode="auto">
              <a:xfrm>
                <a:off x="2514" y="327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Freeform 127"/>
              <p:cNvSpPr>
                <a:spLocks/>
              </p:cNvSpPr>
              <p:nvPr/>
            </p:nvSpPr>
            <p:spPr bwMode="auto">
              <a:xfrm>
                <a:off x="2504" y="3242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Rectangle 128"/>
              <p:cNvSpPr>
                <a:spLocks noChangeArrowheads="1"/>
              </p:cNvSpPr>
              <p:nvPr/>
            </p:nvSpPr>
            <p:spPr bwMode="auto">
              <a:xfrm>
                <a:off x="2504" y="324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Freeform 129"/>
              <p:cNvSpPr>
                <a:spLocks/>
              </p:cNvSpPr>
              <p:nvPr/>
            </p:nvSpPr>
            <p:spPr bwMode="auto">
              <a:xfrm>
                <a:off x="2504" y="32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Freeform 130"/>
              <p:cNvSpPr>
                <a:spLocks/>
              </p:cNvSpPr>
              <p:nvPr/>
            </p:nvSpPr>
            <p:spPr bwMode="auto">
              <a:xfrm>
                <a:off x="2492" y="323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Rectangle 131"/>
              <p:cNvSpPr>
                <a:spLocks noChangeArrowheads="1"/>
              </p:cNvSpPr>
              <p:nvPr/>
            </p:nvSpPr>
            <p:spPr bwMode="auto">
              <a:xfrm>
                <a:off x="2492" y="323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Freeform 132"/>
              <p:cNvSpPr>
                <a:spLocks/>
              </p:cNvSpPr>
              <p:nvPr/>
            </p:nvSpPr>
            <p:spPr bwMode="auto">
              <a:xfrm>
                <a:off x="2492" y="326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Freeform 133"/>
              <p:cNvSpPr>
                <a:spLocks/>
              </p:cNvSpPr>
              <p:nvPr/>
            </p:nvSpPr>
            <p:spPr bwMode="auto">
              <a:xfrm>
                <a:off x="2482" y="32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Freeform 134"/>
              <p:cNvSpPr>
                <a:spLocks/>
              </p:cNvSpPr>
              <p:nvPr/>
            </p:nvSpPr>
            <p:spPr bwMode="auto">
              <a:xfrm>
                <a:off x="2482" y="32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Freeform 135"/>
              <p:cNvSpPr>
                <a:spLocks/>
              </p:cNvSpPr>
              <p:nvPr/>
            </p:nvSpPr>
            <p:spPr bwMode="auto">
              <a:xfrm>
                <a:off x="2482" y="326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Freeform 136"/>
              <p:cNvSpPr>
                <a:spLocks/>
              </p:cNvSpPr>
              <p:nvPr/>
            </p:nvSpPr>
            <p:spPr bwMode="auto">
              <a:xfrm>
                <a:off x="2472" y="322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Freeform 137"/>
              <p:cNvSpPr>
                <a:spLocks/>
              </p:cNvSpPr>
              <p:nvPr/>
            </p:nvSpPr>
            <p:spPr bwMode="auto">
              <a:xfrm>
                <a:off x="2472" y="32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Freeform 138"/>
              <p:cNvSpPr>
                <a:spLocks/>
              </p:cNvSpPr>
              <p:nvPr/>
            </p:nvSpPr>
            <p:spPr bwMode="auto">
              <a:xfrm>
                <a:off x="2472" y="325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Freeform 139"/>
              <p:cNvSpPr>
                <a:spLocks/>
              </p:cNvSpPr>
              <p:nvPr/>
            </p:nvSpPr>
            <p:spPr bwMode="auto">
              <a:xfrm>
                <a:off x="2460" y="32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Freeform 140"/>
              <p:cNvSpPr>
                <a:spLocks/>
              </p:cNvSpPr>
              <p:nvPr/>
            </p:nvSpPr>
            <p:spPr bwMode="auto">
              <a:xfrm>
                <a:off x="2460" y="32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Freeform 141"/>
              <p:cNvSpPr>
                <a:spLocks/>
              </p:cNvSpPr>
              <p:nvPr/>
            </p:nvSpPr>
            <p:spPr bwMode="auto">
              <a:xfrm>
                <a:off x="2460" y="32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Freeform 142"/>
              <p:cNvSpPr>
                <a:spLocks/>
              </p:cNvSpPr>
              <p:nvPr/>
            </p:nvSpPr>
            <p:spPr bwMode="auto">
              <a:xfrm>
                <a:off x="2450" y="321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Freeform 143"/>
              <p:cNvSpPr>
                <a:spLocks/>
              </p:cNvSpPr>
              <p:nvPr/>
            </p:nvSpPr>
            <p:spPr bwMode="auto">
              <a:xfrm>
                <a:off x="2450" y="32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Freeform 144"/>
              <p:cNvSpPr>
                <a:spLocks/>
              </p:cNvSpPr>
              <p:nvPr/>
            </p:nvSpPr>
            <p:spPr bwMode="auto">
              <a:xfrm>
                <a:off x="2450" y="324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Freeform 145"/>
              <p:cNvSpPr>
                <a:spLocks/>
              </p:cNvSpPr>
              <p:nvPr/>
            </p:nvSpPr>
            <p:spPr bwMode="auto">
              <a:xfrm>
                <a:off x="2438" y="320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Freeform 146"/>
              <p:cNvSpPr>
                <a:spLocks/>
              </p:cNvSpPr>
              <p:nvPr/>
            </p:nvSpPr>
            <p:spPr bwMode="auto">
              <a:xfrm>
                <a:off x="2438" y="32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Freeform 147"/>
              <p:cNvSpPr>
                <a:spLocks/>
              </p:cNvSpPr>
              <p:nvPr/>
            </p:nvSpPr>
            <p:spPr bwMode="auto">
              <a:xfrm>
                <a:off x="2438" y="323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Freeform 148"/>
              <p:cNvSpPr>
                <a:spLocks/>
              </p:cNvSpPr>
              <p:nvPr/>
            </p:nvSpPr>
            <p:spPr bwMode="auto">
              <a:xfrm>
                <a:off x="2428" y="319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Freeform 149"/>
              <p:cNvSpPr>
                <a:spLocks/>
              </p:cNvSpPr>
              <p:nvPr/>
            </p:nvSpPr>
            <p:spPr bwMode="auto">
              <a:xfrm>
                <a:off x="2428" y="319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Freeform 150"/>
              <p:cNvSpPr>
                <a:spLocks/>
              </p:cNvSpPr>
              <p:nvPr/>
            </p:nvSpPr>
            <p:spPr bwMode="auto">
              <a:xfrm>
                <a:off x="2428" y="322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Freeform 151"/>
              <p:cNvSpPr>
                <a:spLocks/>
              </p:cNvSpPr>
              <p:nvPr/>
            </p:nvSpPr>
            <p:spPr bwMode="auto">
              <a:xfrm>
                <a:off x="2418" y="319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Freeform 152"/>
              <p:cNvSpPr>
                <a:spLocks/>
              </p:cNvSpPr>
              <p:nvPr/>
            </p:nvSpPr>
            <p:spPr bwMode="auto">
              <a:xfrm>
                <a:off x="2418" y="319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Freeform 153"/>
              <p:cNvSpPr>
                <a:spLocks/>
              </p:cNvSpPr>
              <p:nvPr/>
            </p:nvSpPr>
            <p:spPr bwMode="auto">
              <a:xfrm>
                <a:off x="2418" y="322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Freeform 154"/>
              <p:cNvSpPr>
                <a:spLocks/>
              </p:cNvSpPr>
              <p:nvPr/>
            </p:nvSpPr>
            <p:spPr bwMode="auto">
              <a:xfrm>
                <a:off x="2406" y="318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Rectangle 155"/>
              <p:cNvSpPr>
                <a:spLocks noChangeArrowheads="1"/>
              </p:cNvSpPr>
              <p:nvPr/>
            </p:nvSpPr>
            <p:spPr bwMode="auto">
              <a:xfrm>
                <a:off x="2406" y="318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Freeform 156"/>
              <p:cNvSpPr>
                <a:spLocks/>
              </p:cNvSpPr>
              <p:nvPr/>
            </p:nvSpPr>
            <p:spPr bwMode="auto">
              <a:xfrm>
                <a:off x="2406" y="321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Freeform 157"/>
              <p:cNvSpPr>
                <a:spLocks/>
              </p:cNvSpPr>
              <p:nvPr/>
            </p:nvSpPr>
            <p:spPr bwMode="auto">
              <a:xfrm>
                <a:off x="2244" y="3088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Freeform 158"/>
              <p:cNvSpPr>
                <a:spLocks/>
              </p:cNvSpPr>
              <p:nvPr/>
            </p:nvSpPr>
            <p:spPr bwMode="auto">
              <a:xfrm>
                <a:off x="2258" y="3098"/>
                <a:ext cx="2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2"/>
                  </a:cxn>
                </a:cxnLst>
                <a:rect l="0" t="0" r="r" b="b"/>
                <a:pathLst>
                  <a:path w="2" h="10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Freeform 159"/>
              <p:cNvSpPr>
                <a:spLocks/>
              </p:cNvSpPr>
              <p:nvPr/>
            </p:nvSpPr>
            <p:spPr bwMode="auto">
              <a:xfrm>
                <a:off x="2242" y="3090"/>
                <a:ext cx="18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0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Freeform 160"/>
              <p:cNvSpPr>
                <a:spLocks/>
              </p:cNvSpPr>
              <p:nvPr/>
            </p:nvSpPr>
            <p:spPr bwMode="auto">
              <a:xfrm>
                <a:off x="2242" y="3090"/>
                <a:ext cx="16" cy="1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Freeform 161"/>
              <p:cNvSpPr>
                <a:spLocks/>
              </p:cNvSpPr>
              <p:nvPr/>
            </p:nvSpPr>
            <p:spPr bwMode="auto">
              <a:xfrm>
                <a:off x="2540" y="2994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Freeform 162"/>
              <p:cNvSpPr>
                <a:spLocks/>
              </p:cNvSpPr>
              <p:nvPr/>
            </p:nvSpPr>
            <p:spPr bwMode="auto">
              <a:xfrm>
                <a:off x="2242" y="2822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Freeform 163"/>
              <p:cNvSpPr>
                <a:spLocks/>
              </p:cNvSpPr>
              <p:nvPr/>
            </p:nvSpPr>
            <p:spPr bwMode="auto">
              <a:xfrm>
                <a:off x="2242" y="3020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Freeform 164"/>
              <p:cNvSpPr>
                <a:spLocks/>
              </p:cNvSpPr>
              <p:nvPr/>
            </p:nvSpPr>
            <p:spPr bwMode="auto">
              <a:xfrm>
                <a:off x="2264" y="3040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Freeform 165"/>
              <p:cNvSpPr>
                <a:spLocks/>
              </p:cNvSpPr>
              <p:nvPr/>
            </p:nvSpPr>
            <p:spPr bwMode="auto">
              <a:xfrm>
                <a:off x="2264" y="3040"/>
                <a:ext cx="2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w="2" h="14">
                    <a:moveTo>
                      <a:pt x="0" y="14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Freeform 166"/>
              <p:cNvSpPr>
                <a:spLocks/>
              </p:cNvSpPr>
              <p:nvPr/>
            </p:nvSpPr>
            <p:spPr bwMode="auto">
              <a:xfrm>
                <a:off x="2264" y="3054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Freeform 167"/>
              <p:cNvSpPr>
                <a:spLocks/>
              </p:cNvSpPr>
              <p:nvPr/>
            </p:nvSpPr>
            <p:spPr bwMode="auto">
              <a:xfrm>
                <a:off x="2524" y="319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Freeform 168"/>
              <p:cNvSpPr>
                <a:spLocks/>
              </p:cNvSpPr>
              <p:nvPr/>
            </p:nvSpPr>
            <p:spPr bwMode="auto">
              <a:xfrm>
                <a:off x="2524" y="3192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Freeform 169"/>
              <p:cNvSpPr>
                <a:spLocks/>
              </p:cNvSpPr>
              <p:nvPr/>
            </p:nvSpPr>
            <p:spPr bwMode="auto">
              <a:xfrm>
                <a:off x="2524" y="322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Freeform 170"/>
              <p:cNvSpPr>
                <a:spLocks/>
              </p:cNvSpPr>
              <p:nvPr/>
            </p:nvSpPr>
            <p:spPr bwMode="auto">
              <a:xfrm>
                <a:off x="2514" y="31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Freeform 171"/>
              <p:cNvSpPr>
                <a:spLocks/>
              </p:cNvSpPr>
              <p:nvPr/>
            </p:nvSpPr>
            <p:spPr bwMode="auto">
              <a:xfrm>
                <a:off x="2514" y="31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Freeform 172"/>
              <p:cNvSpPr>
                <a:spLocks/>
              </p:cNvSpPr>
              <p:nvPr/>
            </p:nvSpPr>
            <p:spPr bwMode="auto">
              <a:xfrm>
                <a:off x="2514" y="321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Freeform 173"/>
              <p:cNvSpPr>
                <a:spLocks/>
              </p:cNvSpPr>
              <p:nvPr/>
            </p:nvSpPr>
            <p:spPr bwMode="auto">
              <a:xfrm>
                <a:off x="2504" y="31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Freeform 174"/>
              <p:cNvSpPr>
                <a:spLocks/>
              </p:cNvSpPr>
              <p:nvPr/>
            </p:nvSpPr>
            <p:spPr bwMode="auto">
              <a:xfrm>
                <a:off x="2504" y="31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Freeform 175"/>
              <p:cNvSpPr>
                <a:spLocks/>
              </p:cNvSpPr>
              <p:nvPr/>
            </p:nvSpPr>
            <p:spPr bwMode="auto">
              <a:xfrm>
                <a:off x="2504" y="321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Freeform 176"/>
              <p:cNvSpPr>
                <a:spLocks/>
              </p:cNvSpPr>
              <p:nvPr/>
            </p:nvSpPr>
            <p:spPr bwMode="auto">
              <a:xfrm>
                <a:off x="2492" y="31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Freeform 177"/>
              <p:cNvSpPr>
                <a:spLocks/>
              </p:cNvSpPr>
              <p:nvPr/>
            </p:nvSpPr>
            <p:spPr bwMode="auto">
              <a:xfrm>
                <a:off x="2492" y="31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Freeform 178"/>
              <p:cNvSpPr>
                <a:spLocks/>
              </p:cNvSpPr>
              <p:nvPr/>
            </p:nvSpPr>
            <p:spPr bwMode="auto">
              <a:xfrm>
                <a:off x="2492" y="320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Freeform 179"/>
              <p:cNvSpPr>
                <a:spLocks/>
              </p:cNvSpPr>
              <p:nvPr/>
            </p:nvSpPr>
            <p:spPr bwMode="auto">
              <a:xfrm>
                <a:off x="2482" y="31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Freeform 180"/>
              <p:cNvSpPr>
                <a:spLocks/>
              </p:cNvSpPr>
              <p:nvPr/>
            </p:nvSpPr>
            <p:spPr bwMode="auto">
              <a:xfrm>
                <a:off x="2482" y="31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Freeform 181"/>
              <p:cNvSpPr>
                <a:spLocks/>
              </p:cNvSpPr>
              <p:nvPr/>
            </p:nvSpPr>
            <p:spPr bwMode="auto">
              <a:xfrm>
                <a:off x="2482" y="319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82"/>
              <p:cNvSpPr>
                <a:spLocks/>
              </p:cNvSpPr>
              <p:nvPr/>
            </p:nvSpPr>
            <p:spPr bwMode="auto">
              <a:xfrm>
                <a:off x="2472" y="316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83"/>
              <p:cNvSpPr>
                <a:spLocks/>
              </p:cNvSpPr>
              <p:nvPr/>
            </p:nvSpPr>
            <p:spPr bwMode="auto">
              <a:xfrm>
                <a:off x="2472" y="31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84"/>
              <p:cNvSpPr>
                <a:spLocks/>
              </p:cNvSpPr>
              <p:nvPr/>
            </p:nvSpPr>
            <p:spPr bwMode="auto">
              <a:xfrm>
                <a:off x="2472" y="31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Freeform 185"/>
              <p:cNvSpPr>
                <a:spLocks/>
              </p:cNvSpPr>
              <p:nvPr/>
            </p:nvSpPr>
            <p:spPr bwMode="auto">
              <a:xfrm>
                <a:off x="2460" y="315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Freeform 186"/>
              <p:cNvSpPr>
                <a:spLocks/>
              </p:cNvSpPr>
              <p:nvPr/>
            </p:nvSpPr>
            <p:spPr bwMode="auto">
              <a:xfrm>
                <a:off x="2460" y="31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Freeform 187"/>
              <p:cNvSpPr>
                <a:spLocks/>
              </p:cNvSpPr>
              <p:nvPr/>
            </p:nvSpPr>
            <p:spPr bwMode="auto">
              <a:xfrm>
                <a:off x="2460" y="318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Freeform 188"/>
              <p:cNvSpPr>
                <a:spLocks/>
              </p:cNvSpPr>
              <p:nvPr/>
            </p:nvSpPr>
            <p:spPr bwMode="auto">
              <a:xfrm>
                <a:off x="2450" y="314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Freeform 189"/>
              <p:cNvSpPr>
                <a:spLocks/>
              </p:cNvSpPr>
              <p:nvPr/>
            </p:nvSpPr>
            <p:spPr bwMode="auto">
              <a:xfrm>
                <a:off x="2450" y="31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Freeform 190"/>
              <p:cNvSpPr>
                <a:spLocks/>
              </p:cNvSpPr>
              <p:nvPr/>
            </p:nvSpPr>
            <p:spPr bwMode="auto">
              <a:xfrm>
                <a:off x="2450" y="317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Freeform 191"/>
              <p:cNvSpPr>
                <a:spLocks/>
              </p:cNvSpPr>
              <p:nvPr/>
            </p:nvSpPr>
            <p:spPr bwMode="auto">
              <a:xfrm>
                <a:off x="2438" y="314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Rectangle 192"/>
              <p:cNvSpPr>
                <a:spLocks noChangeArrowheads="1"/>
              </p:cNvSpPr>
              <p:nvPr/>
            </p:nvSpPr>
            <p:spPr bwMode="auto">
              <a:xfrm>
                <a:off x="2438" y="314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Freeform 193"/>
              <p:cNvSpPr>
                <a:spLocks/>
              </p:cNvSpPr>
              <p:nvPr/>
            </p:nvSpPr>
            <p:spPr bwMode="auto">
              <a:xfrm>
                <a:off x="2438" y="317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Freeform 194"/>
              <p:cNvSpPr>
                <a:spLocks/>
              </p:cNvSpPr>
              <p:nvPr/>
            </p:nvSpPr>
            <p:spPr bwMode="auto">
              <a:xfrm>
                <a:off x="2428" y="313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Rectangle 195"/>
              <p:cNvSpPr>
                <a:spLocks noChangeArrowheads="1"/>
              </p:cNvSpPr>
              <p:nvPr/>
            </p:nvSpPr>
            <p:spPr bwMode="auto">
              <a:xfrm>
                <a:off x="2428" y="313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Freeform 196"/>
              <p:cNvSpPr>
                <a:spLocks/>
              </p:cNvSpPr>
              <p:nvPr/>
            </p:nvSpPr>
            <p:spPr bwMode="auto">
              <a:xfrm>
                <a:off x="2428" y="316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Freeform 197"/>
              <p:cNvSpPr>
                <a:spLocks/>
              </p:cNvSpPr>
              <p:nvPr/>
            </p:nvSpPr>
            <p:spPr bwMode="auto">
              <a:xfrm>
                <a:off x="2418" y="31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Freeform 198"/>
              <p:cNvSpPr>
                <a:spLocks/>
              </p:cNvSpPr>
              <p:nvPr/>
            </p:nvSpPr>
            <p:spPr bwMode="auto">
              <a:xfrm>
                <a:off x="2418" y="31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Freeform 199"/>
              <p:cNvSpPr>
                <a:spLocks/>
              </p:cNvSpPr>
              <p:nvPr/>
            </p:nvSpPr>
            <p:spPr bwMode="auto">
              <a:xfrm>
                <a:off x="2418" y="316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Freeform 200"/>
              <p:cNvSpPr>
                <a:spLocks/>
              </p:cNvSpPr>
              <p:nvPr/>
            </p:nvSpPr>
            <p:spPr bwMode="auto">
              <a:xfrm>
                <a:off x="2406" y="31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Freeform 201"/>
              <p:cNvSpPr>
                <a:spLocks/>
              </p:cNvSpPr>
              <p:nvPr/>
            </p:nvSpPr>
            <p:spPr bwMode="auto">
              <a:xfrm>
                <a:off x="2406" y="31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Freeform 202"/>
              <p:cNvSpPr>
                <a:spLocks/>
              </p:cNvSpPr>
              <p:nvPr/>
            </p:nvSpPr>
            <p:spPr bwMode="auto">
              <a:xfrm>
                <a:off x="2406" y="315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Freeform 203"/>
              <p:cNvSpPr>
                <a:spLocks/>
              </p:cNvSpPr>
              <p:nvPr/>
            </p:nvSpPr>
            <p:spPr bwMode="auto">
              <a:xfrm>
                <a:off x="2244" y="3024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Freeform 204"/>
              <p:cNvSpPr>
                <a:spLocks/>
              </p:cNvSpPr>
              <p:nvPr/>
            </p:nvSpPr>
            <p:spPr bwMode="auto">
              <a:xfrm>
                <a:off x="2258" y="3036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Freeform 205"/>
              <p:cNvSpPr>
                <a:spLocks/>
              </p:cNvSpPr>
              <p:nvPr/>
            </p:nvSpPr>
            <p:spPr bwMode="auto">
              <a:xfrm>
                <a:off x="2242" y="3026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Freeform 206"/>
              <p:cNvSpPr>
                <a:spLocks/>
              </p:cNvSpPr>
              <p:nvPr/>
            </p:nvSpPr>
            <p:spPr bwMode="auto">
              <a:xfrm>
                <a:off x="2242" y="3028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Freeform 207"/>
              <p:cNvSpPr>
                <a:spLocks/>
              </p:cNvSpPr>
              <p:nvPr/>
            </p:nvSpPr>
            <p:spPr bwMode="auto">
              <a:xfrm>
                <a:off x="2540" y="2932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Freeform 208"/>
              <p:cNvSpPr>
                <a:spLocks/>
              </p:cNvSpPr>
              <p:nvPr/>
            </p:nvSpPr>
            <p:spPr bwMode="auto">
              <a:xfrm>
                <a:off x="2242" y="2760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Freeform 209"/>
              <p:cNvSpPr>
                <a:spLocks/>
              </p:cNvSpPr>
              <p:nvPr/>
            </p:nvSpPr>
            <p:spPr bwMode="auto">
              <a:xfrm>
                <a:off x="2242" y="2956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Freeform 210"/>
              <p:cNvSpPr>
                <a:spLocks/>
              </p:cNvSpPr>
              <p:nvPr/>
            </p:nvSpPr>
            <p:spPr bwMode="auto">
              <a:xfrm>
                <a:off x="2264" y="2978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Rectangle 211"/>
              <p:cNvSpPr>
                <a:spLocks noChangeArrowheads="1"/>
              </p:cNvSpPr>
              <p:nvPr/>
            </p:nvSpPr>
            <p:spPr bwMode="auto">
              <a:xfrm>
                <a:off x="2264" y="2978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Freeform 212"/>
              <p:cNvSpPr>
                <a:spLocks/>
              </p:cNvSpPr>
              <p:nvPr/>
            </p:nvSpPr>
            <p:spPr bwMode="auto">
              <a:xfrm>
                <a:off x="2264" y="2992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Freeform 213"/>
              <p:cNvSpPr>
                <a:spLocks/>
              </p:cNvSpPr>
              <p:nvPr/>
            </p:nvSpPr>
            <p:spPr bwMode="auto">
              <a:xfrm>
                <a:off x="2524" y="312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Freeform 214"/>
              <p:cNvSpPr>
                <a:spLocks/>
              </p:cNvSpPr>
              <p:nvPr/>
            </p:nvSpPr>
            <p:spPr bwMode="auto">
              <a:xfrm>
                <a:off x="2524" y="31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Freeform 215"/>
              <p:cNvSpPr>
                <a:spLocks/>
              </p:cNvSpPr>
              <p:nvPr/>
            </p:nvSpPr>
            <p:spPr bwMode="auto">
              <a:xfrm>
                <a:off x="2524" y="315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Freeform 216"/>
              <p:cNvSpPr>
                <a:spLocks/>
              </p:cNvSpPr>
              <p:nvPr/>
            </p:nvSpPr>
            <p:spPr bwMode="auto">
              <a:xfrm>
                <a:off x="2514" y="31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Freeform 217"/>
              <p:cNvSpPr>
                <a:spLocks/>
              </p:cNvSpPr>
              <p:nvPr/>
            </p:nvSpPr>
            <p:spPr bwMode="auto">
              <a:xfrm>
                <a:off x="2514" y="31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Freeform 218"/>
              <p:cNvSpPr>
                <a:spLocks/>
              </p:cNvSpPr>
              <p:nvPr/>
            </p:nvSpPr>
            <p:spPr bwMode="auto">
              <a:xfrm>
                <a:off x="2514" y="315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Freeform 219"/>
              <p:cNvSpPr>
                <a:spLocks/>
              </p:cNvSpPr>
              <p:nvPr/>
            </p:nvSpPr>
            <p:spPr bwMode="auto">
              <a:xfrm>
                <a:off x="2504" y="311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07" name="Group 421"/>
            <p:cNvGrpSpPr>
              <a:grpSpLocks/>
            </p:cNvGrpSpPr>
            <p:nvPr/>
          </p:nvGrpSpPr>
          <p:grpSpPr bwMode="auto">
            <a:xfrm>
              <a:off x="4703403" y="1953916"/>
              <a:ext cx="2117244" cy="2143980"/>
              <a:chOff x="2242" y="2508"/>
              <a:chExt cx="636" cy="644"/>
            </a:xfrm>
          </p:grpSpPr>
          <p:sp>
            <p:nvSpPr>
              <p:cNvPr id="535" name="Freeform 221"/>
              <p:cNvSpPr>
                <a:spLocks/>
              </p:cNvSpPr>
              <p:nvPr/>
            </p:nvSpPr>
            <p:spPr bwMode="auto">
              <a:xfrm>
                <a:off x="2504" y="31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222"/>
              <p:cNvSpPr>
                <a:spLocks/>
              </p:cNvSpPr>
              <p:nvPr/>
            </p:nvSpPr>
            <p:spPr bwMode="auto">
              <a:xfrm>
                <a:off x="2504" y="314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223"/>
              <p:cNvSpPr>
                <a:spLocks/>
              </p:cNvSpPr>
              <p:nvPr/>
            </p:nvSpPr>
            <p:spPr bwMode="auto">
              <a:xfrm>
                <a:off x="2492" y="31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224"/>
              <p:cNvSpPr>
                <a:spLocks/>
              </p:cNvSpPr>
              <p:nvPr/>
            </p:nvSpPr>
            <p:spPr bwMode="auto">
              <a:xfrm>
                <a:off x="2492" y="31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225"/>
              <p:cNvSpPr>
                <a:spLocks/>
              </p:cNvSpPr>
              <p:nvPr/>
            </p:nvSpPr>
            <p:spPr bwMode="auto">
              <a:xfrm>
                <a:off x="2492" y="314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226"/>
              <p:cNvSpPr>
                <a:spLocks/>
              </p:cNvSpPr>
              <p:nvPr/>
            </p:nvSpPr>
            <p:spPr bwMode="auto">
              <a:xfrm>
                <a:off x="2482" y="310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227"/>
              <p:cNvSpPr>
                <a:spLocks/>
              </p:cNvSpPr>
              <p:nvPr/>
            </p:nvSpPr>
            <p:spPr bwMode="auto">
              <a:xfrm>
                <a:off x="2482" y="31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228"/>
              <p:cNvSpPr>
                <a:spLocks/>
              </p:cNvSpPr>
              <p:nvPr/>
            </p:nvSpPr>
            <p:spPr bwMode="auto">
              <a:xfrm>
                <a:off x="2482" y="31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229"/>
              <p:cNvSpPr>
                <a:spLocks/>
              </p:cNvSpPr>
              <p:nvPr/>
            </p:nvSpPr>
            <p:spPr bwMode="auto">
              <a:xfrm>
                <a:off x="2472" y="3098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230"/>
              <p:cNvSpPr>
                <a:spLocks/>
              </p:cNvSpPr>
              <p:nvPr/>
            </p:nvSpPr>
            <p:spPr bwMode="auto">
              <a:xfrm>
                <a:off x="2472" y="3098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231"/>
              <p:cNvSpPr>
                <a:spLocks/>
              </p:cNvSpPr>
              <p:nvPr/>
            </p:nvSpPr>
            <p:spPr bwMode="auto">
              <a:xfrm>
                <a:off x="2472" y="312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232"/>
              <p:cNvSpPr>
                <a:spLocks/>
              </p:cNvSpPr>
              <p:nvPr/>
            </p:nvSpPr>
            <p:spPr bwMode="auto">
              <a:xfrm>
                <a:off x="2460" y="309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Rectangle 233"/>
              <p:cNvSpPr>
                <a:spLocks noChangeArrowheads="1"/>
              </p:cNvSpPr>
              <p:nvPr/>
            </p:nvSpPr>
            <p:spPr bwMode="auto">
              <a:xfrm>
                <a:off x="2460" y="309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234"/>
              <p:cNvSpPr>
                <a:spLocks/>
              </p:cNvSpPr>
              <p:nvPr/>
            </p:nvSpPr>
            <p:spPr bwMode="auto">
              <a:xfrm>
                <a:off x="2460" y="312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235"/>
              <p:cNvSpPr>
                <a:spLocks/>
              </p:cNvSpPr>
              <p:nvPr/>
            </p:nvSpPr>
            <p:spPr bwMode="auto">
              <a:xfrm>
                <a:off x="2450" y="308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236"/>
              <p:cNvSpPr>
                <a:spLocks/>
              </p:cNvSpPr>
              <p:nvPr/>
            </p:nvSpPr>
            <p:spPr bwMode="auto">
              <a:xfrm>
                <a:off x="2450" y="30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237"/>
              <p:cNvSpPr>
                <a:spLocks/>
              </p:cNvSpPr>
              <p:nvPr/>
            </p:nvSpPr>
            <p:spPr bwMode="auto">
              <a:xfrm>
                <a:off x="2450" y="311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238"/>
              <p:cNvSpPr>
                <a:spLocks/>
              </p:cNvSpPr>
              <p:nvPr/>
            </p:nvSpPr>
            <p:spPr bwMode="auto">
              <a:xfrm>
                <a:off x="2438" y="307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239"/>
              <p:cNvSpPr>
                <a:spLocks/>
              </p:cNvSpPr>
              <p:nvPr/>
            </p:nvSpPr>
            <p:spPr bwMode="auto">
              <a:xfrm>
                <a:off x="2438" y="30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240"/>
              <p:cNvSpPr>
                <a:spLocks/>
              </p:cNvSpPr>
              <p:nvPr/>
            </p:nvSpPr>
            <p:spPr bwMode="auto">
              <a:xfrm>
                <a:off x="2438" y="310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241"/>
              <p:cNvSpPr>
                <a:spLocks/>
              </p:cNvSpPr>
              <p:nvPr/>
            </p:nvSpPr>
            <p:spPr bwMode="auto">
              <a:xfrm>
                <a:off x="2428" y="30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242"/>
              <p:cNvSpPr>
                <a:spLocks/>
              </p:cNvSpPr>
              <p:nvPr/>
            </p:nvSpPr>
            <p:spPr bwMode="auto">
              <a:xfrm>
                <a:off x="2428" y="30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243"/>
              <p:cNvSpPr>
                <a:spLocks/>
              </p:cNvSpPr>
              <p:nvPr/>
            </p:nvSpPr>
            <p:spPr bwMode="auto">
              <a:xfrm>
                <a:off x="2428" y="310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244"/>
              <p:cNvSpPr>
                <a:spLocks/>
              </p:cNvSpPr>
              <p:nvPr/>
            </p:nvSpPr>
            <p:spPr bwMode="auto">
              <a:xfrm>
                <a:off x="2418" y="30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245"/>
              <p:cNvSpPr>
                <a:spLocks/>
              </p:cNvSpPr>
              <p:nvPr/>
            </p:nvSpPr>
            <p:spPr bwMode="auto">
              <a:xfrm>
                <a:off x="2418" y="30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246"/>
              <p:cNvSpPr>
                <a:spLocks/>
              </p:cNvSpPr>
              <p:nvPr/>
            </p:nvSpPr>
            <p:spPr bwMode="auto">
              <a:xfrm>
                <a:off x="2418" y="309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Freeform 247"/>
              <p:cNvSpPr>
                <a:spLocks/>
              </p:cNvSpPr>
              <p:nvPr/>
            </p:nvSpPr>
            <p:spPr bwMode="auto">
              <a:xfrm>
                <a:off x="2406" y="30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Freeform 248"/>
              <p:cNvSpPr>
                <a:spLocks/>
              </p:cNvSpPr>
              <p:nvPr/>
            </p:nvSpPr>
            <p:spPr bwMode="auto">
              <a:xfrm>
                <a:off x="2406" y="30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Freeform 249"/>
              <p:cNvSpPr>
                <a:spLocks/>
              </p:cNvSpPr>
              <p:nvPr/>
            </p:nvSpPr>
            <p:spPr bwMode="auto">
              <a:xfrm>
                <a:off x="2406" y="30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Freeform 250"/>
              <p:cNvSpPr>
                <a:spLocks/>
              </p:cNvSpPr>
              <p:nvPr/>
            </p:nvSpPr>
            <p:spPr bwMode="auto">
              <a:xfrm>
                <a:off x="2244" y="2962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Freeform 251"/>
              <p:cNvSpPr>
                <a:spLocks/>
              </p:cNvSpPr>
              <p:nvPr/>
            </p:nvSpPr>
            <p:spPr bwMode="auto">
              <a:xfrm>
                <a:off x="2258" y="2972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Freeform 252"/>
              <p:cNvSpPr>
                <a:spLocks/>
              </p:cNvSpPr>
              <p:nvPr/>
            </p:nvSpPr>
            <p:spPr bwMode="auto">
              <a:xfrm>
                <a:off x="2242" y="2964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Freeform 253"/>
              <p:cNvSpPr>
                <a:spLocks/>
              </p:cNvSpPr>
              <p:nvPr/>
            </p:nvSpPr>
            <p:spPr bwMode="auto">
              <a:xfrm>
                <a:off x="2242" y="2966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Freeform 254"/>
              <p:cNvSpPr>
                <a:spLocks/>
              </p:cNvSpPr>
              <p:nvPr/>
            </p:nvSpPr>
            <p:spPr bwMode="auto">
              <a:xfrm>
                <a:off x="2540" y="2868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Freeform 255"/>
              <p:cNvSpPr>
                <a:spLocks/>
              </p:cNvSpPr>
              <p:nvPr/>
            </p:nvSpPr>
            <p:spPr bwMode="auto">
              <a:xfrm>
                <a:off x="2242" y="2696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Freeform 256"/>
              <p:cNvSpPr>
                <a:spLocks/>
              </p:cNvSpPr>
              <p:nvPr/>
            </p:nvSpPr>
            <p:spPr bwMode="auto">
              <a:xfrm>
                <a:off x="2242" y="2894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Freeform 257"/>
              <p:cNvSpPr>
                <a:spLocks/>
              </p:cNvSpPr>
              <p:nvPr/>
            </p:nvSpPr>
            <p:spPr bwMode="auto">
              <a:xfrm>
                <a:off x="2264" y="2914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Freeform 258"/>
              <p:cNvSpPr>
                <a:spLocks/>
              </p:cNvSpPr>
              <p:nvPr/>
            </p:nvSpPr>
            <p:spPr bwMode="auto">
              <a:xfrm>
                <a:off x="2264" y="2914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Freeform 259"/>
              <p:cNvSpPr>
                <a:spLocks/>
              </p:cNvSpPr>
              <p:nvPr/>
            </p:nvSpPr>
            <p:spPr bwMode="auto">
              <a:xfrm>
                <a:off x="2264" y="2928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Freeform 260"/>
              <p:cNvSpPr>
                <a:spLocks/>
              </p:cNvSpPr>
              <p:nvPr/>
            </p:nvSpPr>
            <p:spPr bwMode="auto">
              <a:xfrm>
                <a:off x="2524" y="30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Freeform 261"/>
              <p:cNvSpPr>
                <a:spLocks/>
              </p:cNvSpPr>
              <p:nvPr/>
            </p:nvSpPr>
            <p:spPr bwMode="auto">
              <a:xfrm>
                <a:off x="2524" y="30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Freeform 262"/>
              <p:cNvSpPr>
                <a:spLocks/>
              </p:cNvSpPr>
              <p:nvPr/>
            </p:nvSpPr>
            <p:spPr bwMode="auto">
              <a:xfrm>
                <a:off x="2524" y="309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Freeform 263"/>
              <p:cNvSpPr>
                <a:spLocks/>
              </p:cNvSpPr>
              <p:nvPr/>
            </p:nvSpPr>
            <p:spPr bwMode="auto">
              <a:xfrm>
                <a:off x="2514" y="30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Freeform 264"/>
              <p:cNvSpPr>
                <a:spLocks/>
              </p:cNvSpPr>
              <p:nvPr/>
            </p:nvSpPr>
            <p:spPr bwMode="auto">
              <a:xfrm>
                <a:off x="2514" y="30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Freeform 265"/>
              <p:cNvSpPr>
                <a:spLocks/>
              </p:cNvSpPr>
              <p:nvPr/>
            </p:nvSpPr>
            <p:spPr bwMode="auto">
              <a:xfrm>
                <a:off x="2514" y="30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Freeform 266"/>
              <p:cNvSpPr>
                <a:spLocks/>
              </p:cNvSpPr>
              <p:nvPr/>
            </p:nvSpPr>
            <p:spPr bwMode="auto">
              <a:xfrm>
                <a:off x="2504" y="3054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Rectangle 267"/>
              <p:cNvSpPr>
                <a:spLocks noChangeArrowheads="1"/>
              </p:cNvSpPr>
              <p:nvPr/>
            </p:nvSpPr>
            <p:spPr bwMode="auto">
              <a:xfrm>
                <a:off x="2504" y="305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Freeform 268"/>
              <p:cNvSpPr>
                <a:spLocks/>
              </p:cNvSpPr>
              <p:nvPr/>
            </p:nvSpPr>
            <p:spPr bwMode="auto">
              <a:xfrm>
                <a:off x="2504" y="308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Freeform 269"/>
              <p:cNvSpPr>
                <a:spLocks/>
              </p:cNvSpPr>
              <p:nvPr/>
            </p:nvSpPr>
            <p:spPr bwMode="auto">
              <a:xfrm>
                <a:off x="2492" y="3048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Rectangle 270"/>
              <p:cNvSpPr>
                <a:spLocks noChangeArrowheads="1"/>
              </p:cNvSpPr>
              <p:nvPr/>
            </p:nvSpPr>
            <p:spPr bwMode="auto">
              <a:xfrm>
                <a:off x="2492" y="3048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Freeform 271"/>
              <p:cNvSpPr>
                <a:spLocks/>
              </p:cNvSpPr>
              <p:nvPr/>
            </p:nvSpPr>
            <p:spPr bwMode="auto">
              <a:xfrm>
                <a:off x="2492" y="307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Freeform 272"/>
              <p:cNvSpPr>
                <a:spLocks/>
              </p:cNvSpPr>
              <p:nvPr/>
            </p:nvSpPr>
            <p:spPr bwMode="auto">
              <a:xfrm>
                <a:off x="2482" y="304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Freeform 273"/>
              <p:cNvSpPr>
                <a:spLocks/>
              </p:cNvSpPr>
              <p:nvPr/>
            </p:nvSpPr>
            <p:spPr bwMode="auto">
              <a:xfrm>
                <a:off x="2482" y="30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Freeform 274"/>
              <p:cNvSpPr>
                <a:spLocks/>
              </p:cNvSpPr>
              <p:nvPr/>
            </p:nvSpPr>
            <p:spPr bwMode="auto">
              <a:xfrm>
                <a:off x="2482" y="30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Freeform 275"/>
              <p:cNvSpPr>
                <a:spLocks/>
              </p:cNvSpPr>
              <p:nvPr/>
            </p:nvSpPr>
            <p:spPr bwMode="auto">
              <a:xfrm>
                <a:off x="2472" y="303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Freeform 276"/>
              <p:cNvSpPr>
                <a:spLocks/>
              </p:cNvSpPr>
              <p:nvPr/>
            </p:nvSpPr>
            <p:spPr bwMode="auto">
              <a:xfrm>
                <a:off x="2472" y="30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277"/>
              <p:cNvSpPr>
                <a:spLocks/>
              </p:cNvSpPr>
              <p:nvPr/>
            </p:nvSpPr>
            <p:spPr bwMode="auto">
              <a:xfrm>
                <a:off x="2472" y="306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278"/>
              <p:cNvSpPr>
                <a:spLocks/>
              </p:cNvSpPr>
              <p:nvPr/>
            </p:nvSpPr>
            <p:spPr bwMode="auto">
              <a:xfrm>
                <a:off x="2460" y="302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279"/>
              <p:cNvSpPr>
                <a:spLocks/>
              </p:cNvSpPr>
              <p:nvPr/>
            </p:nvSpPr>
            <p:spPr bwMode="auto">
              <a:xfrm>
                <a:off x="2460" y="30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Freeform 280"/>
              <p:cNvSpPr>
                <a:spLocks/>
              </p:cNvSpPr>
              <p:nvPr/>
            </p:nvSpPr>
            <p:spPr bwMode="auto">
              <a:xfrm>
                <a:off x="2460" y="305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Freeform 281"/>
              <p:cNvSpPr>
                <a:spLocks/>
              </p:cNvSpPr>
              <p:nvPr/>
            </p:nvSpPr>
            <p:spPr bwMode="auto">
              <a:xfrm>
                <a:off x="2450" y="302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Freeform 282"/>
              <p:cNvSpPr>
                <a:spLocks/>
              </p:cNvSpPr>
              <p:nvPr/>
            </p:nvSpPr>
            <p:spPr bwMode="auto">
              <a:xfrm>
                <a:off x="2450" y="30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Freeform 283"/>
              <p:cNvSpPr>
                <a:spLocks/>
              </p:cNvSpPr>
              <p:nvPr/>
            </p:nvSpPr>
            <p:spPr bwMode="auto">
              <a:xfrm>
                <a:off x="2450" y="305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Freeform 284"/>
              <p:cNvSpPr>
                <a:spLocks/>
              </p:cNvSpPr>
              <p:nvPr/>
            </p:nvSpPr>
            <p:spPr bwMode="auto">
              <a:xfrm>
                <a:off x="2438" y="30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Freeform 285"/>
              <p:cNvSpPr>
                <a:spLocks/>
              </p:cNvSpPr>
              <p:nvPr/>
            </p:nvSpPr>
            <p:spPr bwMode="auto">
              <a:xfrm>
                <a:off x="2438" y="30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Freeform 286"/>
              <p:cNvSpPr>
                <a:spLocks/>
              </p:cNvSpPr>
              <p:nvPr/>
            </p:nvSpPr>
            <p:spPr bwMode="auto">
              <a:xfrm>
                <a:off x="2438" y="30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Freeform 287"/>
              <p:cNvSpPr>
                <a:spLocks/>
              </p:cNvSpPr>
              <p:nvPr/>
            </p:nvSpPr>
            <p:spPr bwMode="auto">
              <a:xfrm>
                <a:off x="2428" y="30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Freeform 288"/>
              <p:cNvSpPr>
                <a:spLocks/>
              </p:cNvSpPr>
              <p:nvPr/>
            </p:nvSpPr>
            <p:spPr bwMode="auto">
              <a:xfrm>
                <a:off x="2428" y="30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Freeform 289"/>
              <p:cNvSpPr>
                <a:spLocks/>
              </p:cNvSpPr>
              <p:nvPr/>
            </p:nvSpPr>
            <p:spPr bwMode="auto">
              <a:xfrm>
                <a:off x="2428" y="304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Freeform 290"/>
              <p:cNvSpPr>
                <a:spLocks/>
              </p:cNvSpPr>
              <p:nvPr/>
            </p:nvSpPr>
            <p:spPr bwMode="auto">
              <a:xfrm>
                <a:off x="2418" y="3004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Rectangle 291"/>
              <p:cNvSpPr>
                <a:spLocks noChangeArrowheads="1"/>
              </p:cNvSpPr>
              <p:nvPr/>
            </p:nvSpPr>
            <p:spPr bwMode="auto">
              <a:xfrm>
                <a:off x="2418" y="300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Freeform 292"/>
              <p:cNvSpPr>
                <a:spLocks/>
              </p:cNvSpPr>
              <p:nvPr/>
            </p:nvSpPr>
            <p:spPr bwMode="auto">
              <a:xfrm>
                <a:off x="2418" y="30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Freeform 293"/>
              <p:cNvSpPr>
                <a:spLocks/>
              </p:cNvSpPr>
              <p:nvPr/>
            </p:nvSpPr>
            <p:spPr bwMode="auto">
              <a:xfrm>
                <a:off x="2406" y="2998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Rectangle 294"/>
              <p:cNvSpPr>
                <a:spLocks noChangeArrowheads="1"/>
              </p:cNvSpPr>
              <p:nvPr/>
            </p:nvSpPr>
            <p:spPr bwMode="auto">
              <a:xfrm>
                <a:off x="2406" y="2998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Freeform 295"/>
              <p:cNvSpPr>
                <a:spLocks/>
              </p:cNvSpPr>
              <p:nvPr/>
            </p:nvSpPr>
            <p:spPr bwMode="auto">
              <a:xfrm>
                <a:off x="2406" y="302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296"/>
              <p:cNvSpPr>
                <a:spLocks/>
              </p:cNvSpPr>
              <p:nvPr/>
            </p:nvSpPr>
            <p:spPr bwMode="auto">
              <a:xfrm>
                <a:off x="2244" y="2900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Freeform 297"/>
              <p:cNvSpPr>
                <a:spLocks/>
              </p:cNvSpPr>
              <p:nvPr/>
            </p:nvSpPr>
            <p:spPr bwMode="auto">
              <a:xfrm>
                <a:off x="2258" y="2910"/>
                <a:ext cx="2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2"/>
                  </a:cxn>
                </a:cxnLst>
                <a:rect l="0" t="0" r="r" b="b"/>
                <a:pathLst>
                  <a:path w="2" h="10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Freeform 298"/>
              <p:cNvSpPr>
                <a:spLocks/>
              </p:cNvSpPr>
              <p:nvPr/>
            </p:nvSpPr>
            <p:spPr bwMode="auto">
              <a:xfrm>
                <a:off x="2242" y="2900"/>
                <a:ext cx="18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2"/>
                  </a:cxn>
                  <a:cxn ang="0">
                    <a:pos x="0" y="2"/>
                  </a:cxn>
                </a:cxnLst>
                <a:rect l="0" t="0" r="r" b="b"/>
                <a:pathLst>
                  <a:path w="18" h="12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Freeform 299"/>
              <p:cNvSpPr>
                <a:spLocks/>
              </p:cNvSpPr>
              <p:nvPr/>
            </p:nvSpPr>
            <p:spPr bwMode="auto">
              <a:xfrm>
                <a:off x="2242" y="2902"/>
                <a:ext cx="16" cy="1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Freeform 300"/>
              <p:cNvSpPr>
                <a:spLocks/>
              </p:cNvSpPr>
              <p:nvPr/>
            </p:nvSpPr>
            <p:spPr bwMode="auto">
              <a:xfrm>
                <a:off x="2540" y="2806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Freeform 301"/>
              <p:cNvSpPr>
                <a:spLocks/>
              </p:cNvSpPr>
              <p:nvPr/>
            </p:nvSpPr>
            <p:spPr bwMode="auto">
              <a:xfrm>
                <a:off x="2242" y="2634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Freeform 302"/>
              <p:cNvSpPr>
                <a:spLocks/>
              </p:cNvSpPr>
              <p:nvPr/>
            </p:nvSpPr>
            <p:spPr bwMode="auto">
              <a:xfrm>
                <a:off x="2242" y="2832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Freeform 303"/>
              <p:cNvSpPr>
                <a:spLocks/>
              </p:cNvSpPr>
              <p:nvPr/>
            </p:nvSpPr>
            <p:spPr bwMode="auto">
              <a:xfrm>
                <a:off x="2264" y="2852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Rectangle 304"/>
              <p:cNvSpPr>
                <a:spLocks noChangeArrowheads="1"/>
              </p:cNvSpPr>
              <p:nvPr/>
            </p:nvSpPr>
            <p:spPr bwMode="auto">
              <a:xfrm>
                <a:off x="2264" y="2852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Freeform 305"/>
              <p:cNvSpPr>
                <a:spLocks/>
              </p:cNvSpPr>
              <p:nvPr/>
            </p:nvSpPr>
            <p:spPr bwMode="auto">
              <a:xfrm>
                <a:off x="2264" y="2866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306"/>
              <p:cNvSpPr>
                <a:spLocks/>
              </p:cNvSpPr>
              <p:nvPr/>
            </p:nvSpPr>
            <p:spPr bwMode="auto">
              <a:xfrm>
                <a:off x="2524" y="300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Freeform 307"/>
              <p:cNvSpPr>
                <a:spLocks/>
              </p:cNvSpPr>
              <p:nvPr/>
            </p:nvSpPr>
            <p:spPr bwMode="auto">
              <a:xfrm>
                <a:off x="2524" y="300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Freeform 308"/>
              <p:cNvSpPr>
                <a:spLocks/>
              </p:cNvSpPr>
              <p:nvPr/>
            </p:nvSpPr>
            <p:spPr bwMode="auto">
              <a:xfrm>
                <a:off x="2524" y="303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Freeform 309"/>
              <p:cNvSpPr>
                <a:spLocks/>
              </p:cNvSpPr>
              <p:nvPr/>
            </p:nvSpPr>
            <p:spPr bwMode="auto">
              <a:xfrm>
                <a:off x="2514" y="299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310"/>
              <p:cNvSpPr>
                <a:spLocks/>
              </p:cNvSpPr>
              <p:nvPr/>
            </p:nvSpPr>
            <p:spPr bwMode="auto">
              <a:xfrm>
                <a:off x="2514" y="299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311"/>
              <p:cNvSpPr>
                <a:spLocks/>
              </p:cNvSpPr>
              <p:nvPr/>
            </p:nvSpPr>
            <p:spPr bwMode="auto">
              <a:xfrm>
                <a:off x="2514" y="302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312"/>
              <p:cNvSpPr>
                <a:spLocks/>
              </p:cNvSpPr>
              <p:nvPr/>
            </p:nvSpPr>
            <p:spPr bwMode="auto">
              <a:xfrm>
                <a:off x="2504" y="299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313"/>
              <p:cNvSpPr>
                <a:spLocks/>
              </p:cNvSpPr>
              <p:nvPr/>
            </p:nvSpPr>
            <p:spPr bwMode="auto">
              <a:xfrm>
                <a:off x="2504" y="299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314"/>
              <p:cNvSpPr>
                <a:spLocks/>
              </p:cNvSpPr>
              <p:nvPr/>
            </p:nvSpPr>
            <p:spPr bwMode="auto">
              <a:xfrm>
                <a:off x="2504" y="302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315"/>
              <p:cNvSpPr>
                <a:spLocks/>
              </p:cNvSpPr>
              <p:nvPr/>
            </p:nvSpPr>
            <p:spPr bwMode="auto">
              <a:xfrm>
                <a:off x="2492" y="29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316"/>
              <p:cNvSpPr>
                <a:spLocks/>
              </p:cNvSpPr>
              <p:nvPr/>
            </p:nvSpPr>
            <p:spPr bwMode="auto">
              <a:xfrm>
                <a:off x="2492" y="29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317"/>
              <p:cNvSpPr>
                <a:spLocks/>
              </p:cNvSpPr>
              <p:nvPr/>
            </p:nvSpPr>
            <p:spPr bwMode="auto">
              <a:xfrm>
                <a:off x="2492" y="301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318"/>
              <p:cNvSpPr>
                <a:spLocks/>
              </p:cNvSpPr>
              <p:nvPr/>
            </p:nvSpPr>
            <p:spPr bwMode="auto">
              <a:xfrm>
                <a:off x="2482" y="29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Freeform 319"/>
              <p:cNvSpPr>
                <a:spLocks/>
              </p:cNvSpPr>
              <p:nvPr/>
            </p:nvSpPr>
            <p:spPr bwMode="auto">
              <a:xfrm>
                <a:off x="2482" y="29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Freeform 320"/>
              <p:cNvSpPr>
                <a:spLocks/>
              </p:cNvSpPr>
              <p:nvPr/>
            </p:nvSpPr>
            <p:spPr bwMode="auto">
              <a:xfrm>
                <a:off x="2482" y="300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Freeform 321"/>
              <p:cNvSpPr>
                <a:spLocks/>
              </p:cNvSpPr>
              <p:nvPr/>
            </p:nvSpPr>
            <p:spPr bwMode="auto">
              <a:xfrm>
                <a:off x="2472" y="297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Freeform 322"/>
              <p:cNvSpPr>
                <a:spLocks/>
              </p:cNvSpPr>
              <p:nvPr/>
            </p:nvSpPr>
            <p:spPr bwMode="auto">
              <a:xfrm>
                <a:off x="2472" y="29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Freeform 323"/>
              <p:cNvSpPr>
                <a:spLocks/>
              </p:cNvSpPr>
              <p:nvPr/>
            </p:nvSpPr>
            <p:spPr bwMode="auto">
              <a:xfrm>
                <a:off x="2472" y="300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324"/>
              <p:cNvSpPr>
                <a:spLocks/>
              </p:cNvSpPr>
              <p:nvPr/>
            </p:nvSpPr>
            <p:spPr bwMode="auto">
              <a:xfrm>
                <a:off x="2460" y="29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Freeform 325"/>
              <p:cNvSpPr>
                <a:spLocks/>
              </p:cNvSpPr>
              <p:nvPr/>
            </p:nvSpPr>
            <p:spPr bwMode="auto">
              <a:xfrm>
                <a:off x="2460" y="29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Freeform 326"/>
              <p:cNvSpPr>
                <a:spLocks/>
              </p:cNvSpPr>
              <p:nvPr/>
            </p:nvSpPr>
            <p:spPr bwMode="auto">
              <a:xfrm>
                <a:off x="2460" y="299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Freeform 327"/>
              <p:cNvSpPr>
                <a:spLocks/>
              </p:cNvSpPr>
              <p:nvPr/>
            </p:nvSpPr>
            <p:spPr bwMode="auto">
              <a:xfrm>
                <a:off x="2450" y="2960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Rectangle 328"/>
              <p:cNvSpPr>
                <a:spLocks noChangeArrowheads="1"/>
              </p:cNvSpPr>
              <p:nvPr/>
            </p:nvSpPr>
            <p:spPr bwMode="auto">
              <a:xfrm>
                <a:off x="2450" y="296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Freeform 329"/>
              <p:cNvSpPr>
                <a:spLocks/>
              </p:cNvSpPr>
              <p:nvPr/>
            </p:nvSpPr>
            <p:spPr bwMode="auto">
              <a:xfrm>
                <a:off x="2450" y="29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Freeform 330"/>
              <p:cNvSpPr>
                <a:spLocks/>
              </p:cNvSpPr>
              <p:nvPr/>
            </p:nvSpPr>
            <p:spPr bwMode="auto">
              <a:xfrm>
                <a:off x="2438" y="2954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Rectangle 331"/>
              <p:cNvSpPr>
                <a:spLocks noChangeArrowheads="1"/>
              </p:cNvSpPr>
              <p:nvPr/>
            </p:nvSpPr>
            <p:spPr bwMode="auto">
              <a:xfrm>
                <a:off x="2438" y="295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Freeform 332"/>
              <p:cNvSpPr>
                <a:spLocks/>
              </p:cNvSpPr>
              <p:nvPr/>
            </p:nvSpPr>
            <p:spPr bwMode="auto">
              <a:xfrm>
                <a:off x="2438" y="298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Freeform 333"/>
              <p:cNvSpPr>
                <a:spLocks/>
              </p:cNvSpPr>
              <p:nvPr/>
            </p:nvSpPr>
            <p:spPr bwMode="auto">
              <a:xfrm>
                <a:off x="2428" y="294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334"/>
              <p:cNvSpPr>
                <a:spLocks/>
              </p:cNvSpPr>
              <p:nvPr/>
            </p:nvSpPr>
            <p:spPr bwMode="auto">
              <a:xfrm>
                <a:off x="2428" y="294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Freeform 335"/>
              <p:cNvSpPr>
                <a:spLocks/>
              </p:cNvSpPr>
              <p:nvPr/>
            </p:nvSpPr>
            <p:spPr bwMode="auto">
              <a:xfrm>
                <a:off x="2428" y="297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Freeform 336"/>
              <p:cNvSpPr>
                <a:spLocks/>
              </p:cNvSpPr>
              <p:nvPr/>
            </p:nvSpPr>
            <p:spPr bwMode="auto">
              <a:xfrm>
                <a:off x="2418" y="294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Freeform 337"/>
              <p:cNvSpPr>
                <a:spLocks/>
              </p:cNvSpPr>
              <p:nvPr/>
            </p:nvSpPr>
            <p:spPr bwMode="auto">
              <a:xfrm>
                <a:off x="2418" y="29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338"/>
              <p:cNvSpPr>
                <a:spLocks/>
              </p:cNvSpPr>
              <p:nvPr/>
            </p:nvSpPr>
            <p:spPr bwMode="auto">
              <a:xfrm>
                <a:off x="2418" y="29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Freeform 339"/>
              <p:cNvSpPr>
                <a:spLocks/>
              </p:cNvSpPr>
              <p:nvPr/>
            </p:nvSpPr>
            <p:spPr bwMode="auto">
              <a:xfrm>
                <a:off x="2406" y="293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Freeform 340"/>
              <p:cNvSpPr>
                <a:spLocks/>
              </p:cNvSpPr>
              <p:nvPr/>
            </p:nvSpPr>
            <p:spPr bwMode="auto">
              <a:xfrm>
                <a:off x="2406" y="29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Freeform 341"/>
              <p:cNvSpPr>
                <a:spLocks/>
              </p:cNvSpPr>
              <p:nvPr/>
            </p:nvSpPr>
            <p:spPr bwMode="auto">
              <a:xfrm>
                <a:off x="2406" y="296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342"/>
              <p:cNvSpPr>
                <a:spLocks/>
              </p:cNvSpPr>
              <p:nvPr/>
            </p:nvSpPr>
            <p:spPr bwMode="auto">
              <a:xfrm>
                <a:off x="2244" y="2836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343"/>
              <p:cNvSpPr>
                <a:spLocks/>
              </p:cNvSpPr>
              <p:nvPr/>
            </p:nvSpPr>
            <p:spPr bwMode="auto">
              <a:xfrm>
                <a:off x="2258" y="2848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Freeform 344"/>
              <p:cNvSpPr>
                <a:spLocks/>
              </p:cNvSpPr>
              <p:nvPr/>
            </p:nvSpPr>
            <p:spPr bwMode="auto">
              <a:xfrm>
                <a:off x="2242" y="2838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Freeform 345"/>
              <p:cNvSpPr>
                <a:spLocks/>
              </p:cNvSpPr>
              <p:nvPr/>
            </p:nvSpPr>
            <p:spPr bwMode="auto">
              <a:xfrm>
                <a:off x="2242" y="2840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Freeform 346"/>
              <p:cNvSpPr>
                <a:spLocks/>
              </p:cNvSpPr>
              <p:nvPr/>
            </p:nvSpPr>
            <p:spPr bwMode="auto">
              <a:xfrm>
                <a:off x="2540" y="2744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Freeform 347"/>
              <p:cNvSpPr>
                <a:spLocks/>
              </p:cNvSpPr>
              <p:nvPr/>
            </p:nvSpPr>
            <p:spPr bwMode="auto">
              <a:xfrm>
                <a:off x="2242" y="2572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Freeform 348"/>
              <p:cNvSpPr>
                <a:spLocks/>
              </p:cNvSpPr>
              <p:nvPr/>
            </p:nvSpPr>
            <p:spPr bwMode="auto">
              <a:xfrm>
                <a:off x="2242" y="2768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Freeform 349"/>
              <p:cNvSpPr>
                <a:spLocks/>
              </p:cNvSpPr>
              <p:nvPr/>
            </p:nvSpPr>
            <p:spPr bwMode="auto">
              <a:xfrm>
                <a:off x="2264" y="2790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Freeform 350"/>
              <p:cNvSpPr>
                <a:spLocks/>
              </p:cNvSpPr>
              <p:nvPr/>
            </p:nvSpPr>
            <p:spPr bwMode="auto">
              <a:xfrm>
                <a:off x="2264" y="2790"/>
                <a:ext cx="2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w="2" h="14">
                    <a:moveTo>
                      <a:pt x="0" y="14"/>
                    </a:moveTo>
                    <a:lnTo>
                      <a:pt x="2" y="1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Freeform 351"/>
              <p:cNvSpPr>
                <a:spLocks/>
              </p:cNvSpPr>
              <p:nvPr/>
            </p:nvSpPr>
            <p:spPr bwMode="auto">
              <a:xfrm>
                <a:off x="2264" y="2802"/>
                <a:ext cx="98" cy="60"/>
              </a:xfrm>
              <a:custGeom>
                <a:avLst/>
                <a:gdLst/>
                <a:ahLst/>
                <a:cxnLst>
                  <a:cxn ang="0">
                    <a:pos x="98" y="60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60"/>
                  </a:cxn>
                </a:cxnLst>
                <a:rect l="0" t="0" r="r" b="b"/>
                <a:pathLst>
                  <a:path w="98" h="60">
                    <a:moveTo>
                      <a:pt x="98" y="60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60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Freeform 352"/>
              <p:cNvSpPr>
                <a:spLocks/>
              </p:cNvSpPr>
              <p:nvPr/>
            </p:nvSpPr>
            <p:spPr bwMode="auto">
              <a:xfrm>
                <a:off x="2524" y="294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Freeform 353"/>
              <p:cNvSpPr>
                <a:spLocks/>
              </p:cNvSpPr>
              <p:nvPr/>
            </p:nvSpPr>
            <p:spPr bwMode="auto">
              <a:xfrm>
                <a:off x="2524" y="29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Freeform 354"/>
              <p:cNvSpPr>
                <a:spLocks/>
              </p:cNvSpPr>
              <p:nvPr/>
            </p:nvSpPr>
            <p:spPr bwMode="auto">
              <a:xfrm>
                <a:off x="2524" y="297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Freeform 355"/>
              <p:cNvSpPr>
                <a:spLocks/>
              </p:cNvSpPr>
              <p:nvPr/>
            </p:nvSpPr>
            <p:spPr bwMode="auto">
              <a:xfrm>
                <a:off x="2514" y="293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Freeform 356"/>
              <p:cNvSpPr>
                <a:spLocks/>
              </p:cNvSpPr>
              <p:nvPr/>
            </p:nvSpPr>
            <p:spPr bwMode="auto">
              <a:xfrm>
                <a:off x="2514" y="29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Freeform 357"/>
              <p:cNvSpPr>
                <a:spLocks/>
              </p:cNvSpPr>
              <p:nvPr/>
            </p:nvSpPr>
            <p:spPr bwMode="auto">
              <a:xfrm>
                <a:off x="2514" y="296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Freeform 358"/>
              <p:cNvSpPr>
                <a:spLocks/>
              </p:cNvSpPr>
              <p:nvPr/>
            </p:nvSpPr>
            <p:spPr bwMode="auto">
              <a:xfrm>
                <a:off x="2504" y="29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Freeform 359"/>
              <p:cNvSpPr>
                <a:spLocks/>
              </p:cNvSpPr>
              <p:nvPr/>
            </p:nvSpPr>
            <p:spPr bwMode="auto">
              <a:xfrm>
                <a:off x="2504" y="29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Freeform 360"/>
              <p:cNvSpPr>
                <a:spLocks/>
              </p:cNvSpPr>
              <p:nvPr/>
            </p:nvSpPr>
            <p:spPr bwMode="auto">
              <a:xfrm>
                <a:off x="2504" y="295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Freeform 361"/>
              <p:cNvSpPr>
                <a:spLocks/>
              </p:cNvSpPr>
              <p:nvPr/>
            </p:nvSpPr>
            <p:spPr bwMode="auto">
              <a:xfrm>
                <a:off x="2492" y="29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Freeform 362"/>
              <p:cNvSpPr>
                <a:spLocks/>
              </p:cNvSpPr>
              <p:nvPr/>
            </p:nvSpPr>
            <p:spPr bwMode="auto">
              <a:xfrm>
                <a:off x="2492" y="29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Freeform 363"/>
              <p:cNvSpPr>
                <a:spLocks/>
              </p:cNvSpPr>
              <p:nvPr/>
            </p:nvSpPr>
            <p:spPr bwMode="auto">
              <a:xfrm>
                <a:off x="2492" y="295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Freeform 364"/>
              <p:cNvSpPr>
                <a:spLocks/>
              </p:cNvSpPr>
              <p:nvPr/>
            </p:nvSpPr>
            <p:spPr bwMode="auto">
              <a:xfrm>
                <a:off x="2482" y="2916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Rectangle 365"/>
              <p:cNvSpPr>
                <a:spLocks noChangeArrowheads="1"/>
              </p:cNvSpPr>
              <p:nvPr/>
            </p:nvSpPr>
            <p:spPr bwMode="auto">
              <a:xfrm>
                <a:off x="2482" y="291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Freeform 366"/>
              <p:cNvSpPr>
                <a:spLocks/>
              </p:cNvSpPr>
              <p:nvPr/>
            </p:nvSpPr>
            <p:spPr bwMode="auto">
              <a:xfrm>
                <a:off x="2482" y="294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Freeform 367"/>
              <p:cNvSpPr>
                <a:spLocks/>
              </p:cNvSpPr>
              <p:nvPr/>
            </p:nvSpPr>
            <p:spPr bwMode="auto">
              <a:xfrm>
                <a:off x="2472" y="2910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Freeform 368"/>
              <p:cNvSpPr>
                <a:spLocks/>
              </p:cNvSpPr>
              <p:nvPr/>
            </p:nvSpPr>
            <p:spPr bwMode="auto">
              <a:xfrm>
                <a:off x="2472" y="2910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Freeform 369"/>
              <p:cNvSpPr>
                <a:spLocks/>
              </p:cNvSpPr>
              <p:nvPr/>
            </p:nvSpPr>
            <p:spPr bwMode="auto">
              <a:xfrm>
                <a:off x="2472" y="294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Freeform 370"/>
              <p:cNvSpPr>
                <a:spLocks/>
              </p:cNvSpPr>
              <p:nvPr/>
            </p:nvSpPr>
            <p:spPr bwMode="auto">
              <a:xfrm>
                <a:off x="2460" y="290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Freeform 371"/>
              <p:cNvSpPr>
                <a:spLocks/>
              </p:cNvSpPr>
              <p:nvPr/>
            </p:nvSpPr>
            <p:spPr bwMode="auto">
              <a:xfrm>
                <a:off x="2460" y="290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Freeform 372"/>
              <p:cNvSpPr>
                <a:spLocks/>
              </p:cNvSpPr>
              <p:nvPr/>
            </p:nvSpPr>
            <p:spPr bwMode="auto">
              <a:xfrm>
                <a:off x="2460" y="293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Freeform 373"/>
              <p:cNvSpPr>
                <a:spLocks/>
              </p:cNvSpPr>
              <p:nvPr/>
            </p:nvSpPr>
            <p:spPr bwMode="auto">
              <a:xfrm>
                <a:off x="2450" y="289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Freeform 374"/>
              <p:cNvSpPr>
                <a:spLocks/>
              </p:cNvSpPr>
              <p:nvPr/>
            </p:nvSpPr>
            <p:spPr bwMode="auto">
              <a:xfrm>
                <a:off x="2450" y="289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Freeform 375"/>
              <p:cNvSpPr>
                <a:spLocks/>
              </p:cNvSpPr>
              <p:nvPr/>
            </p:nvSpPr>
            <p:spPr bwMode="auto">
              <a:xfrm>
                <a:off x="2450" y="292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Freeform 376"/>
              <p:cNvSpPr>
                <a:spLocks/>
              </p:cNvSpPr>
              <p:nvPr/>
            </p:nvSpPr>
            <p:spPr bwMode="auto">
              <a:xfrm>
                <a:off x="2438" y="289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Freeform 377"/>
              <p:cNvSpPr>
                <a:spLocks/>
              </p:cNvSpPr>
              <p:nvPr/>
            </p:nvSpPr>
            <p:spPr bwMode="auto">
              <a:xfrm>
                <a:off x="2438" y="289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Freeform 378"/>
              <p:cNvSpPr>
                <a:spLocks/>
              </p:cNvSpPr>
              <p:nvPr/>
            </p:nvSpPr>
            <p:spPr bwMode="auto">
              <a:xfrm>
                <a:off x="2438" y="292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Freeform 379"/>
              <p:cNvSpPr>
                <a:spLocks/>
              </p:cNvSpPr>
              <p:nvPr/>
            </p:nvSpPr>
            <p:spPr bwMode="auto">
              <a:xfrm>
                <a:off x="2428" y="28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Freeform 380"/>
              <p:cNvSpPr>
                <a:spLocks/>
              </p:cNvSpPr>
              <p:nvPr/>
            </p:nvSpPr>
            <p:spPr bwMode="auto">
              <a:xfrm>
                <a:off x="2428" y="28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Freeform 381"/>
              <p:cNvSpPr>
                <a:spLocks/>
              </p:cNvSpPr>
              <p:nvPr/>
            </p:nvSpPr>
            <p:spPr bwMode="auto">
              <a:xfrm>
                <a:off x="2428" y="291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Freeform 382"/>
              <p:cNvSpPr>
                <a:spLocks/>
              </p:cNvSpPr>
              <p:nvPr/>
            </p:nvSpPr>
            <p:spPr bwMode="auto">
              <a:xfrm>
                <a:off x="2418" y="28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Freeform 383"/>
              <p:cNvSpPr>
                <a:spLocks/>
              </p:cNvSpPr>
              <p:nvPr/>
            </p:nvSpPr>
            <p:spPr bwMode="auto">
              <a:xfrm>
                <a:off x="2418" y="28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Freeform 384"/>
              <p:cNvSpPr>
                <a:spLocks/>
              </p:cNvSpPr>
              <p:nvPr/>
            </p:nvSpPr>
            <p:spPr bwMode="auto">
              <a:xfrm>
                <a:off x="2418" y="290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Freeform 385"/>
              <p:cNvSpPr>
                <a:spLocks/>
              </p:cNvSpPr>
              <p:nvPr/>
            </p:nvSpPr>
            <p:spPr bwMode="auto">
              <a:xfrm>
                <a:off x="2406" y="28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Freeform 386"/>
              <p:cNvSpPr>
                <a:spLocks/>
              </p:cNvSpPr>
              <p:nvPr/>
            </p:nvSpPr>
            <p:spPr bwMode="auto">
              <a:xfrm>
                <a:off x="2406" y="28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Freeform 387"/>
              <p:cNvSpPr>
                <a:spLocks/>
              </p:cNvSpPr>
              <p:nvPr/>
            </p:nvSpPr>
            <p:spPr bwMode="auto">
              <a:xfrm>
                <a:off x="2406" y="290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Freeform 388"/>
              <p:cNvSpPr>
                <a:spLocks/>
              </p:cNvSpPr>
              <p:nvPr/>
            </p:nvSpPr>
            <p:spPr bwMode="auto">
              <a:xfrm>
                <a:off x="2244" y="2774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Freeform 389"/>
              <p:cNvSpPr>
                <a:spLocks/>
              </p:cNvSpPr>
              <p:nvPr/>
            </p:nvSpPr>
            <p:spPr bwMode="auto">
              <a:xfrm>
                <a:off x="2258" y="2784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Freeform 390"/>
              <p:cNvSpPr>
                <a:spLocks/>
              </p:cNvSpPr>
              <p:nvPr/>
            </p:nvSpPr>
            <p:spPr bwMode="auto">
              <a:xfrm>
                <a:off x="2242" y="2776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Freeform 391"/>
              <p:cNvSpPr>
                <a:spLocks/>
              </p:cNvSpPr>
              <p:nvPr/>
            </p:nvSpPr>
            <p:spPr bwMode="auto">
              <a:xfrm>
                <a:off x="2242" y="2778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Freeform 392"/>
              <p:cNvSpPr>
                <a:spLocks/>
              </p:cNvSpPr>
              <p:nvPr/>
            </p:nvSpPr>
            <p:spPr bwMode="auto">
              <a:xfrm>
                <a:off x="2540" y="2680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Freeform 393"/>
              <p:cNvSpPr>
                <a:spLocks/>
              </p:cNvSpPr>
              <p:nvPr/>
            </p:nvSpPr>
            <p:spPr bwMode="auto">
              <a:xfrm>
                <a:off x="2242" y="2508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Freeform 394"/>
              <p:cNvSpPr>
                <a:spLocks/>
              </p:cNvSpPr>
              <p:nvPr/>
            </p:nvSpPr>
            <p:spPr bwMode="auto">
              <a:xfrm>
                <a:off x="2242" y="2706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Freeform 395"/>
              <p:cNvSpPr>
                <a:spLocks/>
              </p:cNvSpPr>
              <p:nvPr/>
            </p:nvSpPr>
            <p:spPr bwMode="auto">
              <a:xfrm>
                <a:off x="2264" y="2726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Freeform 396"/>
              <p:cNvSpPr>
                <a:spLocks/>
              </p:cNvSpPr>
              <p:nvPr/>
            </p:nvSpPr>
            <p:spPr bwMode="auto">
              <a:xfrm>
                <a:off x="2264" y="2726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Freeform 397"/>
              <p:cNvSpPr>
                <a:spLocks/>
              </p:cNvSpPr>
              <p:nvPr/>
            </p:nvSpPr>
            <p:spPr bwMode="auto">
              <a:xfrm>
                <a:off x="2264" y="2740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Freeform 398"/>
              <p:cNvSpPr>
                <a:spLocks/>
              </p:cNvSpPr>
              <p:nvPr/>
            </p:nvSpPr>
            <p:spPr bwMode="auto">
              <a:xfrm>
                <a:off x="2524" y="287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Freeform 399"/>
              <p:cNvSpPr>
                <a:spLocks/>
              </p:cNvSpPr>
              <p:nvPr/>
            </p:nvSpPr>
            <p:spPr bwMode="auto">
              <a:xfrm>
                <a:off x="2524" y="28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Freeform 400"/>
              <p:cNvSpPr>
                <a:spLocks/>
              </p:cNvSpPr>
              <p:nvPr/>
            </p:nvSpPr>
            <p:spPr bwMode="auto">
              <a:xfrm>
                <a:off x="2524" y="290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Freeform 401"/>
              <p:cNvSpPr>
                <a:spLocks/>
              </p:cNvSpPr>
              <p:nvPr/>
            </p:nvSpPr>
            <p:spPr bwMode="auto">
              <a:xfrm>
                <a:off x="2514" y="287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Rectangle 402"/>
              <p:cNvSpPr>
                <a:spLocks noChangeArrowheads="1"/>
              </p:cNvSpPr>
              <p:nvPr/>
            </p:nvSpPr>
            <p:spPr bwMode="auto">
              <a:xfrm>
                <a:off x="2514" y="287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Freeform 403"/>
              <p:cNvSpPr>
                <a:spLocks/>
              </p:cNvSpPr>
              <p:nvPr/>
            </p:nvSpPr>
            <p:spPr bwMode="auto">
              <a:xfrm>
                <a:off x="2514" y="290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Freeform 404"/>
              <p:cNvSpPr>
                <a:spLocks/>
              </p:cNvSpPr>
              <p:nvPr/>
            </p:nvSpPr>
            <p:spPr bwMode="auto">
              <a:xfrm>
                <a:off x="2504" y="2866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Rectangle 405"/>
              <p:cNvSpPr>
                <a:spLocks noChangeArrowheads="1"/>
              </p:cNvSpPr>
              <p:nvPr/>
            </p:nvSpPr>
            <p:spPr bwMode="auto">
              <a:xfrm>
                <a:off x="2504" y="286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Freeform 406"/>
              <p:cNvSpPr>
                <a:spLocks/>
              </p:cNvSpPr>
              <p:nvPr/>
            </p:nvSpPr>
            <p:spPr bwMode="auto">
              <a:xfrm>
                <a:off x="2504" y="289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Freeform 407"/>
              <p:cNvSpPr>
                <a:spLocks/>
              </p:cNvSpPr>
              <p:nvPr/>
            </p:nvSpPr>
            <p:spPr bwMode="auto">
              <a:xfrm>
                <a:off x="2492" y="285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Freeform 408"/>
              <p:cNvSpPr>
                <a:spLocks/>
              </p:cNvSpPr>
              <p:nvPr/>
            </p:nvSpPr>
            <p:spPr bwMode="auto">
              <a:xfrm>
                <a:off x="2492" y="285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Freeform 409"/>
              <p:cNvSpPr>
                <a:spLocks/>
              </p:cNvSpPr>
              <p:nvPr/>
            </p:nvSpPr>
            <p:spPr bwMode="auto">
              <a:xfrm>
                <a:off x="2492" y="289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Freeform 410"/>
              <p:cNvSpPr>
                <a:spLocks/>
              </p:cNvSpPr>
              <p:nvPr/>
            </p:nvSpPr>
            <p:spPr bwMode="auto">
              <a:xfrm>
                <a:off x="2482" y="285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Freeform 411"/>
              <p:cNvSpPr>
                <a:spLocks/>
              </p:cNvSpPr>
              <p:nvPr/>
            </p:nvSpPr>
            <p:spPr bwMode="auto">
              <a:xfrm>
                <a:off x="2482" y="285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Freeform 412"/>
              <p:cNvSpPr>
                <a:spLocks/>
              </p:cNvSpPr>
              <p:nvPr/>
            </p:nvSpPr>
            <p:spPr bwMode="auto">
              <a:xfrm>
                <a:off x="2482" y="288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Freeform 413"/>
              <p:cNvSpPr>
                <a:spLocks/>
              </p:cNvSpPr>
              <p:nvPr/>
            </p:nvSpPr>
            <p:spPr bwMode="auto">
              <a:xfrm>
                <a:off x="2472" y="284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Freeform 414"/>
              <p:cNvSpPr>
                <a:spLocks/>
              </p:cNvSpPr>
              <p:nvPr/>
            </p:nvSpPr>
            <p:spPr bwMode="auto">
              <a:xfrm>
                <a:off x="2472" y="284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Freeform 415"/>
              <p:cNvSpPr>
                <a:spLocks/>
              </p:cNvSpPr>
              <p:nvPr/>
            </p:nvSpPr>
            <p:spPr bwMode="auto">
              <a:xfrm>
                <a:off x="2472" y="287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Freeform 416"/>
              <p:cNvSpPr>
                <a:spLocks/>
              </p:cNvSpPr>
              <p:nvPr/>
            </p:nvSpPr>
            <p:spPr bwMode="auto">
              <a:xfrm>
                <a:off x="2460" y="284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Freeform 417"/>
              <p:cNvSpPr>
                <a:spLocks/>
              </p:cNvSpPr>
              <p:nvPr/>
            </p:nvSpPr>
            <p:spPr bwMode="auto">
              <a:xfrm>
                <a:off x="2460" y="28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Freeform 418"/>
              <p:cNvSpPr>
                <a:spLocks/>
              </p:cNvSpPr>
              <p:nvPr/>
            </p:nvSpPr>
            <p:spPr bwMode="auto">
              <a:xfrm>
                <a:off x="2460" y="287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Freeform 419"/>
              <p:cNvSpPr>
                <a:spLocks/>
              </p:cNvSpPr>
              <p:nvPr/>
            </p:nvSpPr>
            <p:spPr bwMode="auto">
              <a:xfrm>
                <a:off x="2450" y="283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Freeform 420"/>
              <p:cNvSpPr>
                <a:spLocks/>
              </p:cNvSpPr>
              <p:nvPr/>
            </p:nvSpPr>
            <p:spPr bwMode="auto">
              <a:xfrm>
                <a:off x="2450" y="28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8" name="Freeform 422"/>
            <p:cNvSpPr>
              <a:spLocks/>
            </p:cNvSpPr>
            <p:nvPr/>
          </p:nvSpPr>
          <p:spPr bwMode="auto">
            <a:xfrm>
              <a:off x="5396144" y="3138996"/>
              <a:ext cx="19975" cy="199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423"/>
            <p:cNvSpPr>
              <a:spLocks/>
            </p:cNvSpPr>
            <p:nvPr/>
          </p:nvSpPr>
          <p:spPr bwMode="auto">
            <a:xfrm>
              <a:off x="5356194" y="3019148"/>
              <a:ext cx="26633" cy="1198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8" y="36"/>
                </a:cxn>
                <a:cxn ang="0">
                  <a:pos x="0" y="32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424"/>
            <p:cNvSpPr>
              <a:spLocks/>
            </p:cNvSpPr>
            <p:nvPr/>
          </p:nvSpPr>
          <p:spPr bwMode="auto">
            <a:xfrm>
              <a:off x="5356194" y="3019148"/>
              <a:ext cx="6658" cy="1065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" y="3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2" h="32">
                  <a:moveTo>
                    <a:pt x="0" y="32"/>
                  </a:moveTo>
                  <a:lnTo>
                    <a:pt x="2" y="3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425"/>
            <p:cNvSpPr>
              <a:spLocks/>
            </p:cNvSpPr>
            <p:nvPr/>
          </p:nvSpPr>
          <p:spPr bwMode="auto">
            <a:xfrm>
              <a:off x="5356194" y="3119021"/>
              <a:ext cx="26633" cy="1997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8" y="6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8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426"/>
            <p:cNvSpPr>
              <a:spLocks/>
            </p:cNvSpPr>
            <p:nvPr/>
          </p:nvSpPr>
          <p:spPr bwMode="auto">
            <a:xfrm>
              <a:off x="5322903" y="2999173"/>
              <a:ext cx="26633" cy="1198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6" y="36"/>
                </a:cxn>
                <a:cxn ang="0">
                  <a:pos x="0" y="32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6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427"/>
            <p:cNvSpPr>
              <a:spLocks/>
            </p:cNvSpPr>
            <p:nvPr/>
          </p:nvSpPr>
          <p:spPr bwMode="auto">
            <a:xfrm>
              <a:off x="5322903" y="2999173"/>
              <a:ext cx="6658" cy="1065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" y="3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2" h="32">
                  <a:moveTo>
                    <a:pt x="0" y="32"/>
                  </a:moveTo>
                  <a:lnTo>
                    <a:pt x="2" y="3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428"/>
            <p:cNvSpPr>
              <a:spLocks/>
            </p:cNvSpPr>
            <p:nvPr/>
          </p:nvSpPr>
          <p:spPr bwMode="auto">
            <a:xfrm>
              <a:off x="5322903" y="3099047"/>
              <a:ext cx="19975" cy="199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429"/>
            <p:cNvSpPr>
              <a:spLocks/>
            </p:cNvSpPr>
            <p:nvPr/>
          </p:nvSpPr>
          <p:spPr bwMode="auto">
            <a:xfrm>
              <a:off x="5289612" y="2979198"/>
              <a:ext cx="19975" cy="11319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34"/>
                </a:cxn>
                <a:cxn ang="0">
                  <a:pos x="0" y="30"/>
                </a:cxn>
              </a:cxnLst>
              <a:rect l="0" t="0" r="r" b="b"/>
              <a:pathLst>
                <a:path w="6" h="34">
                  <a:moveTo>
                    <a:pt x="0" y="30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6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Rectangle 430"/>
            <p:cNvSpPr>
              <a:spLocks noChangeArrowheads="1"/>
            </p:cNvSpPr>
            <p:nvPr/>
          </p:nvSpPr>
          <p:spPr bwMode="auto">
            <a:xfrm>
              <a:off x="5289612" y="2979198"/>
              <a:ext cx="6658" cy="9987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431"/>
            <p:cNvSpPr>
              <a:spLocks/>
            </p:cNvSpPr>
            <p:nvPr/>
          </p:nvSpPr>
          <p:spPr bwMode="auto">
            <a:xfrm>
              <a:off x="5289612" y="3079072"/>
              <a:ext cx="19975" cy="13317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6" y="4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432"/>
            <p:cNvSpPr>
              <a:spLocks/>
            </p:cNvSpPr>
            <p:nvPr/>
          </p:nvSpPr>
          <p:spPr bwMode="auto">
            <a:xfrm>
              <a:off x="5249662" y="2959223"/>
              <a:ext cx="26633" cy="11319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8" y="34"/>
                </a:cxn>
                <a:cxn ang="0">
                  <a:pos x="0" y="30"/>
                </a:cxn>
              </a:cxnLst>
              <a:rect l="0" t="0" r="r" b="b"/>
              <a:pathLst>
                <a:path w="8" h="34">
                  <a:moveTo>
                    <a:pt x="0" y="3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Rectangle 433"/>
            <p:cNvSpPr>
              <a:spLocks noChangeArrowheads="1"/>
            </p:cNvSpPr>
            <p:nvPr/>
          </p:nvSpPr>
          <p:spPr bwMode="auto">
            <a:xfrm>
              <a:off x="5249662" y="2959223"/>
              <a:ext cx="6658" cy="9987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434"/>
            <p:cNvSpPr>
              <a:spLocks/>
            </p:cNvSpPr>
            <p:nvPr/>
          </p:nvSpPr>
          <p:spPr bwMode="auto">
            <a:xfrm>
              <a:off x="5249662" y="3059097"/>
              <a:ext cx="26633" cy="13317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8" y="4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lnTo>
                    <a:pt x="8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435"/>
            <p:cNvSpPr>
              <a:spLocks/>
            </p:cNvSpPr>
            <p:nvPr/>
          </p:nvSpPr>
          <p:spPr bwMode="auto">
            <a:xfrm>
              <a:off x="4710344" y="2632969"/>
              <a:ext cx="59924" cy="73241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8" y="22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18" y="10"/>
                </a:cxn>
              </a:cxnLst>
              <a:rect l="0" t="0" r="r" b="b"/>
              <a:pathLst>
                <a:path w="18" h="22">
                  <a:moveTo>
                    <a:pt x="18" y="10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436"/>
            <p:cNvSpPr>
              <a:spLocks/>
            </p:cNvSpPr>
            <p:nvPr/>
          </p:nvSpPr>
          <p:spPr bwMode="auto">
            <a:xfrm>
              <a:off x="4756951" y="2666260"/>
              <a:ext cx="6658" cy="3329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10"/>
                </a:cxn>
                <a:cxn ang="0">
                  <a:pos x="0" y="10"/>
                </a:cxn>
                <a:cxn ang="0">
                  <a:pos x="0" y="2"/>
                </a:cxn>
              </a:cxnLst>
              <a:rect l="0" t="0" r="r" b="b"/>
              <a:pathLst>
                <a:path w="2" h="10">
                  <a:moveTo>
                    <a:pt x="0" y="2"/>
                  </a:moveTo>
                  <a:lnTo>
                    <a:pt x="2" y="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25A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437"/>
            <p:cNvSpPr>
              <a:spLocks/>
            </p:cNvSpPr>
            <p:nvPr/>
          </p:nvSpPr>
          <p:spPr bwMode="auto">
            <a:xfrm>
              <a:off x="4703685" y="2632969"/>
              <a:ext cx="59924" cy="399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8" y="10"/>
                </a:cxn>
                <a:cxn ang="0">
                  <a:pos x="16" y="12"/>
                </a:cxn>
                <a:cxn ang="0">
                  <a:pos x="0" y="2"/>
                </a:cxn>
              </a:cxnLst>
              <a:rect l="0" t="0" r="r" b="b"/>
              <a:pathLst>
                <a:path w="18" h="12">
                  <a:moveTo>
                    <a:pt x="0" y="2"/>
                  </a:moveTo>
                  <a:lnTo>
                    <a:pt x="4" y="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438"/>
            <p:cNvSpPr>
              <a:spLocks/>
            </p:cNvSpPr>
            <p:nvPr/>
          </p:nvSpPr>
          <p:spPr bwMode="auto">
            <a:xfrm>
              <a:off x="4703685" y="2639627"/>
              <a:ext cx="53266" cy="59924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8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6" y="10"/>
                </a:cxn>
              </a:cxnLst>
              <a:rect l="0" t="0" r="r" b="b"/>
              <a:pathLst>
                <a:path w="16" h="18">
                  <a:moveTo>
                    <a:pt x="16" y="10"/>
                  </a:moveTo>
                  <a:lnTo>
                    <a:pt x="16" y="18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6" y="10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439"/>
            <p:cNvSpPr>
              <a:spLocks/>
            </p:cNvSpPr>
            <p:nvPr/>
          </p:nvSpPr>
          <p:spPr bwMode="auto">
            <a:xfrm>
              <a:off x="5635841" y="2186866"/>
              <a:ext cx="1238435" cy="3102746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372" y="0"/>
                </a:cxn>
                <a:cxn ang="0">
                  <a:pos x="372" y="716"/>
                </a:cxn>
                <a:cxn ang="0">
                  <a:pos x="0" y="932"/>
                </a:cxn>
                <a:cxn ang="0">
                  <a:pos x="0" y="216"/>
                </a:cxn>
              </a:cxnLst>
              <a:rect l="0" t="0" r="r" b="b"/>
              <a:pathLst>
                <a:path w="372" h="932">
                  <a:moveTo>
                    <a:pt x="0" y="216"/>
                  </a:moveTo>
                  <a:lnTo>
                    <a:pt x="372" y="0"/>
                  </a:lnTo>
                  <a:lnTo>
                    <a:pt x="372" y="716"/>
                  </a:lnTo>
                  <a:lnTo>
                    <a:pt x="0" y="932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D0D0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440"/>
            <p:cNvSpPr>
              <a:spLocks/>
            </p:cNvSpPr>
            <p:nvPr/>
          </p:nvSpPr>
          <p:spPr bwMode="auto">
            <a:xfrm>
              <a:off x="5635841" y="2899299"/>
              <a:ext cx="13317" cy="23903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716"/>
                </a:cxn>
                <a:cxn ang="0">
                  <a:pos x="0" y="718"/>
                </a:cxn>
                <a:cxn ang="0">
                  <a:pos x="0" y="2"/>
                </a:cxn>
              </a:cxnLst>
              <a:rect l="0" t="0" r="r" b="b"/>
              <a:pathLst>
                <a:path w="4" h="718">
                  <a:moveTo>
                    <a:pt x="0" y="2"/>
                  </a:moveTo>
                  <a:lnTo>
                    <a:pt x="4" y="0"/>
                  </a:lnTo>
                  <a:lnTo>
                    <a:pt x="4" y="716"/>
                  </a:lnTo>
                  <a:lnTo>
                    <a:pt x="0" y="71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441"/>
            <p:cNvSpPr>
              <a:spLocks/>
            </p:cNvSpPr>
            <p:nvPr/>
          </p:nvSpPr>
          <p:spPr bwMode="auto">
            <a:xfrm>
              <a:off x="4663736" y="2459854"/>
              <a:ext cx="33291" cy="213064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" y="0"/>
                </a:cxn>
                <a:cxn ang="0">
                  <a:pos x="10" y="632"/>
                </a:cxn>
                <a:cxn ang="0">
                  <a:pos x="0" y="640"/>
                </a:cxn>
                <a:cxn ang="0">
                  <a:pos x="0" y="6"/>
                </a:cxn>
              </a:cxnLst>
              <a:rect l="0" t="0" r="r" b="b"/>
              <a:pathLst>
                <a:path w="10" h="640">
                  <a:moveTo>
                    <a:pt x="0" y="6"/>
                  </a:moveTo>
                  <a:lnTo>
                    <a:pt x="10" y="0"/>
                  </a:lnTo>
                  <a:lnTo>
                    <a:pt x="10" y="632"/>
                  </a:lnTo>
                  <a:lnTo>
                    <a:pt x="0" y="64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442"/>
            <p:cNvSpPr>
              <a:spLocks/>
            </p:cNvSpPr>
            <p:nvPr/>
          </p:nvSpPr>
          <p:spPr bwMode="auto">
            <a:xfrm>
              <a:off x="4483963" y="1521041"/>
              <a:ext cx="2390313" cy="1384917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372" y="0"/>
                </a:cxn>
                <a:cxn ang="0">
                  <a:pos x="718" y="200"/>
                </a:cxn>
                <a:cxn ang="0">
                  <a:pos x="346" y="416"/>
                </a:cxn>
                <a:cxn ang="0">
                  <a:pos x="0" y="216"/>
                </a:cxn>
              </a:cxnLst>
              <a:rect l="0" t="0" r="r" b="b"/>
              <a:pathLst>
                <a:path w="718" h="416">
                  <a:moveTo>
                    <a:pt x="0" y="216"/>
                  </a:moveTo>
                  <a:lnTo>
                    <a:pt x="372" y="0"/>
                  </a:lnTo>
                  <a:lnTo>
                    <a:pt x="718" y="200"/>
                  </a:lnTo>
                  <a:lnTo>
                    <a:pt x="346" y="4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443"/>
            <p:cNvSpPr>
              <a:spLocks/>
            </p:cNvSpPr>
            <p:nvPr/>
          </p:nvSpPr>
          <p:spPr bwMode="auto">
            <a:xfrm>
              <a:off x="4483963" y="2233474"/>
              <a:ext cx="1165194" cy="67248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350" y="200"/>
                </a:cxn>
                <a:cxn ang="0">
                  <a:pos x="346" y="202"/>
                </a:cxn>
                <a:cxn ang="0">
                  <a:pos x="0" y="2"/>
                </a:cxn>
              </a:cxnLst>
              <a:rect l="0" t="0" r="r" b="b"/>
              <a:pathLst>
                <a:path w="350" h="202">
                  <a:moveTo>
                    <a:pt x="0" y="2"/>
                  </a:moveTo>
                  <a:lnTo>
                    <a:pt x="6" y="0"/>
                  </a:lnTo>
                  <a:lnTo>
                    <a:pt x="350" y="200"/>
                  </a:lnTo>
                  <a:lnTo>
                    <a:pt x="346" y="20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444"/>
            <p:cNvSpPr>
              <a:spLocks/>
            </p:cNvSpPr>
            <p:nvPr/>
          </p:nvSpPr>
          <p:spPr bwMode="auto">
            <a:xfrm>
              <a:off x="4663736" y="4563862"/>
              <a:ext cx="772357" cy="45276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232" y="130"/>
                </a:cxn>
                <a:cxn ang="0">
                  <a:pos x="222" y="136"/>
                </a:cxn>
                <a:cxn ang="0">
                  <a:pos x="0" y="8"/>
                </a:cxn>
              </a:cxnLst>
              <a:rect l="0" t="0" r="r" b="b"/>
              <a:pathLst>
                <a:path w="232" h="136">
                  <a:moveTo>
                    <a:pt x="0" y="8"/>
                  </a:moveTo>
                  <a:lnTo>
                    <a:pt x="10" y="0"/>
                  </a:lnTo>
                  <a:lnTo>
                    <a:pt x="232" y="130"/>
                  </a:lnTo>
                  <a:lnTo>
                    <a:pt x="222" y="13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445"/>
            <p:cNvSpPr>
              <a:spLocks noEditPoints="1"/>
            </p:cNvSpPr>
            <p:nvPr/>
          </p:nvSpPr>
          <p:spPr bwMode="auto">
            <a:xfrm>
              <a:off x="4483963" y="2240132"/>
              <a:ext cx="1151878" cy="3049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16"/>
                </a:cxn>
                <a:cxn ang="0">
                  <a:pos x="346" y="916"/>
                </a:cxn>
                <a:cxn ang="0">
                  <a:pos x="346" y="200"/>
                </a:cxn>
                <a:cxn ang="0">
                  <a:pos x="0" y="0"/>
                </a:cxn>
                <a:cxn ang="0">
                  <a:pos x="276" y="834"/>
                </a:cxn>
                <a:cxn ang="0">
                  <a:pos x="54" y="706"/>
                </a:cxn>
                <a:cxn ang="0">
                  <a:pos x="54" y="72"/>
                </a:cxn>
                <a:cxn ang="0">
                  <a:pos x="276" y="200"/>
                </a:cxn>
                <a:cxn ang="0">
                  <a:pos x="276" y="834"/>
                </a:cxn>
              </a:cxnLst>
              <a:rect l="0" t="0" r="r" b="b"/>
              <a:pathLst>
                <a:path w="346" h="916">
                  <a:moveTo>
                    <a:pt x="0" y="0"/>
                  </a:moveTo>
                  <a:lnTo>
                    <a:pt x="0" y="716"/>
                  </a:lnTo>
                  <a:lnTo>
                    <a:pt x="346" y="916"/>
                  </a:lnTo>
                  <a:lnTo>
                    <a:pt x="346" y="200"/>
                  </a:lnTo>
                  <a:lnTo>
                    <a:pt x="0" y="0"/>
                  </a:lnTo>
                  <a:close/>
                  <a:moveTo>
                    <a:pt x="276" y="834"/>
                  </a:moveTo>
                  <a:lnTo>
                    <a:pt x="54" y="706"/>
                  </a:lnTo>
                  <a:lnTo>
                    <a:pt x="54" y="72"/>
                  </a:lnTo>
                  <a:lnTo>
                    <a:pt x="276" y="200"/>
                  </a:lnTo>
                  <a:lnTo>
                    <a:pt x="276" y="8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446"/>
            <p:cNvSpPr>
              <a:spLocks/>
            </p:cNvSpPr>
            <p:nvPr/>
          </p:nvSpPr>
          <p:spPr bwMode="auto">
            <a:xfrm>
              <a:off x="4916750" y="2526437"/>
              <a:ext cx="253014" cy="186431"/>
            </a:xfrm>
            <a:custGeom>
              <a:avLst/>
              <a:gdLst/>
              <a:ahLst/>
              <a:cxnLst>
                <a:cxn ang="0">
                  <a:pos x="76" y="44"/>
                </a:cxn>
                <a:cxn ang="0">
                  <a:pos x="76" y="5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76" y="44"/>
                </a:cxn>
              </a:cxnLst>
              <a:rect l="0" t="0" r="r" b="b"/>
              <a:pathLst>
                <a:path w="76" h="56">
                  <a:moveTo>
                    <a:pt x="76" y="44"/>
                  </a:moveTo>
                  <a:lnTo>
                    <a:pt x="76" y="5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76" y="44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447"/>
            <p:cNvSpPr>
              <a:spLocks/>
            </p:cNvSpPr>
            <p:nvPr/>
          </p:nvSpPr>
          <p:spPr bwMode="auto">
            <a:xfrm>
              <a:off x="4916750" y="2519779"/>
              <a:ext cx="266330" cy="15314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80" y="44"/>
                </a:cxn>
                <a:cxn ang="0">
                  <a:pos x="76" y="46"/>
                </a:cxn>
                <a:cxn ang="0">
                  <a:pos x="0" y="2"/>
                </a:cxn>
              </a:cxnLst>
              <a:rect l="0" t="0" r="r" b="b"/>
              <a:pathLst>
                <a:path w="80" h="46">
                  <a:moveTo>
                    <a:pt x="0" y="2"/>
                  </a:moveTo>
                  <a:lnTo>
                    <a:pt x="4" y="0"/>
                  </a:lnTo>
                  <a:lnTo>
                    <a:pt x="80" y="44"/>
                  </a:lnTo>
                  <a:lnTo>
                    <a:pt x="76" y="4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D6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448"/>
            <p:cNvSpPr>
              <a:spLocks/>
            </p:cNvSpPr>
            <p:nvPr/>
          </p:nvSpPr>
          <p:spPr bwMode="auto">
            <a:xfrm>
              <a:off x="5169763" y="2666260"/>
              <a:ext cx="13317" cy="4660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12"/>
                </a:cxn>
                <a:cxn ang="0">
                  <a:pos x="0" y="14"/>
                </a:cxn>
                <a:cxn ang="0">
                  <a:pos x="0" y="2"/>
                </a:cxn>
              </a:cxnLst>
              <a:rect l="0" t="0" r="r" b="b"/>
              <a:pathLst>
                <a:path w="4" h="14">
                  <a:moveTo>
                    <a:pt x="0" y="2"/>
                  </a:moveTo>
                  <a:lnTo>
                    <a:pt x="4" y="0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382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35" name="Picture 5" descr="C:\Documents and Settings\syoung\Local Settings\Temporary Internet Files\Content.IE5\C56R0XIF\MCj0435242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1524000"/>
            <a:ext cx="1001328" cy="1981200"/>
          </a:xfrm>
          <a:prstGeom prst="rect">
            <a:avLst/>
          </a:prstGeom>
          <a:noFill/>
        </p:spPr>
      </p:pic>
      <p:sp>
        <p:nvSpPr>
          <p:cNvPr id="940" name="Lightning Bolt 939"/>
          <p:cNvSpPr/>
          <p:nvPr/>
        </p:nvSpPr>
        <p:spPr>
          <a:xfrm rot="917701">
            <a:off x="1931146" y="771541"/>
            <a:ext cx="1005099" cy="2644122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7" name="Group 486"/>
          <p:cNvGrpSpPr/>
          <p:nvPr/>
        </p:nvGrpSpPr>
        <p:grpSpPr>
          <a:xfrm>
            <a:off x="1371600" y="1600200"/>
            <a:ext cx="2104429" cy="1052214"/>
            <a:chOff x="3657602" y="2057406"/>
            <a:chExt cx="2104429" cy="1052214"/>
          </a:xfrm>
          <a:solidFill>
            <a:schemeClr val="bg1">
              <a:alpha val="25000"/>
            </a:schemeClr>
          </a:solidFill>
        </p:grpSpPr>
        <p:sp>
          <p:nvSpPr>
            <p:cNvPr id="488" name="Rounded Rectangle 487"/>
            <p:cNvSpPr/>
            <p:nvPr/>
          </p:nvSpPr>
          <p:spPr>
            <a:xfrm>
              <a:off x="3657602" y="2057406"/>
              <a:ext cx="2104429" cy="1052214"/>
            </a:xfrm>
            <a:prstGeom prst="roundRect">
              <a:avLst>
                <a:gd name="adj" fmla="val 10000"/>
              </a:avLst>
            </a:prstGeom>
            <a:grp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489" name="Rounded Rectangle 4"/>
            <p:cNvSpPr/>
            <p:nvPr/>
          </p:nvSpPr>
          <p:spPr>
            <a:xfrm>
              <a:off x="3688420" y="2088224"/>
              <a:ext cx="2042793" cy="990578"/>
            </a:xfrm>
            <a:prstGeom prst="rect">
              <a:avLst/>
            </a:prstGeom>
            <a:grp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Controller</a:t>
              </a:r>
              <a:endParaRPr lang="en-US" sz="3400" kern="1200" dirty="0"/>
            </a:p>
          </p:txBody>
        </p:sp>
      </p:grpSp>
      <p:grpSp>
        <p:nvGrpSpPr>
          <p:cNvPr id="941" name="Group 940"/>
          <p:cNvGrpSpPr/>
          <p:nvPr/>
        </p:nvGrpSpPr>
        <p:grpSpPr>
          <a:xfrm>
            <a:off x="4114800" y="1676400"/>
            <a:ext cx="1371600" cy="1142997"/>
            <a:chOff x="2543867" y="2399370"/>
            <a:chExt cx="826701" cy="368275"/>
          </a:xfrm>
        </p:grpSpPr>
        <p:sp>
          <p:nvSpPr>
            <p:cNvPr id="942" name="Left-Right Arrow 941"/>
            <p:cNvSpPr/>
            <p:nvPr/>
          </p:nvSpPr>
          <p:spPr>
            <a:xfrm rot="10800011">
              <a:off x="2543867" y="2399370"/>
              <a:ext cx="826701" cy="368275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1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3" name="Left-Right Arrow 4"/>
            <p:cNvSpPr/>
            <p:nvPr/>
          </p:nvSpPr>
          <p:spPr>
            <a:xfrm rot="21600011">
              <a:off x="2654349" y="2473025"/>
              <a:ext cx="605737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sp>
        <p:nvSpPr>
          <p:cNvPr id="944" name="TextBox 943"/>
          <p:cNvSpPr txBox="1"/>
          <p:nvPr/>
        </p:nvSpPr>
        <p:spPr>
          <a:xfrm>
            <a:off x="1828800" y="3810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Internet</a:t>
            </a:r>
            <a:endParaRPr lang="en-US" sz="2400" dirty="0"/>
          </a:p>
        </p:txBody>
      </p:sp>
      <p:pic>
        <p:nvPicPr>
          <p:cNvPr id="10" name="Picture 8" descr="C:\Documents and Settings\syoung\Local Settings\Temporary Internet Files\Content.IE5\MLURSRIZ\MCj04347530000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0400" y="838200"/>
            <a:ext cx="838200" cy="838200"/>
          </a:xfrm>
          <a:prstGeom prst="rect">
            <a:avLst/>
          </a:prstGeom>
          <a:noFill/>
        </p:spPr>
      </p:pic>
      <p:pic>
        <p:nvPicPr>
          <p:cNvPr id="947" name="Picture 8" descr="C:\Documents and Settings\syoung\Local Settings\Temporary Internet Files\Content.IE5\MLURSRIZ\MCj04347530000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685800"/>
            <a:ext cx="838200" cy="838200"/>
          </a:xfrm>
          <a:prstGeom prst="rect">
            <a:avLst/>
          </a:prstGeom>
          <a:noFill/>
        </p:spPr>
      </p:pic>
      <p:sp>
        <p:nvSpPr>
          <p:cNvPr id="948" name="TextBox 947"/>
          <p:cNvSpPr txBox="1"/>
          <p:nvPr/>
        </p:nvSpPr>
        <p:spPr>
          <a:xfrm>
            <a:off x="3124200" y="533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Class.js</a:t>
            </a:r>
            <a:endParaRPr lang="en-US" sz="2400" dirty="0"/>
          </a:p>
        </p:txBody>
      </p:sp>
      <p:sp>
        <p:nvSpPr>
          <p:cNvPr id="949" name="TextBox 948"/>
          <p:cNvSpPr txBox="1"/>
          <p:nvPr/>
        </p:nvSpPr>
        <p:spPr>
          <a:xfrm>
            <a:off x="228600" y="304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lass.cgi</a:t>
            </a:r>
            <a:endParaRPr lang="en-US" sz="2400" dirty="0"/>
          </a:p>
        </p:txBody>
      </p:sp>
      <p:sp>
        <p:nvSpPr>
          <p:cNvPr id="950" name="TextBox 949"/>
          <p:cNvSpPr txBox="1"/>
          <p:nvPr/>
        </p:nvSpPr>
        <p:spPr>
          <a:xfrm>
            <a:off x="152400" y="28956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Web</a:t>
            </a:r>
          </a:p>
          <a:p>
            <a:pPr algn="ctr"/>
            <a:r>
              <a:rPr lang="en-US" sz="2400" dirty="0" smtClean="0"/>
              <a:t>Server</a:t>
            </a:r>
          </a:p>
        </p:txBody>
      </p:sp>
      <p:sp>
        <p:nvSpPr>
          <p:cNvPr id="951" name="TextBox 950"/>
          <p:cNvSpPr txBox="1"/>
          <p:nvPr/>
        </p:nvSpPr>
        <p:spPr>
          <a:xfrm>
            <a:off x="152400" y="58674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Database</a:t>
            </a:r>
          </a:p>
          <a:p>
            <a:pPr algn="ctr"/>
            <a:r>
              <a:rPr lang="en-US" sz="2400" dirty="0" smtClean="0"/>
              <a:t>Server</a:t>
            </a:r>
          </a:p>
        </p:txBody>
      </p:sp>
      <p:sp>
        <p:nvSpPr>
          <p:cNvPr id="952" name="TextBox 951"/>
          <p:cNvSpPr txBox="1"/>
          <p:nvPr/>
        </p:nvSpPr>
        <p:spPr>
          <a:xfrm>
            <a:off x="5410200" y="3810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Web </a:t>
            </a:r>
          </a:p>
          <a:p>
            <a:pPr algn="ctr"/>
            <a:r>
              <a:rPr lang="en-US" sz="2400" dirty="0" smtClean="0"/>
              <a:t>Browser</a:t>
            </a:r>
            <a:endParaRPr lang="en-US" sz="2400" dirty="0"/>
          </a:p>
        </p:txBody>
      </p:sp>
      <p:sp>
        <p:nvSpPr>
          <p:cNvPr id="953" name="Flowchart: Magnetic Disk 952"/>
          <p:cNvSpPr/>
          <p:nvPr/>
        </p:nvSpPr>
        <p:spPr>
          <a:xfrm>
            <a:off x="2514600" y="4800600"/>
            <a:ext cx="685800" cy="914400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9050">
            <a:bevelT w="8255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" name="TextBox 953"/>
          <p:cNvSpPr txBox="1"/>
          <p:nvPr/>
        </p:nvSpPr>
        <p:spPr>
          <a:xfrm>
            <a:off x="2133600" y="5638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Database</a:t>
            </a:r>
          </a:p>
        </p:txBody>
      </p:sp>
      <p:grpSp>
        <p:nvGrpSpPr>
          <p:cNvPr id="499" name="Group 498"/>
          <p:cNvGrpSpPr/>
          <p:nvPr/>
        </p:nvGrpSpPr>
        <p:grpSpPr>
          <a:xfrm>
            <a:off x="838200" y="4419600"/>
            <a:ext cx="2104429" cy="1052214"/>
            <a:chOff x="152405" y="2057395"/>
            <a:chExt cx="2104429" cy="1052214"/>
          </a:xfrm>
          <a:solidFill>
            <a:schemeClr val="bg1">
              <a:alpha val="26000"/>
            </a:schemeClr>
          </a:solidFill>
        </p:grpSpPr>
        <p:sp>
          <p:nvSpPr>
            <p:cNvPr id="500" name="Rounded Rectangle 499"/>
            <p:cNvSpPr/>
            <p:nvPr/>
          </p:nvSpPr>
          <p:spPr>
            <a:xfrm>
              <a:off x="152405" y="2057395"/>
              <a:ext cx="2104429" cy="10522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501" name="Rounded Rectangle 4"/>
            <p:cNvSpPr/>
            <p:nvPr/>
          </p:nvSpPr>
          <p:spPr>
            <a:xfrm>
              <a:off x="183223" y="2088213"/>
              <a:ext cx="2042793" cy="9905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Model</a:t>
              </a:r>
              <a:endParaRPr lang="en-US" sz="3400" kern="1200" dirty="0"/>
            </a:p>
          </p:txBody>
        </p:sp>
      </p:grpSp>
      <p:sp>
        <p:nvSpPr>
          <p:cNvPr id="955" name="TextBox 954"/>
          <p:cNvSpPr txBox="1"/>
          <p:nvPr/>
        </p:nvSpPr>
        <p:spPr>
          <a:xfrm>
            <a:off x="3505200" y="4267200"/>
            <a:ext cx="2743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Tables </a:t>
            </a: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Authentication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Admin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Project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Workflow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6</cp:revision>
  <dcterms:created xsi:type="dcterms:W3CDTF">2009-04-23T16:11:04Z</dcterms:created>
  <dcterms:modified xsi:type="dcterms:W3CDTF">2009-04-26T13:27:26Z</dcterms:modified>
</cp:coreProperties>
</file>