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3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79" descr="LCD-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1085850" cy="2800350"/>
          </a:xfrm>
          <a:prstGeom prst="rect">
            <a:avLst/>
          </a:prstGeom>
        </p:spPr>
      </p:pic>
      <p:grpSp>
        <p:nvGrpSpPr>
          <p:cNvPr id="502" name="Group 501"/>
          <p:cNvGrpSpPr/>
          <p:nvPr/>
        </p:nvGrpSpPr>
        <p:grpSpPr>
          <a:xfrm rot="18746427">
            <a:off x="7144324" y="2098848"/>
            <a:ext cx="895074" cy="1307755"/>
            <a:chOff x="3694771" y="1263048"/>
            <a:chExt cx="368275" cy="826701"/>
          </a:xfrm>
        </p:grpSpPr>
        <p:sp>
          <p:nvSpPr>
            <p:cNvPr id="503" name="Left-Right Arrow 502"/>
            <p:cNvSpPr/>
            <p:nvPr/>
          </p:nvSpPr>
          <p:spPr>
            <a:xfrm rot="2850636">
              <a:off x="3465558" y="1492261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4" name="Left-Right Arrow 4"/>
            <p:cNvSpPr/>
            <p:nvPr/>
          </p:nvSpPr>
          <p:spPr>
            <a:xfrm rot="2850636">
              <a:off x="3576040" y="1565916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481" name="Picture 480" descr="LCD-left-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219200"/>
            <a:ext cx="342900" cy="2800350"/>
          </a:xfrm>
          <a:prstGeom prst="rect">
            <a:avLst/>
          </a:prstGeom>
        </p:spPr>
      </p:pic>
      <p:grpSp>
        <p:nvGrpSpPr>
          <p:cNvPr id="2" name="Group 22"/>
          <p:cNvGrpSpPr/>
          <p:nvPr/>
        </p:nvGrpSpPr>
        <p:grpSpPr>
          <a:xfrm>
            <a:off x="7848600" y="1352550"/>
            <a:ext cx="1219200" cy="2286000"/>
            <a:chOff x="7239000" y="152400"/>
            <a:chExt cx="1066800" cy="2743200"/>
          </a:xfrm>
        </p:grpSpPr>
        <p:sp>
          <p:nvSpPr>
            <p:cNvPr id="5" name="Smiley Face 4"/>
            <p:cNvSpPr/>
            <p:nvPr/>
          </p:nvSpPr>
          <p:spPr>
            <a:xfrm>
              <a:off x="7315200" y="1524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rot="5400000">
              <a:off x="7086600" y="1752600"/>
              <a:ext cx="13716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658100" y="2476500"/>
              <a:ext cx="533400" cy="304800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54094" y="2475706"/>
              <a:ext cx="533400" cy="3063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1447800"/>
              <a:ext cx="10668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52400" y="-9906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45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276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76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62600" y="1809750"/>
            <a:ext cx="2133599" cy="762000"/>
            <a:chOff x="1995785" y="243177"/>
            <a:chExt cx="2104429" cy="1052214"/>
          </a:xfrm>
          <a:solidFill>
            <a:schemeClr val="bg1">
              <a:alpha val="69000"/>
            </a:schemeClr>
          </a:solidFill>
        </p:grpSpPr>
        <p:sp>
          <p:nvSpPr>
            <p:cNvPr id="477" name="Rounded Rectangle 476"/>
            <p:cNvSpPr/>
            <p:nvPr/>
          </p:nvSpPr>
          <p:spPr>
            <a:xfrm>
              <a:off x="1995785" y="243177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78" name="Rounded Rectangle 4"/>
            <p:cNvSpPr/>
            <p:nvPr/>
          </p:nvSpPr>
          <p:spPr>
            <a:xfrm>
              <a:off x="2026603" y="273995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View</a:t>
              </a:r>
              <a:endParaRPr lang="en-US" sz="3400" kern="1200" dirty="0"/>
            </a:p>
          </p:txBody>
        </p:sp>
      </p:grpSp>
      <p:pic>
        <p:nvPicPr>
          <p:cNvPr id="483" name="Picture 482" descr="LCD-left-centre-v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1276350"/>
            <a:ext cx="409575" cy="2790825"/>
          </a:xfrm>
          <a:prstGeom prst="rect">
            <a:avLst/>
          </a:prstGeom>
        </p:spPr>
      </p:pic>
      <p:grpSp>
        <p:nvGrpSpPr>
          <p:cNvPr id="496" name="Group 495"/>
          <p:cNvGrpSpPr/>
          <p:nvPr/>
        </p:nvGrpSpPr>
        <p:grpSpPr>
          <a:xfrm rot="16200000">
            <a:off x="1257301" y="3060858"/>
            <a:ext cx="1371600" cy="1142997"/>
            <a:chOff x="2543867" y="2399370"/>
            <a:chExt cx="826701" cy="368275"/>
          </a:xfrm>
        </p:grpSpPr>
        <p:sp>
          <p:nvSpPr>
            <p:cNvPr id="497" name="Left-Right Arrow 496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8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52400" y="19812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506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735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7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535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8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5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524000"/>
            <a:ext cx="1001328" cy="1981200"/>
          </a:xfrm>
          <a:prstGeom prst="rect">
            <a:avLst/>
          </a:prstGeom>
          <a:noFill/>
        </p:spPr>
      </p:pic>
      <p:sp>
        <p:nvSpPr>
          <p:cNvPr id="940" name="Lightning Bolt 939"/>
          <p:cNvSpPr/>
          <p:nvPr/>
        </p:nvSpPr>
        <p:spPr>
          <a:xfrm rot="917701">
            <a:off x="1931146" y="771541"/>
            <a:ext cx="1005099" cy="2644122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1371600" y="1600200"/>
            <a:ext cx="2104429" cy="1052214"/>
            <a:chOff x="3657602" y="2057406"/>
            <a:chExt cx="2104429" cy="1052214"/>
          </a:xfrm>
          <a:solidFill>
            <a:schemeClr val="bg1">
              <a:alpha val="25000"/>
            </a:schemeClr>
          </a:solidFill>
        </p:grpSpPr>
        <p:sp>
          <p:nvSpPr>
            <p:cNvPr id="488" name="Rounded Rectangle 487"/>
            <p:cNvSpPr/>
            <p:nvPr/>
          </p:nvSpPr>
          <p:spPr>
            <a:xfrm>
              <a:off x="3657602" y="2057406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89" name="Rounded Rectangle 4"/>
            <p:cNvSpPr/>
            <p:nvPr/>
          </p:nvSpPr>
          <p:spPr>
            <a:xfrm>
              <a:off x="3688420" y="2088224"/>
              <a:ext cx="2042793" cy="990578"/>
            </a:xfrm>
            <a:prstGeom prst="rect">
              <a:avLst/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Controller</a:t>
              </a:r>
              <a:endParaRPr lang="en-US" sz="3400" kern="1200" dirty="0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114800" y="1676400"/>
            <a:ext cx="1371600" cy="1142997"/>
            <a:chOff x="2543867" y="2399370"/>
            <a:chExt cx="826701" cy="368275"/>
          </a:xfrm>
        </p:grpSpPr>
        <p:sp>
          <p:nvSpPr>
            <p:cNvPr id="942" name="Left-Right Arrow 941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3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sp>
        <p:nvSpPr>
          <p:cNvPr id="944" name="TextBox 943"/>
          <p:cNvSpPr txBox="1"/>
          <p:nvPr/>
        </p:nvSpPr>
        <p:spPr>
          <a:xfrm>
            <a:off x="1828800" y="381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</a:t>
            </a:r>
            <a:endParaRPr lang="en-US" sz="2400" dirty="0"/>
          </a:p>
        </p:txBody>
      </p:sp>
      <p:pic>
        <p:nvPicPr>
          <p:cNvPr id="10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838200"/>
            <a:ext cx="838200" cy="838200"/>
          </a:xfrm>
          <a:prstGeom prst="rect">
            <a:avLst/>
          </a:prstGeom>
          <a:noFill/>
        </p:spPr>
      </p:pic>
      <p:pic>
        <p:nvPicPr>
          <p:cNvPr id="947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685800"/>
            <a:ext cx="838200" cy="838200"/>
          </a:xfrm>
          <a:prstGeom prst="rect">
            <a:avLst/>
          </a:prstGeom>
          <a:noFill/>
        </p:spPr>
      </p:pic>
      <p:sp>
        <p:nvSpPr>
          <p:cNvPr id="948" name="TextBox 947"/>
          <p:cNvSpPr txBox="1"/>
          <p:nvPr/>
        </p:nvSpPr>
        <p:spPr>
          <a:xfrm>
            <a:off x="3124200" y="533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Class.js</a:t>
            </a:r>
            <a:endParaRPr lang="en-US" sz="2400" dirty="0"/>
          </a:p>
        </p:txBody>
      </p:sp>
      <p:sp>
        <p:nvSpPr>
          <p:cNvPr id="949" name="TextBox 948"/>
          <p:cNvSpPr txBox="1"/>
          <p:nvPr/>
        </p:nvSpPr>
        <p:spPr>
          <a:xfrm>
            <a:off x="228600" y="304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lass.cgi</a:t>
            </a:r>
            <a:endParaRPr lang="en-US" sz="2400" dirty="0"/>
          </a:p>
        </p:txBody>
      </p:sp>
      <p:sp>
        <p:nvSpPr>
          <p:cNvPr id="950" name="TextBox 949"/>
          <p:cNvSpPr txBox="1"/>
          <p:nvPr/>
        </p:nvSpPr>
        <p:spPr>
          <a:xfrm>
            <a:off x="152400" y="28956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1" name="TextBox 950"/>
          <p:cNvSpPr txBox="1"/>
          <p:nvPr/>
        </p:nvSpPr>
        <p:spPr>
          <a:xfrm>
            <a:off x="1524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2" name="TextBox 951"/>
          <p:cNvSpPr txBox="1"/>
          <p:nvPr/>
        </p:nvSpPr>
        <p:spPr>
          <a:xfrm>
            <a:off x="5410200" y="381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</a:t>
            </a:r>
          </a:p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953" name="Flowchart: Magnetic Disk 952"/>
          <p:cNvSpPr/>
          <p:nvPr/>
        </p:nvSpPr>
        <p:spPr>
          <a:xfrm>
            <a:off x="2514600" y="4800600"/>
            <a:ext cx="685800" cy="9144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9050">
            <a:bevelT w="825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TextBox 953"/>
          <p:cNvSpPr txBox="1"/>
          <p:nvPr/>
        </p:nvSpPr>
        <p:spPr>
          <a:xfrm>
            <a:off x="2133600" y="5638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838200" y="4419600"/>
            <a:ext cx="2104429" cy="1052214"/>
            <a:chOff x="152405" y="2057395"/>
            <a:chExt cx="2104429" cy="1052214"/>
          </a:xfrm>
          <a:solidFill>
            <a:schemeClr val="bg1">
              <a:alpha val="26000"/>
            </a:schemeClr>
          </a:solidFill>
        </p:grpSpPr>
        <p:sp>
          <p:nvSpPr>
            <p:cNvPr id="500" name="Rounded Rectangle 499"/>
            <p:cNvSpPr/>
            <p:nvPr/>
          </p:nvSpPr>
          <p:spPr>
            <a:xfrm>
              <a:off x="152405" y="2057395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501" name="Rounded Rectangle 4"/>
            <p:cNvSpPr/>
            <p:nvPr/>
          </p:nvSpPr>
          <p:spPr>
            <a:xfrm>
              <a:off x="183223" y="2088213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Model</a:t>
              </a:r>
              <a:endParaRPr lang="en-US" sz="3400" kern="1200" dirty="0"/>
            </a:p>
          </p:txBody>
        </p:sp>
      </p:grpSp>
      <p:sp>
        <p:nvSpPr>
          <p:cNvPr id="955" name="TextBox 954"/>
          <p:cNvSpPr txBox="1"/>
          <p:nvPr/>
        </p:nvSpPr>
        <p:spPr>
          <a:xfrm>
            <a:off x="3505200" y="4267200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 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Authentication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Admin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Project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</cp:revision>
  <dcterms:created xsi:type="dcterms:W3CDTF">2009-04-23T16:11:04Z</dcterms:created>
  <dcterms:modified xsi:type="dcterms:W3CDTF">2009-04-26T13:27:35Z</dcterms:modified>
</cp:coreProperties>
</file>