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0" y="457200"/>
            <a:ext cx="5181600" cy="5562600"/>
            <a:chOff x="228600" y="76200"/>
            <a:chExt cx="5181600" cy="5562600"/>
          </a:xfrm>
        </p:grpSpPr>
        <p:sp>
          <p:nvSpPr>
            <p:cNvPr id="47" name="Rounded Rectangle 46"/>
            <p:cNvSpPr/>
            <p:nvPr/>
          </p:nvSpPr>
          <p:spPr>
            <a:xfrm>
              <a:off x="1676400" y="2667000"/>
              <a:ext cx="16002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Filtered SNPs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5800" y="1905000"/>
              <a:ext cx="1676400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Read coverage</a:t>
              </a:r>
              <a:endParaRPr lang="en-US" dirty="0"/>
            </a:p>
          </p:txBody>
        </p:sp>
        <p:sp>
          <p:nvSpPr>
            <p:cNvPr id="60" name="Bent Arrow 59"/>
            <p:cNvSpPr/>
            <p:nvPr/>
          </p:nvSpPr>
          <p:spPr>
            <a:xfrm rot="10800000">
              <a:off x="2590800" y="1828800"/>
              <a:ext cx="1066800" cy="304800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505200" y="762000"/>
              <a:ext cx="1905000" cy="1219200"/>
              <a:chOff x="4114800" y="1524000"/>
              <a:chExt cx="1905000" cy="1219200"/>
            </a:xfrm>
          </p:grpSpPr>
          <p:sp>
            <p:nvSpPr>
              <p:cNvPr id="61" name="Flowchart: Magnetic Disk 60"/>
              <p:cNvSpPr/>
              <p:nvPr/>
            </p:nvSpPr>
            <p:spPr>
              <a:xfrm>
                <a:off x="4114800" y="16764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Magnetic Disk 61"/>
              <p:cNvSpPr/>
              <p:nvPr/>
            </p:nvSpPr>
            <p:spPr>
              <a:xfrm>
                <a:off x="4267200" y="18288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Magnetic Disk 62"/>
              <p:cNvSpPr/>
              <p:nvPr/>
            </p:nvSpPr>
            <p:spPr>
              <a:xfrm>
                <a:off x="4419600" y="19812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Magnetic Disk 63"/>
              <p:cNvSpPr/>
              <p:nvPr/>
            </p:nvSpPr>
            <p:spPr>
              <a:xfrm>
                <a:off x="4572000" y="2133600"/>
                <a:ext cx="381000" cy="609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95800" y="1524000"/>
                <a:ext cx="1066800" cy="2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dbSNP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648200" y="1752600"/>
                <a:ext cx="1066800" cy="28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HapMap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800600" y="1981200"/>
                <a:ext cx="1066800" cy="46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Venter</a:t>
                </a:r>
              </a:p>
              <a:p>
                <a:pPr>
                  <a:lnSpc>
                    <a:spcPts val="1400"/>
                  </a:lnSpc>
                </a:pPr>
                <a:endParaRPr lang="en-US" dirty="0" smtClean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53000" y="2209800"/>
                <a:ext cx="1066800" cy="28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dirty="0" smtClean="0"/>
                  <a:t>Watson</a:t>
                </a:r>
              </a:p>
            </p:txBody>
          </p:sp>
        </p:grpSp>
        <p:sp>
          <p:nvSpPr>
            <p:cNvPr id="72" name="Rounded Rectangle 71"/>
            <p:cNvSpPr/>
            <p:nvPr/>
          </p:nvSpPr>
          <p:spPr>
            <a:xfrm>
              <a:off x="1638300" y="4648200"/>
              <a:ext cx="16764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Validated SNPs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676400" y="685800"/>
              <a:ext cx="16002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SNPs</a:t>
              </a:r>
              <a:endParaRPr lang="en-US" dirty="0"/>
            </a:p>
          </p:txBody>
        </p:sp>
        <p:sp>
          <p:nvSpPr>
            <p:cNvPr id="75" name="Right Arrow 74"/>
            <p:cNvSpPr/>
            <p:nvPr/>
          </p:nvSpPr>
          <p:spPr>
            <a:xfrm rot="5400000">
              <a:off x="1981200" y="1981200"/>
              <a:ext cx="990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810000" y="2438400"/>
              <a:ext cx="1524000" cy="1295400"/>
              <a:chOff x="4114800" y="2895600"/>
              <a:chExt cx="1524000" cy="1295400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4191000" y="3276600"/>
                <a:ext cx="1295400" cy="914400"/>
                <a:chOff x="4038600" y="2895600"/>
                <a:chExt cx="2286000" cy="1752600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648200" y="28956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77" name="Smiley Face 76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/>
                  <p:cNvCxnSpPr>
                    <a:stCxn id="77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45720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83" name="Smiley Face 82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>
                    <a:stCxn id="83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0386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89" name="Smiley Face 88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>
                    <a:stCxn id="89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5105400" y="28956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95" name="Smiley Face 94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>
                    <a:stCxn id="95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58674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101" name="Smiley Face 100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" name="Straight Connector 101"/>
                  <p:cNvCxnSpPr>
                    <a:stCxn id="101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5334000" y="3810000"/>
                  <a:ext cx="457200" cy="838200"/>
                  <a:chOff x="7239000" y="152400"/>
                  <a:chExt cx="1066800" cy="2743200"/>
                </a:xfrm>
                <a:solidFill>
                  <a:schemeClr val="tx1"/>
                </a:solidFill>
              </p:grpSpPr>
              <p:sp>
                <p:nvSpPr>
                  <p:cNvPr id="107" name="Smiley Face 106"/>
                  <p:cNvSpPr/>
                  <p:nvPr/>
                </p:nvSpPr>
                <p:spPr>
                  <a:xfrm>
                    <a:off x="7315200" y="152400"/>
                    <a:ext cx="914400" cy="914400"/>
                  </a:xfrm>
                  <a:prstGeom prst="smileyFac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" name="Straight Connector 107"/>
                  <p:cNvCxnSpPr>
                    <a:stCxn id="107" idx="4"/>
                  </p:cNvCxnSpPr>
                  <p:nvPr/>
                </p:nvCxnSpPr>
                <p:spPr>
                  <a:xfrm rot="5400000">
                    <a:off x="7086600" y="1752600"/>
                    <a:ext cx="13716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6200000" flipH="1">
                    <a:off x="7658100" y="2476500"/>
                    <a:ext cx="533400" cy="304800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5400000">
                    <a:off x="7354094" y="2475706"/>
                    <a:ext cx="533400" cy="3063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7239000" y="1447800"/>
                    <a:ext cx="1066800" cy="1588"/>
                  </a:xfrm>
                  <a:prstGeom prst="line">
                    <a:avLst/>
                  </a:prstGeom>
                  <a:grpFill/>
                  <a:ln w="603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4114800" y="28956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Pedigree info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685800" y="2133600"/>
              <a:ext cx="1676400" cy="28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Read quality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5800" y="2362200"/>
              <a:ext cx="1676400" cy="28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Match info</a:t>
              </a:r>
              <a:endParaRPr lang="en-US" dirty="0"/>
            </a:p>
          </p:txBody>
        </p:sp>
        <p:sp>
          <p:nvSpPr>
            <p:cNvPr id="116" name="Right Arrow 115"/>
            <p:cNvSpPr/>
            <p:nvPr/>
          </p:nvSpPr>
          <p:spPr>
            <a:xfrm rot="5400000">
              <a:off x="1981200" y="3962400"/>
              <a:ext cx="990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Bent Arrow 117"/>
            <p:cNvSpPr/>
            <p:nvPr/>
          </p:nvSpPr>
          <p:spPr>
            <a:xfrm rot="10800000">
              <a:off x="2667001" y="3886200"/>
              <a:ext cx="1447800" cy="304800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0600" y="762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SNP validation workflow</a:t>
              </a:r>
              <a:endParaRPr lang="en-US" sz="2400" dirty="0"/>
            </a:p>
          </p:txBody>
        </p:sp>
        <p:sp>
          <p:nvSpPr>
            <p:cNvPr id="121" name="Curved Left Arrow 120"/>
            <p:cNvSpPr/>
            <p:nvPr/>
          </p:nvSpPr>
          <p:spPr>
            <a:xfrm>
              <a:off x="1524000" y="3810000"/>
              <a:ext cx="731520" cy="6096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8600" y="3620869"/>
              <a:ext cx="13716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dirty="0" smtClean="0"/>
                <a:t>EM</a:t>
              </a:r>
              <a:br>
                <a:rPr lang="en-US" dirty="0" smtClean="0"/>
              </a:br>
              <a:r>
                <a:rPr lang="en-US" dirty="0" smtClean="0"/>
                <a:t>genotyping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876800" y="457200"/>
            <a:ext cx="4127060" cy="5486400"/>
            <a:chOff x="4876800" y="457200"/>
            <a:chExt cx="4127060" cy="5486400"/>
          </a:xfrm>
        </p:grpSpPr>
        <p:sp>
          <p:nvSpPr>
            <p:cNvPr id="129" name="Rounded Rectangle 128"/>
            <p:cNvSpPr/>
            <p:nvPr/>
          </p:nvSpPr>
          <p:spPr>
            <a:xfrm>
              <a:off x="6096000" y="2971800"/>
              <a:ext cx="16002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 levels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984081" y="4953000"/>
              <a:ext cx="16764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Quantized copy numbers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6096000" y="990600"/>
              <a:ext cx="1600200" cy="990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  <p:sp>
          <p:nvSpPr>
            <p:cNvPr id="132" name="Right Arrow 131"/>
            <p:cNvSpPr/>
            <p:nvPr/>
          </p:nvSpPr>
          <p:spPr>
            <a:xfrm rot="5400000">
              <a:off x="6400800" y="2286000"/>
              <a:ext cx="990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Right Arrow 132"/>
            <p:cNvSpPr/>
            <p:nvPr/>
          </p:nvSpPr>
          <p:spPr>
            <a:xfrm rot="5400000">
              <a:off x="6324600" y="4267200"/>
              <a:ext cx="990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Curved Right Arrow 135"/>
            <p:cNvSpPr/>
            <p:nvPr/>
          </p:nvSpPr>
          <p:spPr>
            <a:xfrm>
              <a:off x="7086600" y="2133600"/>
              <a:ext cx="762000" cy="609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877077" y="1905000"/>
              <a:ext cx="1126783" cy="467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Reference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/>
                <a:t>mapping</a:t>
              </a:r>
              <a:endParaRPr lang="en-US" dirty="0"/>
            </a:p>
          </p:txBody>
        </p:sp>
        <p:sp>
          <p:nvSpPr>
            <p:cNvPr id="138" name="Curved Right Arrow 137"/>
            <p:cNvSpPr/>
            <p:nvPr/>
          </p:nvSpPr>
          <p:spPr>
            <a:xfrm>
              <a:off x="7086600" y="4114800"/>
              <a:ext cx="762000" cy="609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77077" y="365760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ERANGE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877077" y="4038600"/>
              <a:ext cx="1028295" cy="467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Standard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/>
                <a:t>g</a:t>
              </a:r>
              <a:r>
                <a:rPr lang="en-US" dirty="0" smtClean="0"/>
                <a:t>ene set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876800" y="457200"/>
              <a:ext cx="396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Expression analysis workflow</a:t>
              </a:r>
              <a:endParaRPr lang="en-US" sz="2400" dirty="0"/>
            </a:p>
          </p:txBody>
        </p:sp>
        <p:sp>
          <p:nvSpPr>
            <p:cNvPr id="144" name="Bent Arrow 143"/>
            <p:cNvSpPr/>
            <p:nvPr/>
          </p:nvSpPr>
          <p:spPr>
            <a:xfrm flipV="1">
              <a:off x="5648325" y="4162424"/>
              <a:ext cx="1066800" cy="295275"/>
            </a:xfrm>
            <a:prstGeom prst="ben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95875" y="3190875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Spike in</a:t>
              </a:r>
            </a:p>
          </p:txBody>
        </p:sp>
        <p:sp>
          <p:nvSpPr>
            <p:cNvPr id="147" name="Flowchart: Sort 146"/>
            <p:cNvSpPr/>
            <p:nvPr/>
          </p:nvSpPr>
          <p:spPr>
            <a:xfrm>
              <a:off x="5391150" y="3552825"/>
              <a:ext cx="190500" cy="381000"/>
            </a:xfrm>
            <a:prstGeom prst="flowChartSo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Sort 147"/>
            <p:cNvSpPr/>
            <p:nvPr/>
          </p:nvSpPr>
          <p:spPr>
            <a:xfrm>
              <a:off x="5457825" y="3609975"/>
              <a:ext cx="190500" cy="381000"/>
            </a:xfrm>
            <a:prstGeom prst="flowChartSo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Sort 148"/>
            <p:cNvSpPr/>
            <p:nvPr/>
          </p:nvSpPr>
          <p:spPr>
            <a:xfrm>
              <a:off x="5543550" y="3657600"/>
              <a:ext cx="190500" cy="381000"/>
            </a:xfrm>
            <a:prstGeom prst="flowChartSo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113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15</cp:revision>
  <dcterms:created xsi:type="dcterms:W3CDTF">2009-03-27T02:45:18Z</dcterms:created>
  <dcterms:modified xsi:type="dcterms:W3CDTF">2009-04-23T15:59:42Z</dcterms:modified>
</cp:coreProperties>
</file>