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00" y="1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CD4EC-E06B-4F98-A7AE-304F0149F58D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9F10C-EB98-466E-9E83-C883173B4E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http://en.wikipedia.org/wiki/Technology_trajectory</a:t>
            </a:r>
          </a:p>
          <a:p>
            <a:r>
              <a:rPr lang="en-US" b="1" dirty="0" smtClean="0"/>
              <a:t>Technology trajectory</a:t>
            </a:r>
            <a:r>
              <a:rPr lang="en-US" dirty="0" smtClean="0"/>
              <a:t> refers to a single branch in the evolution of a technological design of a product/service, with nodes representing separate designs.</a:t>
            </a:r>
          </a:p>
          <a:p>
            <a:r>
              <a:rPr lang="en-US" dirty="0" smtClean="0"/>
              <a:t>Movement along the technology trajectory is associated with research and development. Due to </a:t>
            </a:r>
            <a:r>
              <a:rPr lang="en-US" dirty="0" err="1" smtClean="0"/>
              <a:t>institutionalisation</a:t>
            </a:r>
            <a:r>
              <a:rPr lang="en-US" dirty="0" smtClean="0"/>
              <a:t> of ideas, markets and professions, a technology development can get 'stuck' within one trajectory, and firms and engineers unable to adopt to ideas and innovation from outside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9F10C-EB98-466E-9E83-C883173B4EB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/>
          <p:cNvGrpSpPr/>
          <p:nvPr/>
        </p:nvGrpSpPr>
        <p:grpSpPr>
          <a:xfrm>
            <a:off x="0" y="457200"/>
            <a:ext cx="5181600" cy="5562600"/>
            <a:chOff x="228600" y="76200"/>
            <a:chExt cx="5181600" cy="5562600"/>
          </a:xfrm>
        </p:grpSpPr>
        <p:sp>
          <p:nvSpPr>
            <p:cNvPr id="47" name="Rounded Rectangle 46"/>
            <p:cNvSpPr/>
            <p:nvPr/>
          </p:nvSpPr>
          <p:spPr>
            <a:xfrm>
              <a:off x="1676400" y="2667000"/>
              <a:ext cx="1600200" cy="9906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Filtered SNPs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5800" y="1905000"/>
              <a:ext cx="1676400" cy="271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dirty="0" smtClean="0"/>
                <a:t>Read coverage</a:t>
              </a:r>
              <a:endParaRPr lang="en-US" dirty="0"/>
            </a:p>
          </p:txBody>
        </p:sp>
        <p:sp>
          <p:nvSpPr>
            <p:cNvPr id="60" name="Bent Arrow 59"/>
            <p:cNvSpPr/>
            <p:nvPr/>
          </p:nvSpPr>
          <p:spPr>
            <a:xfrm rot="10800000">
              <a:off x="2590800" y="1828800"/>
              <a:ext cx="1066800" cy="304800"/>
            </a:xfrm>
            <a:prstGeom prst="ben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3505200" y="762000"/>
              <a:ext cx="1905000" cy="1219200"/>
              <a:chOff x="4114800" y="1524000"/>
              <a:chExt cx="1905000" cy="1219200"/>
            </a:xfrm>
          </p:grpSpPr>
          <p:sp>
            <p:nvSpPr>
              <p:cNvPr id="61" name="Flowchart: Magnetic Disk 60"/>
              <p:cNvSpPr/>
              <p:nvPr/>
            </p:nvSpPr>
            <p:spPr>
              <a:xfrm>
                <a:off x="4114800" y="1676400"/>
                <a:ext cx="381000" cy="609600"/>
              </a:xfrm>
              <a:prstGeom prst="flowChartMagneticDisk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Magnetic Disk 61"/>
              <p:cNvSpPr/>
              <p:nvPr/>
            </p:nvSpPr>
            <p:spPr>
              <a:xfrm>
                <a:off x="4267200" y="1828800"/>
                <a:ext cx="381000" cy="609600"/>
              </a:xfrm>
              <a:prstGeom prst="flowChartMagneticDisk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lowchart: Magnetic Disk 62"/>
              <p:cNvSpPr/>
              <p:nvPr/>
            </p:nvSpPr>
            <p:spPr>
              <a:xfrm>
                <a:off x="4419600" y="1981200"/>
                <a:ext cx="381000" cy="609600"/>
              </a:xfrm>
              <a:prstGeom prst="flowChartMagneticDisk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Magnetic Disk 63"/>
              <p:cNvSpPr/>
              <p:nvPr/>
            </p:nvSpPr>
            <p:spPr>
              <a:xfrm>
                <a:off x="4572000" y="2133600"/>
                <a:ext cx="381000" cy="609600"/>
              </a:xfrm>
              <a:prstGeom prst="flowChartMagneticDisk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495800" y="1524000"/>
                <a:ext cx="1066800" cy="271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en-US" dirty="0" smtClean="0"/>
                  <a:t>dbSNP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648200" y="1752600"/>
                <a:ext cx="1066800" cy="287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en-US" dirty="0" smtClean="0"/>
                  <a:t>HapMap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800600" y="1981200"/>
                <a:ext cx="1066800" cy="467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en-US" dirty="0" smtClean="0"/>
                  <a:t>Venter</a:t>
                </a:r>
              </a:p>
              <a:p>
                <a:pPr>
                  <a:lnSpc>
                    <a:spcPts val="1400"/>
                  </a:lnSpc>
                </a:pPr>
                <a:endParaRPr lang="en-US" dirty="0" smtClean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953000" y="2209800"/>
                <a:ext cx="1066800" cy="287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en-US" dirty="0" smtClean="0"/>
                  <a:t>Watson</a:t>
                </a:r>
              </a:p>
            </p:txBody>
          </p:sp>
        </p:grpSp>
        <p:sp>
          <p:nvSpPr>
            <p:cNvPr id="72" name="Rounded Rectangle 71"/>
            <p:cNvSpPr/>
            <p:nvPr/>
          </p:nvSpPr>
          <p:spPr>
            <a:xfrm>
              <a:off x="1638300" y="4648200"/>
              <a:ext cx="1676400" cy="9906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Validated SNPs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1676400" y="685800"/>
              <a:ext cx="1600200" cy="9906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Raw SNPs</a:t>
              </a:r>
              <a:endParaRPr lang="en-US" dirty="0"/>
            </a:p>
          </p:txBody>
        </p:sp>
        <p:sp>
          <p:nvSpPr>
            <p:cNvPr id="75" name="Right Arrow 74"/>
            <p:cNvSpPr/>
            <p:nvPr/>
          </p:nvSpPr>
          <p:spPr>
            <a:xfrm rot="5400000">
              <a:off x="1981200" y="1981200"/>
              <a:ext cx="990600" cy="381000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3810000" y="2438400"/>
              <a:ext cx="1524000" cy="1295400"/>
              <a:chOff x="4114800" y="2895600"/>
              <a:chExt cx="1524000" cy="1295400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4191000" y="3276600"/>
                <a:ext cx="1295400" cy="914400"/>
                <a:chOff x="4038600" y="2895600"/>
                <a:chExt cx="2286000" cy="1752600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4648200" y="2895600"/>
                  <a:ext cx="457200" cy="838200"/>
                  <a:chOff x="7239000" y="152400"/>
                  <a:chExt cx="1066800" cy="2743200"/>
                </a:xfrm>
                <a:solidFill>
                  <a:schemeClr val="tx1"/>
                </a:solidFill>
              </p:grpSpPr>
              <p:sp>
                <p:nvSpPr>
                  <p:cNvPr id="77" name="Smiley Face 76"/>
                  <p:cNvSpPr/>
                  <p:nvPr/>
                </p:nvSpPr>
                <p:spPr>
                  <a:xfrm>
                    <a:off x="7315200" y="152400"/>
                    <a:ext cx="914400" cy="914400"/>
                  </a:xfrm>
                  <a:prstGeom prst="smileyFac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" name="Straight Connector 77"/>
                  <p:cNvCxnSpPr>
                    <a:stCxn id="77" idx="4"/>
                  </p:cNvCxnSpPr>
                  <p:nvPr/>
                </p:nvCxnSpPr>
                <p:spPr>
                  <a:xfrm rot="5400000">
                    <a:off x="7086600" y="1752600"/>
                    <a:ext cx="1371600" cy="1588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 rot="16200000" flipH="1">
                    <a:off x="7658100" y="2476500"/>
                    <a:ext cx="533400" cy="304800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 rot="5400000">
                    <a:off x="7354094" y="2475706"/>
                    <a:ext cx="533400" cy="306388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7239000" y="1447800"/>
                    <a:ext cx="1066800" cy="1588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" name="Group 81"/>
                <p:cNvGrpSpPr/>
                <p:nvPr/>
              </p:nvGrpSpPr>
              <p:grpSpPr>
                <a:xfrm>
                  <a:off x="4572000" y="3810000"/>
                  <a:ext cx="457200" cy="838200"/>
                  <a:chOff x="7239000" y="152400"/>
                  <a:chExt cx="1066800" cy="2743200"/>
                </a:xfrm>
                <a:solidFill>
                  <a:schemeClr val="tx1"/>
                </a:solidFill>
              </p:grpSpPr>
              <p:sp>
                <p:nvSpPr>
                  <p:cNvPr id="83" name="Smiley Face 82"/>
                  <p:cNvSpPr/>
                  <p:nvPr/>
                </p:nvSpPr>
                <p:spPr>
                  <a:xfrm>
                    <a:off x="7315200" y="152400"/>
                    <a:ext cx="914400" cy="914400"/>
                  </a:xfrm>
                  <a:prstGeom prst="smileyFac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4" name="Straight Connector 83"/>
                  <p:cNvCxnSpPr>
                    <a:stCxn id="83" idx="4"/>
                  </p:cNvCxnSpPr>
                  <p:nvPr/>
                </p:nvCxnSpPr>
                <p:spPr>
                  <a:xfrm rot="5400000">
                    <a:off x="7086600" y="1752600"/>
                    <a:ext cx="1371600" cy="1588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 rot="16200000" flipH="1">
                    <a:off x="7658100" y="2476500"/>
                    <a:ext cx="533400" cy="304800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 rot="5400000">
                    <a:off x="7354094" y="2475706"/>
                    <a:ext cx="533400" cy="306388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7239000" y="1447800"/>
                    <a:ext cx="1066800" cy="1588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4038600" y="3810000"/>
                  <a:ext cx="457200" cy="838200"/>
                  <a:chOff x="7239000" y="152400"/>
                  <a:chExt cx="1066800" cy="2743200"/>
                </a:xfrm>
                <a:solidFill>
                  <a:schemeClr val="tx1"/>
                </a:solidFill>
              </p:grpSpPr>
              <p:sp>
                <p:nvSpPr>
                  <p:cNvPr id="89" name="Smiley Face 88"/>
                  <p:cNvSpPr/>
                  <p:nvPr/>
                </p:nvSpPr>
                <p:spPr>
                  <a:xfrm>
                    <a:off x="7315200" y="152400"/>
                    <a:ext cx="914400" cy="914400"/>
                  </a:xfrm>
                  <a:prstGeom prst="smileyFac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0" name="Straight Connector 89"/>
                  <p:cNvCxnSpPr>
                    <a:stCxn id="89" idx="4"/>
                  </p:cNvCxnSpPr>
                  <p:nvPr/>
                </p:nvCxnSpPr>
                <p:spPr>
                  <a:xfrm rot="5400000">
                    <a:off x="7086600" y="1752600"/>
                    <a:ext cx="1371600" cy="1588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 rot="16200000" flipH="1">
                    <a:off x="7658100" y="2476500"/>
                    <a:ext cx="533400" cy="304800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 rot="5400000">
                    <a:off x="7354094" y="2475706"/>
                    <a:ext cx="533400" cy="306388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7239000" y="1447800"/>
                    <a:ext cx="1066800" cy="1588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4" name="Group 93"/>
                <p:cNvGrpSpPr/>
                <p:nvPr/>
              </p:nvGrpSpPr>
              <p:grpSpPr>
                <a:xfrm>
                  <a:off x="5105400" y="2895600"/>
                  <a:ext cx="457200" cy="838200"/>
                  <a:chOff x="7239000" y="152400"/>
                  <a:chExt cx="1066800" cy="2743200"/>
                </a:xfrm>
                <a:solidFill>
                  <a:schemeClr val="tx1"/>
                </a:solidFill>
              </p:grpSpPr>
              <p:sp>
                <p:nvSpPr>
                  <p:cNvPr id="95" name="Smiley Face 94"/>
                  <p:cNvSpPr/>
                  <p:nvPr/>
                </p:nvSpPr>
                <p:spPr>
                  <a:xfrm>
                    <a:off x="7315200" y="152400"/>
                    <a:ext cx="914400" cy="914400"/>
                  </a:xfrm>
                  <a:prstGeom prst="smileyFac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" name="Straight Connector 95"/>
                  <p:cNvCxnSpPr>
                    <a:stCxn id="95" idx="4"/>
                  </p:cNvCxnSpPr>
                  <p:nvPr/>
                </p:nvCxnSpPr>
                <p:spPr>
                  <a:xfrm rot="5400000">
                    <a:off x="7086600" y="1752600"/>
                    <a:ext cx="1371600" cy="1588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 rot="16200000" flipH="1">
                    <a:off x="7658100" y="2476500"/>
                    <a:ext cx="533400" cy="304800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 rot="5400000">
                    <a:off x="7354094" y="2475706"/>
                    <a:ext cx="533400" cy="306388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/>
                  <p:cNvCxnSpPr/>
                  <p:nvPr/>
                </p:nvCxnSpPr>
                <p:spPr>
                  <a:xfrm>
                    <a:off x="7239000" y="1447800"/>
                    <a:ext cx="1066800" cy="1588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0" name="Group 99"/>
                <p:cNvGrpSpPr/>
                <p:nvPr/>
              </p:nvGrpSpPr>
              <p:grpSpPr>
                <a:xfrm>
                  <a:off x="5867400" y="3810000"/>
                  <a:ext cx="457200" cy="838200"/>
                  <a:chOff x="7239000" y="152400"/>
                  <a:chExt cx="1066800" cy="2743200"/>
                </a:xfrm>
                <a:solidFill>
                  <a:schemeClr val="tx1"/>
                </a:solidFill>
              </p:grpSpPr>
              <p:sp>
                <p:nvSpPr>
                  <p:cNvPr id="101" name="Smiley Face 100"/>
                  <p:cNvSpPr/>
                  <p:nvPr/>
                </p:nvSpPr>
                <p:spPr>
                  <a:xfrm>
                    <a:off x="7315200" y="152400"/>
                    <a:ext cx="914400" cy="914400"/>
                  </a:xfrm>
                  <a:prstGeom prst="smileyFac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" name="Straight Connector 101"/>
                  <p:cNvCxnSpPr>
                    <a:stCxn id="101" idx="4"/>
                  </p:cNvCxnSpPr>
                  <p:nvPr/>
                </p:nvCxnSpPr>
                <p:spPr>
                  <a:xfrm rot="5400000">
                    <a:off x="7086600" y="1752600"/>
                    <a:ext cx="1371600" cy="1588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/>
                  <p:cNvCxnSpPr/>
                  <p:nvPr/>
                </p:nvCxnSpPr>
                <p:spPr>
                  <a:xfrm rot="16200000" flipH="1">
                    <a:off x="7658100" y="2476500"/>
                    <a:ext cx="533400" cy="304800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/>
                  <p:cNvCxnSpPr/>
                  <p:nvPr/>
                </p:nvCxnSpPr>
                <p:spPr>
                  <a:xfrm rot="5400000">
                    <a:off x="7354094" y="2475706"/>
                    <a:ext cx="533400" cy="306388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/>
                  <p:cNvCxnSpPr/>
                  <p:nvPr/>
                </p:nvCxnSpPr>
                <p:spPr>
                  <a:xfrm>
                    <a:off x="7239000" y="1447800"/>
                    <a:ext cx="1066800" cy="1588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5334000" y="3810000"/>
                  <a:ext cx="457200" cy="838200"/>
                  <a:chOff x="7239000" y="152400"/>
                  <a:chExt cx="1066800" cy="2743200"/>
                </a:xfrm>
                <a:solidFill>
                  <a:schemeClr val="tx1"/>
                </a:solidFill>
              </p:grpSpPr>
              <p:sp>
                <p:nvSpPr>
                  <p:cNvPr id="107" name="Smiley Face 106"/>
                  <p:cNvSpPr/>
                  <p:nvPr/>
                </p:nvSpPr>
                <p:spPr>
                  <a:xfrm>
                    <a:off x="7315200" y="152400"/>
                    <a:ext cx="914400" cy="914400"/>
                  </a:xfrm>
                  <a:prstGeom prst="smileyFac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8" name="Straight Connector 107"/>
                  <p:cNvCxnSpPr>
                    <a:stCxn id="107" idx="4"/>
                  </p:cNvCxnSpPr>
                  <p:nvPr/>
                </p:nvCxnSpPr>
                <p:spPr>
                  <a:xfrm rot="5400000">
                    <a:off x="7086600" y="1752600"/>
                    <a:ext cx="1371600" cy="1588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/>
                  <p:cNvCxnSpPr/>
                  <p:nvPr/>
                </p:nvCxnSpPr>
                <p:spPr>
                  <a:xfrm rot="16200000" flipH="1">
                    <a:off x="7658100" y="2476500"/>
                    <a:ext cx="533400" cy="304800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 rot="5400000">
                    <a:off x="7354094" y="2475706"/>
                    <a:ext cx="533400" cy="306388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7239000" y="1447800"/>
                    <a:ext cx="1066800" cy="1588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3" name="TextBox 112"/>
              <p:cNvSpPr txBox="1"/>
              <p:nvPr/>
            </p:nvSpPr>
            <p:spPr>
              <a:xfrm>
                <a:off x="4114800" y="2895600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Pedigree info</a:t>
                </a:r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685800" y="2133600"/>
              <a:ext cx="1676400" cy="287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dirty="0" smtClean="0"/>
                <a:t>Read quality</a:t>
              </a:r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85800" y="2362200"/>
              <a:ext cx="1676400" cy="287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dirty="0" smtClean="0"/>
                <a:t>Match info</a:t>
              </a:r>
              <a:endParaRPr lang="en-US" dirty="0"/>
            </a:p>
          </p:txBody>
        </p:sp>
        <p:sp>
          <p:nvSpPr>
            <p:cNvPr id="116" name="Right Arrow 115"/>
            <p:cNvSpPr/>
            <p:nvPr/>
          </p:nvSpPr>
          <p:spPr>
            <a:xfrm rot="5400000">
              <a:off x="1981200" y="3962400"/>
              <a:ext cx="990600" cy="381000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Bent Arrow 117"/>
            <p:cNvSpPr/>
            <p:nvPr/>
          </p:nvSpPr>
          <p:spPr>
            <a:xfrm rot="10800000">
              <a:off x="2667001" y="3886200"/>
              <a:ext cx="1447800" cy="304800"/>
            </a:xfrm>
            <a:prstGeom prst="ben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90600" y="76200"/>
              <a:ext cx="3429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SNP annotation workflow</a:t>
              </a:r>
              <a:endParaRPr lang="en-US" sz="2400" dirty="0"/>
            </a:p>
          </p:txBody>
        </p:sp>
        <p:sp>
          <p:nvSpPr>
            <p:cNvPr id="121" name="Curved Left Arrow 120"/>
            <p:cNvSpPr/>
            <p:nvPr/>
          </p:nvSpPr>
          <p:spPr>
            <a:xfrm>
              <a:off x="1524000" y="3810000"/>
              <a:ext cx="731520" cy="60960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28600" y="3620869"/>
              <a:ext cx="1371600" cy="467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dirty="0" smtClean="0"/>
                <a:t>EM</a:t>
              </a:r>
              <a:br>
                <a:rPr lang="en-US" dirty="0" smtClean="0"/>
              </a:br>
              <a:r>
                <a:rPr lang="en-US" dirty="0" smtClean="0"/>
                <a:t>genotyping</a:t>
              </a:r>
              <a:endParaRPr lang="en-US" dirty="0"/>
            </a:p>
          </p:txBody>
        </p:sp>
      </p:grpSp>
      <p:sp>
        <p:nvSpPr>
          <p:cNvPr id="129" name="Rounded Rectangle 128"/>
          <p:cNvSpPr/>
          <p:nvPr/>
        </p:nvSpPr>
        <p:spPr>
          <a:xfrm>
            <a:off x="6096000" y="2971800"/>
            <a:ext cx="1600200" cy="990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 levels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5984081" y="4953000"/>
            <a:ext cx="1676400" cy="990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Quantized copy numbers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6096000" y="990600"/>
            <a:ext cx="1600200" cy="990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Reads</a:t>
            </a:r>
            <a:endParaRPr lang="en-US" dirty="0"/>
          </a:p>
        </p:txBody>
      </p:sp>
      <p:sp>
        <p:nvSpPr>
          <p:cNvPr id="132" name="Right Arrow 131"/>
          <p:cNvSpPr/>
          <p:nvPr/>
        </p:nvSpPr>
        <p:spPr>
          <a:xfrm rot="5400000">
            <a:off x="6400800" y="2286000"/>
            <a:ext cx="990600" cy="3810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ight Arrow 132"/>
          <p:cNvSpPr/>
          <p:nvPr/>
        </p:nvSpPr>
        <p:spPr>
          <a:xfrm rot="5400000">
            <a:off x="6324600" y="4267200"/>
            <a:ext cx="990600" cy="3810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Curved Right Arrow 135"/>
          <p:cNvSpPr/>
          <p:nvPr/>
        </p:nvSpPr>
        <p:spPr>
          <a:xfrm>
            <a:off x="7086600" y="2133600"/>
            <a:ext cx="762000" cy="609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877077" y="1905000"/>
            <a:ext cx="1126783" cy="467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en-US" dirty="0" smtClean="0"/>
              <a:t>Reference</a:t>
            </a:r>
          </a:p>
          <a:p>
            <a:pPr>
              <a:lnSpc>
                <a:spcPts val="1400"/>
              </a:lnSpc>
            </a:pPr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138" name="Curved Right Arrow 137"/>
          <p:cNvSpPr/>
          <p:nvPr/>
        </p:nvSpPr>
        <p:spPr>
          <a:xfrm>
            <a:off x="7086600" y="4114800"/>
            <a:ext cx="762000" cy="609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7877077" y="3657600"/>
            <a:ext cx="962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ERANGE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7877077" y="4038600"/>
            <a:ext cx="1028295" cy="467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en-US" dirty="0" smtClean="0"/>
              <a:t>Standard</a:t>
            </a:r>
          </a:p>
          <a:p>
            <a:pPr>
              <a:lnSpc>
                <a:spcPts val="1400"/>
              </a:lnSpc>
            </a:pPr>
            <a:r>
              <a:rPr lang="en-US" dirty="0" smtClean="0"/>
              <a:t>g</a:t>
            </a:r>
            <a:r>
              <a:rPr lang="en-US" dirty="0" smtClean="0"/>
              <a:t>ene set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4876800" y="4572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Expression analysis workflow</a:t>
            </a:r>
            <a:endParaRPr lang="en-US" sz="2400" dirty="0"/>
          </a:p>
        </p:txBody>
      </p:sp>
      <p:sp>
        <p:nvSpPr>
          <p:cNvPr id="144" name="Bent Arrow 143"/>
          <p:cNvSpPr/>
          <p:nvPr/>
        </p:nvSpPr>
        <p:spPr>
          <a:xfrm flipV="1">
            <a:off x="5648325" y="4162424"/>
            <a:ext cx="1066800" cy="295275"/>
          </a:xfrm>
          <a:prstGeom prst="ben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095875" y="319087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Spike in</a:t>
            </a:r>
          </a:p>
        </p:txBody>
      </p:sp>
      <p:sp>
        <p:nvSpPr>
          <p:cNvPr id="147" name="Flowchart: Sort 146"/>
          <p:cNvSpPr/>
          <p:nvPr/>
        </p:nvSpPr>
        <p:spPr>
          <a:xfrm>
            <a:off x="5391150" y="3552825"/>
            <a:ext cx="190500" cy="381000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lowchart: Sort 147"/>
          <p:cNvSpPr/>
          <p:nvPr/>
        </p:nvSpPr>
        <p:spPr>
          <a:xfrm>
            <a:off x="5457825" y="3609975"/>
            <a:ext cx="190500" cy="381000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lowchart: Sort 148"/>
          <p:cNvSpPr/>
          <p:nvPr/>
        </p:nvSpPr>
        <p:spPr>
          <a:xfrm>
            <a:off x="5543550" y="3657600"/>
            <a:ext cx="190500" cy="381000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113</Words>
  <Application>Microsoft Office PowerPoint</Application>
  <PresentationFormat>On-screen Show (4:3)</PresentationFormat>
  <Paragraphs>27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Miller School Of Medicine (University Of Miami)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13</cp:revision>
  <dcterms:created xsi:type="dcterms:W3CDTF">2009-03-27T02:45:18Z</dcterms:created>
  <dcterms:modified xsi:type="dcterms:W3CDTF">2009-04-23T15:58:33Z</dcterms:modified>
</cp:coreProperties>
</file>