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70" r:id="rId3"/>
    <p:sldId id="277" r:id="rId4"/>
    <p:sldId id="276" r:id="rId5"/>
    <p:sldId id="272" r:id="rId6"/>
    <p:sldId id="273" r:id="rId7"/>
    <p:sldId id="271" r:id="rId8"/>
    <p:sldId id="274" r:id="rId9"/>
    <p:sldId id="275" r:id="rId10"/>
    <p:sldId id="279" r:id="rId11"/>
    <p:sldId id="278" r:id="rId12"/>
    <p:sldId id="268"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D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3422" autoAdjust="0"/>
  </p:normalViewPr>
  <p:slideViewPr>
    <p:cSldViewPr>
      <p:cViewPr varScale="1">
        <p:scale>
          <a:sx n="61" d="100"/>
          <a:sy n="61" d="100"/>
        </p:scale>
        <p:origin x="-14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3F2BB-6D04-4EFD-8D48-2493BD84A3E4}" type="doc">
      <dgm:prSet loTypeId="urn:microsoft.com/office/officeart/2005/8/layout/hProcess3" loCatId="process" qsTypeId="urn:microsoft.com/office/officeart/2005/8/quickstyle/simple1" qsCatId="simple" csTypeId="urn:microsoft.com/office/officeart/2005/8/colors/accent1_2" csCatId="accent1" phldr="1"/>
      <dgm:spPr/>
    </dgm:pt>
    <dgm:pt modelId="{3EF781DE-0E65-425B-8046-EDBF8FF7CE70}">
      <dgm:prSet phldrT="[Text]"/>
      <dgm:spPr/>
      <dgm:t>
        <a:bodyPr/>
        <a:lstStyle/>
        <a:p>
          <a:r>
            <a:rPr lang="en-US" dirty="0" smtClean="0"/>
            <a:t>Process images</a:t>
          </a:r>
          <a:endParaRPr lang="en-US" dirty="0"/>
        </a:p>
      </dgm:t>
    </dgm:pt>
    <dgm:pt modelId="{859C9611-2FBF-4A46-99A4-04416F7C0DA3}" type="parTrans" cxnId="{D395484E-DC8D-4C98-8BB8-C558D6BF3CD7}">
      <dgm:prSet/>
      <dgm:spPr/>
      <dgm:t>
        <a:bodyPr/>
        <a:lstStyle/>
        <a:p>
          <a:endParaRPr lang="en-US"/>
        </a:p>
      </dgm:t>
    </dgm:pt>
    <dgm:pt modelId="{2C9FFF35-F504-4B1A-8435-08710AF5F979}" type="sibTrans" cxnId="{D395484E-DC8D-4C98-8BB8-C558D6BF3CD7}">
      <dgm:prSet/>
      <dgm:spPr/>
      <dgm:t>
        <a:bodyPr/>
        <a:lstStyle/>
        <a:p>
          <a:endParaRPr lang="en-US"/>
        </a:p>
      </dgm:t>
    </dgm:pt>
    <dgm:pt modelId="{84051EA0-30E4-4036-B593-8E598BD03295}">
      <dgm:prSet phldrT="[Text]"/>
      <dgm:spPr/>
      <dgm:t>
        <a:bodyPr/>
        <a:lstStyle/>
        <a:p>
          <a:r>
            <a:rPr lang="en-US" dirty="0" smtClean="0"/>
            <a:t>Base calling</a:t>
          </a:r>
          <a:endParaRPr lang="en-US" dirty="0"/>
        </a:p>
      </dgm:t>
    </dgm:pt>
    <dgm:pt modelId="{55DBBD23-D7E1-4C84-8E42-6C3342933BE4}" type="parTrans" cxnId="{AC220821-DA24-4898-B712-EABEF227CDB0}">
      <dgm:prSet/>
      <dgm:spPr/>
      <dgm:t>
        <a:bodyPr/>
        <a:lstStyle/>
        <a:p>
          <a:endParaRPr lang="en-US"/>
        </a:p>
      </dgm:t>
    </dgm:pt>
    <dgm:pt modelId="{E96F16D6-D7D2-4662-8E9F-2F9C96D39437}" type="sibTrans" cxnId="{AC220821-DA24-4898-B712-EABEF227CDB0}">
      <dgm:prSet/>
      <dgm:spPr/>
      <dgm:t>
        <a:bodyPr/>
        <a:lstStyle/>
        <a:p>
          <a:endParaRPr lang="en-US"/>
        </a:p>
      </dgm:t>
    </dgm:pt>
    <dgm:pt modelId="{8FA465F6-7033-4D6B-84FC-D7DA950BCEF0}">
      <dgm:prSet phldrT="[Text]"/>
      <dgm:spPr/>
      <dgm:t>
        <a:bodyPr/>
        <a:lstStyle/>
        <a:p>
          <a:r>
            <a:rPr lang="en-US" dirty="0" smtClean="0"/>
            <a:t>Eland assembly</a:t>
          </a:r>
          <a:endParaRPr lang="en-US" dirty="0"/>
        </a:p>
      </dgm:t>
    </dgm:pt>
    <dgm:pt modelId="{0F15E068-FE20-4492-8E96-2A541EEE605F}" type="parTrans" cxnId="{F57C9E22-F838-4BD5-8056-2817EC88D75C}">
      <dgm:prSet/>
      <dgm:spPr/>
      <dgm:t>
        <a:bodyPr/>
        <a:lstStyle/>
        <a:p>
          <a:endParaRPr lang="en-US"/>
        </a:p>
      </dgm:t>
    </dgm:pt>
    <dgm:pt modelId="{9288577A-EC78-46D8-8890-23756F6B9185}" type="sibTrans" cxnId="{F57C9E22-F838-4BD5-8056-2817EC88D75C}">
      <dgm:prSet/>
      <dgm:spPr/>
      <dgm:t>
        <a:bodyPr/>
        <a:lstStyle/>
        <a:p>
          <a:endParaRPr lang="en-US"/>
        </a:p>
      </dgm:t>
    </dgm:pt>
    <dgm:pt modelId="{A882A6F7-95E7-40A8-B69E-4B1133A789F7}">
      <dgm:prSet phldrT="[Text]"/>
      <dgm:spPr/>
      <dgm:t>
        <a:bodyPr/>
        <a:lstStyle/>
        <a:p>
          <a:r>
            <a:rPr lang="en-US" dirty="0" smtClean="0"/>
            <a:t>Additional</a:t>
          </a:r>
        </a:p>
        <a:p>
          <a:r>
            <a:rPr lang="en-US" dirty="0" smtClean="0"/>
            <a:t>assemblies </a:t>
          </a:r>
          <a:endParaRPr lang="en-US" dirty="0"/>
        </a:p>
      </dgm:t>
    </dgm:pt>
    <dgm:pt modelId="{77296427-77AF-4CC4-B024-7B55C79AC693}" type="parTrans" cxnId="{FAA5DD31-130A-495A-94AF-3FE41B5F6FB5}">
      <dgm:prSet/>
      <dgm:spPr/>
      <dgm:t>
        <a:bodyPr/>
        <a:lstStyle/>
        <a:p>
          <a:endParaRPr lang="en-US"/>
        </a:p>
      </dgm:t>
    </dgm:pt>
    <dgm:pt modelId="{2B701BB3-9A62-4790-8D0E-EBB9824EEBA8}" type="sibTrans" cxnId="{FAA5DD31-130A-495A-94AF-3FE41B5F6FB5}">
      <dgm:prSet/>
      <dgm:spPr/>
      <dgm:t>
        <a:bodyPr/>
        <a:lstStyle/>
        <a:p>
          <a:endParaRPr lang="en-US"/>
        </a:p>
      </dgm:t>
    </dgm:pt>
    <dgm:pt modelId="{62654E9F-82A7-49AA-A6DA-8CD164582AF8}">
      <dgm:prSet phldrT="[Text]"/>
      <dgm:spPr/>
      <dgm:t>
        <a:bodyPr/>
        <a:lstStyle/>
        <a:p>
          <a:r>
            <a:rPr lang="en-US" dirty="0" smtClean="0"/>
            <a:t>View &amp; compare assemblies</a:t>
          </a:r>
          <a:endParaRPr lang="en-US" dirty="0"/>
        </a:p>
      </dgm:t>
    </dgm:pt>
    <dgm:pt modelId="{8CA4E530-BD2E-4E1B-88C8-72278FFBBE73}" type="parTrans" cxnId="{76437990-A4A1-434F-8173-EA4B474609DF}">
      <dgm:prSet/>
      <dgm:spPr/>
      <dgm:t>
        <a:bodyPr/>
        <a:lstStyle/>
        <a:p>
          <a:endParaRPr lang="en-US"/>
        </a:p>
      </dgm:t>
    </dgm:pt>
    <dgm:pt modelId="{F307E439-3CC6-4B6D-967E-3C9C92370527}" type="sibTrans" cxnId="{76437990-A4A1-434F-8173-EA4B474609DF}">
      <dgm:prSet/>
      <dgm:spPr/>
      <dgm:t>
        <a:bodyPr/>
        <a:lstStyle/>
        <a:p>
          <a:endParaRPr lang="en-US"/>
        </a:p>
      </dgm:t>
    </dgm:pt>
    <dgm:pt modelId="{F72A9844-7BAF-4C28-AD7D-100286D31821}" type="pres">
      <dgm:prSet presAssocID="{9273F2BB-6D04-4EFD-8D48-2493BD84A3E4}" presName="Name0" presStyleCnt="0">
        <dgm:presLayoutVars>
          <dgm:dir/>
          <dgm:animLvl val="lvl"/>
          <dgm:resizeHandles val="exact"/>
        </dgm:presLayoutVars>
      </dgm:prSet>
      <dgm:spPr/>
    </dgm:pt>
    <dgm:pt modelId="{92E72B74-CEF6-4E5F-8E24-FAA0196F0B03}" type="pres">
      <dgm:prSet presAssocID="{9273F2BB-6D04-4EFD-8D48-2493BD84A3E4}" presName="dummy" presStyleCnt="0"/>
      <dgm:spPr/>
    </dgm:pt>
    <dgm:pt modelId="{4AC9871A-7B29-4A97-985B-A16BF6AC4B20}" type="pres">
      <dgm:prSet presAssocID="{9273F2BB-6D04-4EFD-8D48-2493BD84A3E4}" presName="linH" presStyleCnt="0"/>
      <dgm:spPr/>
    </dgm:pt>
    <dgm:pt modelId="{F7E4DD16-DE7A-4FA0-B96B-17E4FC8EABFB}" type="pres">
      <dgm:prSet presAssocID="{9273F2BB-6D04-4EFD-8D48-2493BD84A3E4}" presName="padding1" presStyleCnt="0"/>
      <dgm:spPr/>
    </dgm:pt>
    <dgm:pt modelId="{87FEB5FB-5477-4539-8B4E-60E43CAE0FD2}" type="pres">
      <dgm:prSet presAssocID="{3EF781DE-0E65-425B-8046-EDBF8FF7CE70}" presName="linV" presStyleCnt="0"/>
      <dgm:spPr/>
    </dgm:pt>
    <dgm:pt modelId="{22D3AF89-09BD-40B1-9147-AED17367D5B2}" type="pres">
      <dgm:prSet presAssocID="{3EF781DE-0E65-425B-8046-EDBF8FF7CE70}" presName="spVertical1" presStyleCnt="0"/>
      <dgm:spPr/>
    </dgm:pt>
    <dgm:pt modelId="{CA565EC8-0156-4215-A966-4AE64B492AA7}" type="pres">
      <dgm:prSet presAssocID="{3EF781DE-0E65-425B-8046-EDBF8FF7CE70}" presName="parTx" presStyleLbl="revTx" presStyleIdx="0" presStyleCnt="5">
        <dgm:presLayoutVars>
          <dgm:chMax val="0"/>
          <dgm:chPref val="0"/>
          <dgm:bulletEnabled val="1"/>
        </dgm:presLayoutVars>
      </dgm:prSet>
      <dgm:spPr/>
      <dgm:t>
        <a:bodyPr/>
        <a:lstStyle/>
        <a:p>
          <a:endParaRPr lang="en-US"/>
        </a:p>
      </dgm:t>
    </dgm:pt>
    <dgm:pt modelId="{D25AC66B-BBC5-4B36-9720-1D67E3D4F298}" type="pres">
      <dgm:prSet presAssocID="{3EF781DE-0E65-425B-8046-EDBF8FF7CE70}" presName="spVertical2" presStyleCnt="0"/>
      <dgm:spPr/>
    </dgm:pt>
    <dgm:pt modelId="{6CDA9393-66C1-468C-903C-5277B4498D11}" type="pres">
      <dgm:prSet presAssocID="{3EF781DE-0E65-425B-8046-EDBF8FF7CE70}" presName="spVertical3" presStyleCnt="0"/>
      <dgm:spPr/>
    </dgm:pt>
    <dgm:pt modelId="{967A9837-1BC9-480A-9A7C-16EC985581C1}" type="pres">
      <dgm:prSet presAssocID="{2C9FFF35-F504-4B1A-8435-08710AF5F979}" presName="space" presStyleCnt="0"/>
      <dgm:spPr/>
    </dgm:pt>
    <dgm:pt modelId="{CDD5039F-B56F-4DD4-B764-44AD26367978}" type="pres">
      <dgm:prSet presAssocID="{84051EA0-30E4-4036-B593-8E598BD03295}" presName="linV" presStyleCnt="0"/>
      <dgm:spPr/>
    </dgm:pt>
    <dgm:pt modelId="{D1B2E0F3-63FF-4714-9927-994E5A4B95E5}" type="pres">
      <dgm:prSet presAssocID="{84051EA0-30E4-4036-B593-8E598BD03295}" presName="spVertical1" presStyleCnt="0"/>
      <dgm:spPr/>
    </dgm:pt>
    <dgm:pt modelId="{0092E3F9-BBB7-49FD-B911-2322B932976F}" type="pres">
      <dgm:prSet presAssocID="{84051EA0-30E4-4036-B593-8E598BD03295}" presName="parTx" presStyleLbl="revTx" presStyleIdx="1" presStyleCnt="5">
        <dgm:presLayoutVars>
          <dgm:chMax val="0"/>
          <dgm:chPref val="0"/>
          <dgm:bulletEnabled val="1"/>
        </dgm:presLayoutVars>
      </dgm:prSet>
      <dgm:spPr/>
      <dgm:t>
        <a:bodyPr/>
        <a:lstStyle/>
        <a:p>
          <a:endParaRPr lang="en-US"/>
        </a:p>
      </dgm:t>
    </dgm:pt>
    <dgm:pt modelId="{FAD93093-5CA3-497B-A338-420BBC7DA1B7}" type="pres">
      <dgm:prSet presAssocID="{84051EA0-30E4-4036-B593-8E598BD03295}" presName="spVertical2" presStyleCnt="0"/>
      <dgm:spPr/>
    </dgm:pt>
    <dgm:pt modelId="{0A4ACCF9-F74D-467B-8E64-E02E276319E9}" type="pres">
      <dgm:prSet presAssocID="{84051EA0-30E4-4036-B593-8E598BD03295}" presName="spVertical3" presStyleCnt="0"/>
      <dgm:spPr/>
    </dgm:pt>
    <dgm:pt modelId="{8DEC3174-C3C2-4F2E-87D3-F1C787F594ED}" type="pres">
      <dgm:prSet presAssocID="{E96F16D6-D7D2-4662-8E9F-2F9C96D39437}" presName="space" presStyleCnt="0"/>
      <dgm:spPr/>
    </dgm:pt>
    <dgm:pt modelId="{E38367D3-1D8B-484A-9588-D00E01F06734}" type="pres">
      <dgm:prSet presAssocID="{8FA465F6-7033-4D6B-84FC-D7DA950BCEF0}" presName="linV" presStyleCnt="0"/>
      <dgm:spPr/>
    </dgm:pt>
    <dgm:pt modelId="{AC3F4DD0-5E5C-48FC-B762-C5840F3C0AD0}" type="pres">
      <dgm:prSet presAssocID="{8FA465F6-7033-4D6B-84FC-D7DA950BCEF0}" presName="spVertical1" presStyleCnt="0"/>
      <dgm:spPr/>
    </dgm:pt>
    <dgm:pt modelId="{EAD2A9B7-F33B-470B-B2FD-BEA2C38C06D6}" type="pres">
      <dgm:prSet presAssocID="{8FA465F6-7033-4D6B-84FC-D7DA950BCEF0}" presName="parTx" presStyleLbl="revTx" presStyleIdx="2" presStyleCnt="5">
        <dgm:presLayoutVars>
          <dgm:chMax val="0"/>
          <dgm:chPref val="0"/>
          <dgm:bulletEnabled val="1"/>
        </dgm:presLayoutVars>
      </dgm:prSet>
      <dgm:spPr/>
      <dgm:t>
        <a:bodyPr/>
        <a:lstStyle/>
        <a:p>
          <a:endParaRPr lang="en-US"/>
        </a:p>
      </dgm:t>
    </dgm:pt>
    <dgm:pt modelId="{A6E6A62C-0AD3-4F4C-A237-67146948AB4A}" type="pres">
      <dgm:prSet presAssocID="{8FA465F6-7033-4D6B-84FC-D7DA950BCEF0}" presName="spVertical2" presStyleCnt="0"/>
      <dgm:spPr/>
    </dgm:pt>
    <dgm:pt modelId="{0D9BA090-95E0-4FB3-8BCE-D028F5FBC65D}" type="pres">
      <dgm:prSet presAssocID="{8FA465F6-7033-4D6B-84FC-D7DA950BCEF0}" presName="spVertical3" presStyleCnt="0"/>
      <dgm:spPr/>
    </dgm:pt>
    <dgm:pt modelId="{563FC0EA-0E00-48C7-96F3-BB67288853C1}" type="pres">
      <dgm:prSet presAssocID="{9288577A-EC78-46D8-8890-23756F6B9185}" presName="space" presStyleCnt="0"/>
      <dgm:spPr/>
    </dgm:pt>
    <dgm:pt modelId="{BB9D2C8B-72EA-48F1-BD34-B301ADBB8B94}" type="pres">
      <dgm:prSet presAssocID="{A882A6F7-95E7-40A8-B69E-4B1133A789F7}" presName="linV" presStyleCnt="0"/>
      <dgm:spPr/>
    </dgm:pt>
    <dgm:pt modelId="{2A83CBB9-3200-4246-9928-7FEF1F3ADDFE}" type="pres">
      <dgm:prSet presAssocID="{A882A6F7-95E7-40A8-B69E-4B1133A789F7}" presName="spVertical1" presStyleCnt="0"/>
      <dgm:spPr/>
    </dgm:pt>
    <dgm:pt modelId="{87735AD0-BA04-4CEC-BD3E-C137F9F9C257}" type="pres">
      <dgm:prSet presAssocID="{A882A6F7-95E7-40A8-B69E-4B1133A789F7}" presName="parTx" presStyleLbl="revTx" presStyleIdx="3" presStyleCnt="5">
        <dgm:presLayoutVars>
          <dgm:chMax val="0"/>
          <dgm:chPref val="0"/>
          <dgm:bulletEnabled val="1"/>
        </dgm:presLayoutVars>
      </dgm:prSet>
      <dgm:spPr/>
      <dgm:t>
        <a:bodyPr/>
        <a:lstStyle/>
        <a:p>
          <a:endParaRPr lang="en-US"/>
        </a:p>
      </dgm:t>
    </dgm:pt>
    <dgm:pt modelId="{22C364CD-633A-4755-BFEF-A459F97E6004}" type="pres">
      <dgm:prSet presAssocID="{A882A6F7-95E7-40A8-B69E-4B1133A789F7}" presName="spVertical2" presStyleCnt="0"/>
      <dgm:spPr/>
    </dgm:pt>
    <dgm:pt modelId="{2C5B5962-0300-4331-8620-61B8584AD853}" type="pres">
      <dgm:prSet presAssocID="{A882A6F7-95E7-40A8-B69E-4B1133A789F7}" presName="spVertical3" presStyleCnt="0"/>
      <dgm:spPr/>
    </dgm:pt>
    <dgm:pt modelId="{EE3A6954-7B0C-4E5C-BFB6-99CF6806633A}" type="pres">
      <dgm:prSet presAssocID="{2B701BB3-9A62-4790-8D0E-EBB9824EEBA8}" presName="space" presStyleCnt="0"/>
      <dgm:spPr/>
    </dgm:pt>
    <dgm:pt modelId="{4E20074D-3CE5-4C04-8501-E12ED0C9B501}" type="pres">
      <dgm:prSet presAssocID="{62654E9F-82A7-49AA-A6DA-8CD164582AF8}" presName="linV" presStyleCnt="0"/>
      <dgm:spPr/>
    </dgm:pt>
    <dgm:pt modelId="{D91DB7A5-5DBB-4098-BD49-729DEB5DE8D7}" type="pres">
      <dgm:prSet presAssocID="{62654E9F-82A7-49AA-A6DA-8CD164582AF8}" presName="spVertical1" presStyleCnt="0"/>
      <dgm:spPr/>
    </dgm:pt>
    <dgm:pt modelId="{89AD3E68-58CE-442A-9193-FEF889D96C9F}" type="pres">
      <dgm:prSet presAssocID="{62654E9F-82A7-49AA-A6DA-8CD164582AF8}" presName="parTx" presStyleLbl="revTx" presStyleIdx="4" presStyleCnt="5">
        <dgm:presLayoutVars>
          <dgm:chMax val="0"/>
          <dgm:chPref val="0"/>
          <dgm:bulletEnabled val="1"/>
        </dgm:presLayoutVars>
      </dgm:prSet>
      <dgm:spPr/>
      <dgm:t>
        <a:bodyPr/>
        <a:lstStyle/>
        <a:p>
          <a:endParaRPr lang="en-US"/>
        </a:p>
      </dgm:t>
    </dgm:pt>
    <dgm:pt modelId="{73C376CD-3A51-4E49-8BDA-F8BB2A753E14}" type="pres">
      <dgm:prSet presAssocID="{62654E9F-82A7-49AA-A6DA-8CD164582AF8}" presName="spVertical2" presStyleCnt="0"/>
      <dgm:spPr/>
    </dgm:pt>
    <dgm:pt modelId="{FDCC823B-747E-4535-92B9-37018BFCBD1B}" type="pres">
      <dgm:prSet presAssocID="{62654E9F-82A7-49AA-A6DA-8CD164582AF8}" presName="spVertical3" presStyleCnt="0"/>
      <dgm:spPr/>
    </dgm:pt>
    <dgm:pt modelId="{68027BE2-8BE6-4A19-876C-676DB5973F4C}" type="pres">
      <dgm:prSet presAssocID="{9273F2BB-6D04-4EFD-8D48-2493BD84A3E4}" presName="padding2" presStyleCnt="0"/>
      <dgm:spPr/>
    </dgm:pt>
    <dgm:pt modelId="{A34F577F-DC9A-4D04-82C2-4200A6F0BBD4}" type="pres">
      <dgm:prSet presAssocID="{9273F2BB-6D04-4EFD-8D48-2493BD84A3E4}" presName="negArrow" presStyleCnt="0"/>
      <dgm:spPr/>
    </dgm:pt>
    <dgm:pt modelId="{6EB0EC7C-55AA-40A3-ACD0-575A55D0930A}" type="pres">
      <dgm:prSet presAssocID="{9273F2BB-6D04-4EFD-8D48-2493BD84A3E4}" presName="backgroundArrow" presStyleLbl="node1" presStyleIdx="0" presStyleCnt="1"/>
      <dgm:spPr/>
    </dgm:pt>
  </dgm:ptLst>
  <dgm:cxnLst>
    <dgm:cxn modelId="{D395484E-DC8D-4C98-8BB8-C558D6BF3CD7}" srcId="{9273F2BB-6D04-4EFD-8D48-2493BD84A3E4}" destId="{3EF781DE-0E65-425B-8046-EDBF8FF7CE70}" srcOrd="0" destOrd="0" parTransId="{859C9611-2FBF-4A46-99A4-04416F7C0DA3}" sibTransId="{2C9FFF35-F504-4B1A-8435-08710AF5F979}"/>
    <dgm:cxn modelId="{F57C9E22-F838-4BD5-8056-2817EC88D75C}" srcId="{9273F2BB-6D04-4EFD-8D48-2493BD84A3E4}" destId="{8FA465F6-7033-4D6B-84FC-D7DA950BCEF0}" srcOrd="2" destOrd="0" parTransId="{0F15E068-FE20-4492-8E96-2A541EEE605F}" sibTransId="{9288577A-EC78-46D8-8890-23756F6B9185}"/>
    <dgm:cxn modelId="{A5F9D74B-454A-4B9A-8CC4-61F334EBA026}" type="presOf" srcId="{62654E9F-82A7-49AA-A6DA-8CD164582AF8}" destId="{89AD3E68-58CE-442A-9193-FEF889D96C9F}" srcOrd="0" destOrd="0" presId="urn:microsoft.com/office/officeart/2005/8/layout/hProcess3"/>
    <dgm:cxn modelId="{B7CA8ACB-B35F-4D52-B186-D2060B36F8A3}" type="presOf" srcId="{3EF781DE-0E65-425B-8046-EDBF8FF7CE70}" destId="{CA565EC8-0156-4215-A966-4AE64B492AA7}" srcOrd="0" destOrd="0" presId="urn:microsoft.com/office/officeart/2005/8/layout/hProcess3"/>
    <dgm:cxn modelId="{3D7896A4-13B5-4C42-BEC0-3C05098CCC41}" type="presOf" srcId="{84051EA0-30E4-4036-B593-8E598BD03295}" destId="{0092E3F9-BBB7-49FD-B911-2322B932976F}" srcOrd="0" destOrd="0" presId="urn:microsoft.com/office/officeart/2005/8/layout/hProcess3"/>
    <dgm:cxn modelId="{FA709D2B-1BD9-4F1A-BB6F-55981DDC4991}" type="presOf" srcId="{8FA465F6-7033-4D6B-84FC-D7DA950BCEF0}" destId="{EAD2A9B7-F33B-470B-B2FD-BEA2C38C06D6}" srcOrd="0" destOrd="0" presId="urn:microsoft.com/office/officeart/2005/8/layout/hProcess3"/>
    <dgm:cxn modelId="{BDFE39B7-3696-40F3-8727-35AB9CA765C5}" type="presOf" srcId="{A882A6F7-95E7-40A8-B69E-4B1133A789F7}" destId="{87735AD0-BA04-4CEC-BD3E-C137F9F9C257}" srcOrd="0" destOrd="0" presId="urn:microsoft.com/office/officeart/2005/8/layout/hProcess3"/>
    <dgm:cxn modelId="{FAA5DD31-130A-495A-94AF-3FE41B5F6FB5}" srcId="{9273F2BB-6D04-4EFD-8D48-2493BD84A3E4}" destId="{A882A6F7-95E7-40A8-B69E-4B1133A789F7}" srcOrd="3" destOrd="0" parTransId="{77296427-77AF-4CC4-B024-7B55C79AC693}" sibTransId="{2B701BB3-9A62-4790-8D0E-EBB9824EEBA8}"/>
    <dgm:cxn modelId="{76437990-A4A1-434F-8173-EA4B474609DF}" srcId="{9273F2BB-6D04-4EFD-8D48-2493BD84A3E4}" destId="{62654E9F-82A7-49AA-A6DA-8CD164582AF8}" srcOrd="4" destOrd="0" parTransId="{8CA4E530-BD2E-4E1B-88C8-72278FFBBE73}" sibTransId="{F307E439-3CC6-4B6D-967E-3C9C92370527}"/>
    <dgm:cxn modelId="{AC220821-DA24-4898-B712-EABEF227CDB0}" srcId="{9273F2BB-6D04-4EFD-8D48-2493BD84A3E4}" destId="{84051EA0-30E4-4036-B593-8E598BD03295}" srcOrd="1" destOrd="0" parTransId="{55DBBD23-D7E1-4C84-8E42-6C3342933BE4}" sibTransId="{E96F16D6-D7D2-4662-8E9F-2F9C96D39437}"/>
    <dgm:cxn modelId="{6F655FF6-F610-4840-932F-9465B2C484E4}" type="presOf" srcId="{9273F2BB-6D04-4EFD-8D48-2493BD84A3E4}" destId="{F72A9844-7BAF-4C28-AD7D-100286D31821}" srcOrd="0" destOrd="0" presId="urn:microsoft.com/office/officeart/2005/8/layout/hProcess3"/>
    <dgm:cxn modelId="{5BE6A1E0-8E23-4238-BAD5-BB22B675E300}" type="presParOf" srcId="{F72A9844-7BAF-4C28-AD7D-100286D31821}" destId="{92E72B74-CEF6-4E5F-8E24-FAA0196F0B03}" srcOrd="0" destOrd="0" presId="urn:microsoft.com/office/officeart/2005/8/layout/hProcess3"/>
    <dgm:cxn modelId="{39BC0FB6-EF6D-411C-BA01-DCE4E188C24B}" type="presParOf" srcId="{F72A9844-7BAF-4C28-AD7D-100286D31821}" destId="{4AC9871A-7B29-4A97-985B-A16BF6AC4B20}" srcOrd="1" destOrd="0" presId="urn:microsoft.com/office/officeart/2005/8/layout/hProcess3"/>
    <dgm:cxn modelId="{C5505B9A-2675-43B5-B013-55B0F6C93F8E}" type="presParOf" srcId="{4AC9871A-7B29-4A97-985B-A16BF6AC4B20}" destId="{F7E4DD16-DE7A-4FA0-B96B-17E4FC8EABFB}" srcOrd="0" destOrd="0" presId="urn:microsoft.com/office/officeart/2005/8/layout/hProcess3"/>
    <dgm:cxn modelId="{1DA2E56E-645D-410A-B93F-1425FF8905FB}" type="presParOf" srcId="{4AC9871A-7B29-4A97-985B-A16BF6AC4B20}" destId="{87FEB5FB-5477-4539-8B4E-60E43CAE0FD2}" srcOrd="1" destOrd="0" presId="urn:microsoft.com/office/officeart/2005/8/layout/hProcess3"/>
    <dgm:cxn modelId="{F2635F3B-12EA-4A0D-9DD0-B72EF5964EE0}" type="presParOf" srcId="{87FEB5FB-5477-4539-8B4E-60E43CAE0FD2}" destId="{22D3AF89-09BD-40B1-9147-AED17367D5B2}" srcOrd="0" destOrd="0" presId="urn:microsoft.com/office/officeart/2005/8/layout/hProcess3"/>
    <dgm:cxn modelId="{B4F54397-FAF6-4E48-8529-77D5ACD181F6}" type="presParOf" srcId="{87FEB5FB-5477-4539-8B4E-60E43CAE0FD2}" destId="{CA565EC8-0156-4215-A966-4AE64B492AA7}" srcOrd="1" destOrd="0" presId="urn:microsoft.com/office/officeart/2005/8/layout/hProcess3"/>
    <dgm:cxn modelId="{856412F5-93BF-4686-A85A-47C8B346DCAD}" type="presParOf" srcId="{87FEB5FB-5477-4539-8B4E-60E43CAE0FD2}" destId="{D25AC66B-BBC5-4B36-9720-1D67E3D4F298}" srcOrd="2" destOrd="0" presId="urn:microsoft.com/office/officeart/2005/8/layout/hProcess3"/>
    <dgm:cxn modelId="{9E118279-A2C6-4498-893B-F7766012B111}" type="presParOf" srcId="{87FEB5FB-5477-4539-8B4E-60E43CAE0FD2}" destId="{6CDA9393-66C1-468C-903C-5277B4498D11}" srcOrd="3" destOrd="0" presId="urn:microsoft.com/office/officeart/2005/8/layout/hProcess3"/>
    <dgm:cxn modelId="{6CFD70FA-1B21-417A-8BEC-A9B556574B3D}" type="presParOf" srcId="{4AC9871A-7B29-4A97-985B-A16BF6AC4B20}" destId="{967A9837-1BC9-480A-9A7C-16EC985581C1}" srcOrd="2" destOrd="0" presId="urn:microsoft.com/office/officeart/2005/8/layout/hProcess3"/>
    <dgm:cxn modelId="{1AC31BDC-8770-4D68-8BA0-BBAAD4E5F386}" type="presParOf" srcId="{4AC9871A-7B29-4A97-985B-A16BF6AC4B20}" destId="{CDD5039F-B56F-4DD4-B764-44AD26367978}" srcOrd="3" destOrd="0" presId="urn:microsoft.com/office/officeart/2005/8/layout/hProcess3"/>
    <dgm:cxn modelId="{3C3D8E60-CC78-4162-8057-0665DBBD4070}" type="presParOf" srcId="{CDD5039F-B56F-4DD4-B764-44AD26367978}" destId="{D1B2E0F3-63FF-4714-9927-994E5A4B95E5}" srcOrd="0" destOrd="0" presId="urn:microsoft.com/office/officeart/2005/8/layout/hProcess3"/>
    <dgm:cxn modelId="{3CC9A5E8-29EB-4D20-9497-81E58829E077}" type="presParOf" srcId="{CDD5039F-B56F-4DD4-B764-44AD26367978}" destId="{0092E3F9-BBB7-49FD-B911-2322B932976F}" srcOrd="1" destOrd="0" presId="urn:microsoft.com/office/officeart/2005/8/layout/hProcess3"/>
    <dgm:cxn modelId="{07FC2163-A4B0-4260-9BB2-12F01B94EC1F}" type="presParOf" srcId="{CDD5039F-B56F-4DD4-B764-44AD26367978}" destId="{FAD93093-5CA3-497B-A338-420BBC7DA1B7}" srcOrd="2" destOrd="0" presId="urn:microsoft.com/office/officeart/2005/8/layout/hProcess3"/>
    <dgm:cxn modelId="{1752B738-757F-41AA-A14D-4A5B7F7B8C36}" type="presParOf" srcId="{CDD5039F-B56F-4DD4-B764-44AD26367978}" destId="{0A4ACCF9-F74D-467B-8E64-E02E276319E9}" srcOrd="3" destOrd="0" presId="urn:microsoft.com/office/officeart/2005/8/layout/hProcess3"/>
    <dgm:cxn modelId="{A9DE28F1-F23A-4B90-A1A1-49F3A5294F09}" type="presParOf" srcId="{4AC9871A-7B29-4A97-985B-A16BF6AC4B20}" destId="{8DEC3174-C3C2-4F2E-87D3-F1C787F594ED}" srcOrd="4" destOrd="0" presId="urn:microsoft.com/office/officeart/2005/8/layout/hProcess3"/>
    <dgm:cxn modelId="{D126AB1F-106E-4033-9659-2748066F520B}" type="presParOf" srcId="{4AC9871A-7B29-4A97-985B-A16BF6AC4B20}" destId="{E38367D3-1D8B-484A-9588-D00E01F06734}" srcOrd="5" destOrd="0" presId="urn:microsoft.com/office/officeart/2005/8/layout/hProcess3"/>
    <dgm:cxn modelId="{9104F820-7864-4F0E-BC7F-6F7344E37531}" type="presParOf" srcId="{E38367D3-1D8B-484A-9588-D00E01F06734}" destId="{AC3F4DD0-5E5C-48FC-B762-C5840F3C0AD0}" srcOrd="0" destOrd="0" presId="urn:microsoft.com/office/officeart/2005/8/layout/hProcess3"/>
    <dgm:cxn modelId="{FAA50C32-202C-4FA5-BC23-E01D8F7CBE60}" type="presParOf" srcId="{E38367D3-1D8B-484A-9588-D00E01F06734}" destId="{EAD2A9B7-F33B-470B-B2FD-BEA2C38C06D6}" srcOrd="1" destOrd="0" presId="urn:microsoft.com/office/officeart/2005/8/layout/hProcess3"/>
    <dgm:cxn modelId="{94147B35-6F26-4B61-9D4C-080AC6A1B4BD}" type="presParOf" srcId="{E38367D3-1D8B-484A-9588-D00E01F06734}" destId="{A6E6A62C-0AD3-4F4C-A237-67146948AB4A}" srcOrd="2" destOrd="0" presId="urn:microsoft.com/office/officeart/2005/8/layout/hProcess3"/>
    <dgm:cxn modelId="{27C88E60-31BC-40B9-A045-A4D239FF5659}" type="presParOf" srcId="{E38367D3-1D8B-484A-9588-D00E01F06734}" destId="{0D9BA090-95E0-4FB3-8BCE-D028F5FBC65D}" srcOrd="3" destOrd="0" presId="urn:microsoft.com/office/officeart/2005/8/layout/hProcess3"/>
    <dgm:cxn modelId="{1FD71AD2-8CB5-4746-B672-4FA800456493}" type="presParOf" srcId="{4AC9871A-7B29-4A97-985B-A16BF6AC4B20}" destId="{563FC0EA-0E00-48C7-96F3-BB67288853C1}" srcOrd="6" destOrd="0" presId="urn:microsoft.com/office/officeart/2005/8/layout/hProcess3"/>
    <dgm:cxn modelId="{69F1B1A6-28F4-47B8-8F85-8FC5E7A1840C}" type="presParOf" srcId="{4AC9871A-7B29-4A97-985B-A16BF6AC4B20}" destId="{BB9D2C8B-72EA-48F1-BD34-B301ADBB8B94}" srcOrd="7" destOrd="0" presId="urn:microsoft.com/office/officeart/2005/8/layout/hProcess3"/>
    <dgm:cxn modelId="{1D1B3AEB-0A84-449C-8B88-7BE172AC10A9}" type="presParOf" srcId="{BB9D2C8B-72EA-48F1-BD34-B301ADBB8B94}" destId="{2A83CBB9-3200-4246-9928-7FEF1F3ADDFE}" srcOrd="0" destOrd="0" presId="urn:microsoft.com/office/officeart/2005/8/layout/hProcess3"/>
    <dgm:cxn modelId="{F0308ED7-4C02-44FC-BFE7-7540E6A7819D}" type="presParOf" srcId="{BB9D2C8B-72EA-48F1-BD34-B301ADBB8B94}" destId="{87735AD0-BA04-4CEC-BD3E-C137F9F9C257}" srcOrd="1" destOrd="0" presId="urn:microsoft.com/office/officeart/2005/8/layout/hProcess3"/>
    <dgm:cxn modelId="{D39EB571-0498-4184-86D2-55A4A0400F5E}" type="presParOf" srcId="{BB9D2C8B-72EA-48F1-BD34-B301ADBB8B94}" destId="{22C364CD-633A-4755-BFEF-A459F97E6004}" srcOrd="2" destOrd="0" presId="urn:microsoft.com/office/officeart/2005/8/layout/hProcess3"/>
    <dgm:cxn modelId="{E3F9B394-63FE-4D6C-87CF-201CE0412F0A}" type="presParOf" srcId="{BB9D2C8B-72EA-48F1-BD34-B301ADBB8B94}" destId="{2C5B5962-0300-4331-8620-61B8584AD853}" srcOrd="3" destOrd="0" presId="urn:microsoft.com/office/officeart/2005/8/layout/hProcess3"/>
    <dgm:cxn modelId="{006F6DBA-2064-42D3-B6D6-CE21DFF9B09D}" type="presParOf" srcId="{4AC9871A-7B29-4A97-985B-A16BF6AC4B20}" destId="{EE3A6954-7B0C-4E5C-BFB6-99CF6806633A}" srcOrd="8" destOrd="0" presId="urn:microsoft.com/office/officeart/2005/8/layout/hProcess3"/>
    <dgm:cxn modelId="{6FF6D6F9-12E5-42F9-B313-4CAF5271E5FD}" type="presParOf" srcId="{4AC9871A-7B29-4A97-985B-A16BF6AC4B20}" destId="{4E20074D-3CE5-4C04-8501-E12ED0C9B501}" srcOrd="9" destOrd="0" presId="urn:microsoft.com/office/officeart/2005/8/layout/hProcess3"/>
    <dgm:cxn modelId="{99676ABF-DA59-41EB-B7B2-FA4B2016FDB8}" type="presParOf" srcId="{4E20074D-3CE5-4C04-8501-E12ED0C9B501}" destId="{D91DB7A5-5DBB-4098-BD49-729DEB5DE8D7}" srcOrd="0" destOrd="0" presId="urn:microsoft.com/office/officeart/2005/8/layout/hProcess3"/>
    <dgm:cxn modelId="{955D5D1C-CCEF-4A31-9991-E7654C732319}" type="presParOf" srcId="{4E20074D-3CE5-4C04-8501-E12ED0C9B501}" destId="{89AD3E68-58CE-442A-9193-FEF889D96C9F}" srcOrd="1" destOrd="0" presId="urn:microsoft.com/office/officeart/2005/8/layout/hProcess3"/>
    <dgm:cxn modelId="{C60DDC37-0784-463D-939D-689A12878716}" type="presParOf" srcId="{4E20074D-3CE5-4C04-8501-E12ED0C9B501}" destId="{73C376CD-3A51-4E49-8BDA-F8BB2A753E14}" srcOrd="2" destOrd="0" presId="urn:microsoft.com/office/officeart/2005/8/layout/hProcess3"/>
    <dgm:cxn modelId="{F559855D-2FA0-44E7-892D-C03920346CC7}" type="presParOf" srcId="{4E20074D-3CE5-4C04-8501-E12ED0C9B501}" destId="{FDCC823B-747E-4535-92B9-37018BFCBD1B}" srcOrd="3" destOrd="0" presId="urn:microsoft.com/office/officeart/2005/8/layout/hProcess3"/>
    <dgm:cxn modelId="{3F47899A-69ED-42E5-8C65-3F2B89F954A2}" type="presParOf" srcId="{4AC9871A-7B29-4A97-985B-A16BF6AC4B20}" destId="{68027BE2-8BE6-4A19-876C-676DB5973F4C}" srcOrd="10" destOrd="0" presId="urn:microsoft.com/office/officeart/2005/8/layout/hProcess3"/>
    <dgm:cxn modelId="{6E81C018-418D-48E3-9826-53DF2B4B0025}" type="presParOf" srcId="{4AC9871A-7B29-4A97-985B-A16BF6AC4B20}" destId="{A34F577F-DC9A-4D04-82C2-4200A6F0BBD4}" srcOrd="11" destOrd="0" presId="urn:microsoft.com/office/officeart/2005/8/layout/hProcess3"/>
    <dgm:cxn modelId="{BC822E1B-E9CC-4EB9-B2E1-74B02F7E17C7}" type="presParOf" srcId="{4AC9871A-7B29-4A97-985B-A16BF6AC4B20}" destId="{6EB0EC7C-55AA-40A3-ACD0-575A55D0930A}" srcOrd="12" destOrd="0" presId="urn:microsoft.com/office/officeart/2005/8/layout/hProcess3"/>
  </dgm:cxnLst>
  <dgm:bg/>
  <dgm:whole/>
</dgm:dataModel>
</file>

<file path=ppt/diagrams/data2.xml><?xml version="1.0" encoding="utf-8"?>
<dgm:dataModel xmlns:dgm="http://schemas.openxmlformats.org/drawingml/2006/diagram" xmlns:a="http://schemas.openxmlformats.org/drawingml/2006/main">
  <dgm:ptLst>
    <dgm:pt modelId="{7354BFC7-5C10-4AFF-A60F-5CB1A1F07F5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ECC796-BC6C-44F7-8420-AACEA9C83B7A}">
      <dgm:prSet phldrT="[Text]" custT="1"/>
      <dgm:spPr/>
      <dgm:t>
        <a:bodyPr/>
        <a:lstStyle/>
        <a:p>
          <a:r>
            <a:rPr lang="en-US" sz="1400" dirty="0" smtClean="0"/>
            <a:t>Solexa01</a:t>
          </a:r>
        </a:p>
      </dgm:t>
    </dgm:pt>
    <dgm:pt modelId="{D9D4B2A3-9CC0-457B-B68E-44EEEA3601CA}" type="parTrans" cxnId="{CA058640-9765-4005-8F8C-B3ED840AA8C6}">
      <dgm:prSet/>
      <dgm:spPr/>
      <dgm:t>
        <a:bodyPr/>
        <a:lstStyle/>
        <a:p>
          <a:endParaRPr lang="en-US"/>
        </a:p>
      </dgm:t>
    </dgm:pt>
    <dgm:pt modelId="{4D6602C2-5E09-4A06-BFAB-A7C827505E9D}" type="sibTrans" cxnId="{CA058640-9765-4005-8F8C-B3ED840AA8C6}">
      <dgm:prSet/>
      <dgm:spPr/>
      <dgm:t>
        <a:bodyPr/>
        <a:lstStyle/>
        <a:p>
          <a:endParaRPr lang="en-US"/>
        </a:p>
      </dgm:t>
    </dgm:pt>
    <dgm:pt modelId="{EE114B86-6A5B-42C9-B3AC-E1477AF80EB2}">
      <dgm:prSet phldrT="[Text]" custT="1"/>
      <dgm:spPr/>
      <dgm:t>
        <a:bodyPr/>
        <a:lstStyle/>
        <a:p>
          <a:r>
            <a:rPr lang="en-US" sz="1000" dirty="0" smtClean="0"/>
            <a:t>Solexa01/CSS</a:t>
          </a:r>
          <a:endParaRPr lang="en-US" sz="1000" dirty="0"/>
        </a:p>
      </dgm:t>
    </dgm:pt>
    <dgm:pt modelId="{7D8FC672-3CEF-4A13-A94B-D8F6555CF09F}" type="parTrans" cxnId="{B9140C19-6B59-4DE0-87BD-B1224BFCD08D}">
      <dgm:prSet/>
      <dgm:spPr/>
      <dgm:t>
        <a:bodyPr/>
        <a:lstStyle/>
        <a:p>
          <a:endParaRPr lang="en-US"/>
        </a:p>
      </dgm:t>
    </dgm:pt>
    <dgm:pt modelId="{A55CD6CD-0512-45CB-87CB-D50F692B3E65}" type="sibTrans" cxnId="{B9140C19-6B59-4DE0-87BD-B1224BFCD08D}">
      <dgm:prSet/>
      <dgm:spPr/>
      <dgm:t>
        <a:bodyPr/>
        <a:lstStyle/>
        <a:p>
          <a:endParaRPr lang="en-US"/>
        </a:p>
      </dgm:t>
    </dgm:pt>
    <dgm:pt modelId="{2BB4D976-9E3E-40D8-8560-37DA765EEDDE}">
      <dgm:prSet phldrT="[Text]" custT="1"/>
      <dgm:spPr/>
      <dgm:t>
        <a:bodyPr/>
        <a:lstStyle/>
        <a:p>
          <a:r>
            <a:rPr lang="en-US" sz="1400" dirty="0" smtClean="0"/>
            <a:t>Solexa01</a:t>
          </a:r>
        </a:p>
      </dgm:t>
    </dgm:pt>
    <dgm:pt modelId="{0B45F5FE-D3FC-4F35-B087-BBBF6932CE78}" type="parTrans" cxnId="{4B15F474-28A8-4412-9B7B-23F8337304BE}">
      <dgm:prSet/>
      <dgm:spPr/>
      <dgm:t>
        <a:bodyPr/>
        <a:lstStyle/>
        <a:p>
          <a:endParaRPr lang="en-US"/>
        </a:p>
      </dgm:t>
    </dgm:pt>
    <dgm:pt modelId="{1137700E-05E3-4F36-807D-88D07FE93884}" type="sibTrans" cxnId="{4B15F474-28A8-4412-9B7B-23F8337304BE}">
      <dgm:prSet/>
      <dgm:spPr/>
      <dgm:t>
        <a:bodyPr/>
        <a:lstStyle/>
        <a:p>
          <a:endParaRPr lang="en-US"/>
        </a:p>
      </dgm:t>
    </dgm:pt>
    <dgm:pt modelId="{811F3EEE-E498-4B1A-9A4E-308CCF468D3A}">
      <dgm:prSet custT="1"/>
      <dgm:spPr/>
      <dgm:t>
        <a:bodyPr/>
        <a:lstStyle/>
        <a:p>
          <a:r>
            <a:rPr lang="en-US" sz="1400" dirty="0" smtClean="0"/>
            <a:t>Bustard</a:t>
          </a:r>
          <a:endParaRPr lang="en-US" sz="1400" dirty="0"/>
        </a:p>
      </dgm:t>
    </dgm:pt>
    <dgm:pt modelId="{77806DAD-7AD6-4333-88D9-28C9B0E37E34}" type="parTrans" cxnId="{FBA541DF-A302-4672-B0A7-10AAC7B25A35}">
      <dgm:prSet/>
      <dgm:spPr/>
      <dgm:t>
        <a:bodyPr/>
        <a:lstStyle/>
        <a:p>
          <a:endParaRPr lang="en-US"/>
        </a:p>
      </dgm:t>
    </dgm:pt>
    <dgm:pt modelId="{FDD0B756-39F7-4075-93F1-A924974BA89E}" type="sibTrans" cxnId="{FBA541DF-A302-4672-B0A7-10AAC7B25A35}">
      <dgm:prSet/>
      <dgm:spPr/>
      <dgm:t>
        <a:bodyPr/>
        <a:lstStyle/>
        <a:p>
          <a:endParaRPr lang="en-US"/>
        </a:p>
      </dgm:t>
    </dgm:pt>
    <dgm:pt modelId="{A1FD2AA9-7F73-4F4E-90B5-85EB537D0778}">
      <dgm:prSet phldrT="[Text]" custT="1"/>
      <dgm:spPr/>
      <dgm:t>
        <a:bodyPr/>
        <a:lstStyle/>
        <a:p>
          <a:r>
            <a:rPr lang="en-US" sz="1400" dirty="0" smtClean="0"/>
            <a:t>Solexa01 </a:t>
          </a:r>
          <a:endParaRPr lang="en-US" sz="1400" dirty="0"/>
        </a:p>
      </dgm:t>
    </dgm:pt>
    <dgm:pt modelId="{12F01574-0BA5-44E9-8BD9-AEA9412997C8}" type="parTrans" cxnId="{4903CA84-2B5E-489A-954F-A285FFBE835A}">
      <dgm:prSet/>
      <dgm:spPr/>
      <dgm:t>
        <a:bodyPr/>
        <a:lstStyle/>
        <a:p>
          <a:endParaRPr lang="en-US"/>
        </a:p>
      </dgm:t>
    </dgm:pt>
    <dgm:pt modelId="{77DB73E8-D6DE-4B68-94D1-52FD4D5FA8D3}" type="sibTrans" cxnId="{4903CA84-2B5E-489A-954F-A285FFBE835A}">
      <dgm:prSet/>
      <dgm:spPr/>
      <dgm:t>
        <a:bodyPr/>
        <a:lstStyle/>
        <a:p>
          <a:endParaRPr lang="en-US"/>
        </a:p>
      </dgm:t>
    </dgm:pt>
    <dgm:pt modelId="{B409DA93-03DB-4C12-8ECB-9C3AC2F922F0}">
      <dgm:prSet custT="1"/>
      <dgm:spPr/>
      <dgm:t>
        <a:bodyPr/>
        <a:lstStyle/>
        <a:p>
          <a:r>
            <a:rPr lang="en-US" sz="1400" dirty="0" smtClean="0"/>
            <a:t>Alta-Cyclic</a:t>
          </a:r>
          <a:endParaRPr lang="en-US" sz="1400" dirty="0"/>
        </a:p>
      </dgm:t>
    </dgm:pt>
    <dgm:pt modelId="{03B72997-7003-4613-9F64-CAFA9EA99148}" type="parTrans" cxnId="{A7983DD9-C357-4FF1-B29F-F06218005D77}">
      <dgm:prSet/>
      <dgm:spPr/>
      <dgm:t>
        <a:bodyPr/>
        <a:lstStyle/>
        <a:p>
          <a:endParaRPr lang="en-US"/>
        </a:p>
      </dgm:t>
    </dgm:pt>
    <dgm:pt modelId="{6BD85801-B162-4623-9ECA-F2491C88D476}" type="sibTrans" cxnId="{A7983DD9-C357-4FF1-B29F-F06218005D77}">
      <dgm:prSet/>
      <dgm:spPr/>
      <dgm:t>
        <a:bodyPr/>
        <a:lstStyle/>
        <a:p>
          <a:endParaRPr lang="en-US"/>
        </a:p>
      </dgm:t>
    </dgm:pt>
    <dgm:pt modelId="{F059B64E-055E-4B61-901B-9893ACC9A2E8}">
      <dgm:prSet phldrT="[Text]" custT="1"/>
      <dgm:spPr/>
      <dgm:t>
        <a:bodyPr/>
        <a:lstStyle/>
        <a:p>
          <a:r>
            <a:rPr lang="en-US" sz="1000" dirty="0" smtClean="0"/>
            <a:t>Solexa01/CCS</a:t>
          </a:r>
          <a:endParaRPr lang="en-US" sz="1000" dirty="0"/>
        </a:p>
      </dgm:t>
    </dgm:pt>
    <dgm:pt modelId="{F23DF1A4-0CBF-4F02-928D-C778EF4EF4C4}" type="parTrans" cxnId="{5B07BC84-8B5B-42B5-A059-EE4074901BA4}">
      <dgm:prSet/>
      <dgm:spPr/>
      <dgm:t>
        <a:bodyPr/>
        <a:lstStyle/>
        <a:p>
          <a:endParaRPr lang="en-US"/>
        </a:p>
      </dgm:t>
    </dgm:pt>
    <dgm:pt modelId="{01652C4A-CA45-4DE7-84D6-621B7F30911D}" type="sibTrans" cxnId="{5B07BC84-8B5B-42B5-A059-EE4074901BA4}">
      <dgm:prSet/>
      <dgm:spPr/>
      <dgm:t>
        <a:bodyPr/>
        <a:lstStyle/>
        <a:p>
          <a:endParaRPr lang="en-US"/>
        </a:p>
      </dgm:t>
    </dgm:pt>
    <dgm:pt modelId="{66EA46E6-3E7C-4401-9BFE-C04A1302C3A7}">
      <dgm:prSet custT="1"/>
      <dgm:spPr/>
      <dgm:t>
        <a:bodyPr/>
        <a:lstStyle/>
        <a:p>
          <a:r>
            <a:rPr lang="en-US" sz="1400" dirty="0" smtClean="0"/>
            <a:t>Velvet</a:t>
          </a:r>
          <a:endParaRPr lang="en-US" sz="1400" dirty="0"/>
        </a:p>
      </dgm:t>
    </dgm:pt>
    <dgm:pt modelId="{F02769B5-B9FC-4C55-BE12-2574558640BE}" type="parTrans" cxnId="{62740586-D684-4A1F-AC39-D2CD511192FD}">
      <dgm:prSet/>
      <dgm:spPr/>
      <dgm:t>
        <a:bodyPr/>
        <a:lstStyle/>
        <a:p>
          <a:endParaRPr lang="en-US"/>
        </a:p>
      </dgm:t>
    </dgm:pt>
    <dgm:pt modelId="{A5D4C998-9664-43C6-8C19-92DD93DEEA10}" type="sibTrans" cxnId="{62740586-D684-4A1F-AC39-D2CD511192FD}">
      <dgm:prSet/>
      <dgm:spPr/>
      <dgm:t>
        <a:bodyPr/>
        <a:lstStyle/>
        <a:p>
          <a:endParaRPr lang="en-US"/>
        </a:p>
      </dgm:t>
    </dgm:pt>
    <dgm:pt modelId="{0280D1B4-9903-4FDD-81B9-F3904ED14425}">
      <dgm:prSet custT="1"/>
      <dgm:spPr/>
      <dgm:t>
        <a:bodyPr/>
        <a:lstStyle/>
        <a:p>
          <a:r>
            <a:rPr lang="en-US" sz="1400" dirty="0" smtClean="0"/>
            <a:t>MAQ</a:t>
          </a:r>
          <a:endParaRPr lang="en-US" sz="1400" dirty="0"/>
        </a:p>
      </dgm:t>
    </dgm:pt>
    <dgm:pt modelId="{7C4C176D-F0B2-4846-AB0E-4D3E2D685360}" type="parTrans" cxnId="{B619857E-515E-4F30-88FF-4AF768C2BCC8}">
      <dgm:prSet/>
      <dgm:spPr/>
      <dgm:t>
        <a:bodyPr/>
        <a:lstStyle/>
        <a:p>
          <a:endParaRPr lang="en-US"/>
        </a:p>
      </dgm:t>
    </dgm:pt>
    <dgm:pt modelId="{DB3E1F01-E6FF-4729-8304-1F358677AD6B}" type="sibTrans" cxnId="{B619857E-515E-4F30-88FF-4AF768C2BCC8}">
      <dgm:prSet/>
      <dgm:spPr/>
      <dgm:t>
        <a:bodyPr/>
        <a:lstStyle/>
        <a:p>
          <a:endParaRPr lang="en-US"/>
        </a:p>
      </dgm:t>
    </dgm:pt>
    <dgm:pt modelId="{1AD3190A-0D03-4FAF-BA12-0F9144BBAD12}">
      <dgm:prSet custT="1"/>
      <dgm:spPr/>
      <dgm:t>
        <a:bodyPr/>
        <a:lstStyle/>
        <a:p>
          <a:r>
            <a:rPr lang="en-US" sz="1400" dirty="0" smtClean="0"/>
            <a:t>Gerald</a:t>
          </a:r>
          <a:endParaRPr lang="en-US" sz="1400" dirty="0"/>
        </a:p>
      </dgm:t>
    </dgm:pt>
    <dgm:pt modelId="{543A6A47-7AFE-4377-9304-D967ACC44AB7}" type="sibTrans" cxnId="{73BE423B-F8EF-42AC-B283-E2DC8016309B}">
      <dgm:prSet/>
      <dgm:spPr/>
      <dgm:t>
        <a:bodyPr/>
        <a:lstStyle/>
        <a:p>
          <a:endParaRPr lang="en-US"/>
        </a:p>
      </dgm:t>
    </dgm:pt>
    <dgm:pt modelId="{C9A0A91C-7C2D-4050-ABCD-4A9EC3FA5F7B}" type="parTrans" cxnId="{73BE423B-F8EF-42AC-B283-E2DC8016309B}">
      <dgm:prSet/>
      <dgm:spPr/>
      <dgm:t>
        <a:bodyPr/>
        <a:lstStyle/>
        <a:p>
          <a:endParaRPr lang="en-US"/>
        </a:p>
      </dgm:t>
    </dgm:pt>
    <dgm:pt modelId="{DF8756F0-17CB-44EC-829A-DA203C0F5A69}">
      <dgm:prSet custT="1"/>
      <dgm:spPr/>
      <dgm:t>
        <a:bodyPr/>
        <a:lstStyle/>
        <a:p>
          <a:r>
            <a:rPr lang="en-US" sz="1400" dirty="0" smtClean="0"/>
            <a:t>Firecrest</a:t>
          </a:r>
          <a:endParaRPr lang="en-US" sz="1400" dirty="0"/>
        </a:p>
      </dgm:t>
    </dgm:pt>
    <dgm:pt modelId="{770AE95B-9D8C-4EFC-91A4-6CFC6BDA9A18}" type="sibTrans" cxnId="{B1143B9D-2544-4E88-A9CB-AFE1E2327BA6}">
      <dgm:prSet/>
      <dgm:spPr/>
      <dgm:t>
        <a:bodyPr/>
        <a:lstStyle/>
        <a:p>
          <a:endParaRPr lang="en-US"/>
        </a:p>
      </dgm:t>
    </dgm:pt>
    <dgm:pt modelId="{9AAF49C5-32E0-4277-9280-5D31826D0C46}" type="parTrans" cxnId="{B1143B9D-2544-4E88-A9CB-AFE1E2327BA6}">
      <dgm:prSet/>
      <dgm:spPr/>
      <dgm:t>
        <a:bodyPr/>
        <a:lstStyle/>
        <a:p>
          <a:endParaRPr lang="en-US"/>
        </a:p>
      </dgm:t>
    </dgm:pt>
    <dgm:pt modelId="{0642A14F-99E9-4EC6-890D-9A510DE39942}">
      <dgm:prSet custT="1"/>
      <dgm:spPr/>
      <dgm:t>
        <a:bodyPr/>
        <a:lstStyle/>
        <a:p>
          <a:r>
            <a:rPr lang="en-US" sz="1400" dirty="0" smtClean="0"/>
            <a:t>Eagleview</a:t>
          </a:r>
          <a:br>
            <a:rPr lang="en-US" sz="1400" dirty="0" smtClean="0"/>
          </a:br>
          <a:r>
            <a:rPr lang="en-US" sz="1400" dirty="0" smtClean="0"/>
            <a:t>Seqman Pro</a:t>
          </a:r>
          <a:br>
            <a:rPr lang="en-US" sz="1400" dirty="0" smtClean="0"/>
          </a:br>
          <a:r>
            <a:rPr lang="en-US" sz="1400" dirty="0" smtClean="0"/>
            <a:t>Hawkeye</a:t>
          </a:r>
          <a:endParaRPr lang="en-US" sz="1400" dirty="0"/>
        </a:p>
      </dgm:t>
    </dgm:pt>
    <dgm:pt modelId="{3D798684-F2D2-4303-B784-4D23B137A099}" type="parTrans" cxnId="{7DCA56D5-A586-4267-8084-D01C2FF79E20}">
      <dgm:prSet/>
      <dgm:spPr/>
      <dgm:t>
        <a:bodyPr/>
        <a:lstStyle/>
        <a:p>
          <a:endParaRPr lang="en-US"/>
        </a:p>
      </dgm:t>
    </dgm:pt>
    <dgm:pt modelId="{105FEA87-4E97-4FD8-99DA-F92964562E09}" type="sibTrans" cxnId="{7DCA56D5-A586-4267-8084-D01C2FF79E20}">
      <dgm:prSet/>
      <dgm:spPr/>
      <dgm:t>
        <a:bodyPr/>
        <a:lstStyle/>
        <a:p>
          <a:endParaRPr lang="en-US"/>
        </a:p>
      </dgm:t>
    </dgm:pt>
    <dgm:pt modelId="{F8BE9A08-6854-4230-8CB8-097A04C77303}" type="pres">
      <dgm:prSet presAssocID="{7354BFC7-5C10-4AFF-A60F-5CB1A1F07F57}" presName="linearFlow" presStyleCnt="0">
        <dgm:presLayoutVars>
          <dgm:dir/>
          <dgm:animLvl val="lvl"/>
          <dgm:resizeHandles val="exact"/>
        </dgm:presLayoutVars>
      </dgm:prSet>
      <dgm:spPr/>
      <dgm:t>
        <a:bodyPr/>
        <a:lstStyle/>
        <a:p>
          <a:endParaRPr lang="en-US"/>
        </a:p>
      </dgm:t>
    </dgm:pt>
    <dgm:pt modelId="{8AAF67AA-3906-4969-A28A-54284118C9B9}" type="pres">
      <dgm:prSet presAssocID="{A2ECC796-BC6C-44F7-8420-AACEA9C83B7A}" presName="composite" presStyleCnt="0"/>
      <dgm:spPr/>
    </dgm:pt>
    <dgm:pt modelId="{250809D2-B86A-49D5-AF5B-139CB96F75B9}" type="pres">
      <dgm:prSet presAssocID="{A2ECC796-BC6C-44F7-8420-AACEA9C83B7A}" presName="parTx" presStyleLbl="node1" presStyleIdx="0" presStyleCnt="5">
        <dgm:presLayoutVars>
          <dgm:chMax val="0"/>
          <dgm:chPref val="0"/>
          <dgm:bulletEnabled val="1"/>
        </dgm:presLayoutVars>
      </dgm:prSet>
      <dgm:spPr/>
      <dgm:t>
        <a:bodyPr/>
        <a:lstStyle/>
        <a:p>
          <a:endParaRPr lang="en-US"/>
        </a:p>
      </dgm:t>
    </dgm:pt>
    <dgm:pt modelId="{E0A822B2-047A-40A0-9723-3BD1F0292DFB}" type="pres">
      <dgm:prSet presAssocID="{A2ECC796-BC6C-44F7-8420-AACEA9C83B7A}" presName="parSh" presStyleLbl="node1" presStyleIdx="0" presStyleCnt="5"/>
      <dgm:spPr/>
      <dgm:t>
        <a:bodyPr/>
        <a:lstStyle/>
        <a:p>
          <a:endParaRPr lang="en-US"/>
        </a:p>
      </dgm:t>
    </dgm:pt>
    <dgm:pt modelId="{3A4E2AE9-973F-4CC8-A5C1-52EBF663772E}" type="pres">
      <dgm:prSet presAssocID="{A2ECC796-BC6C-44F7-8420-AACEA9C83B7A}" presName="desTx" presStyleLbl="fgAcc1" presStyleIdx="0" presStyleCnt="5" custScaleX="120166">
        <dgm:presLayoutVars>
          <dgm:bulletEnabled val="1"/>
        </dgm:presLayoutVars>
      </dgm:prSet>
      <dgm:spPr/>
      <dgm:t>
        <a:bodyPr/>
        <a:lstStyle/>
        <a:p>
          <a:endParaRPr lang="en-US"/>
        </a:p>
      </dgm:t>
    </dgm:pt>
    <dgm:pt modelId="{FB464D3A-996C-4140-B71C-EEF32F45E2FD}" type="pres">
      <dgm:prSet presAssocID="{4D6602C2-5E09-4A06-BFAB-A7C827505E9D}" presName="sibTrans" presStyleLbl="sibTrans2D1" presStyleIdx="0" presStyleCnt="4"/>
      <dgm:spPr/>
      <dgm:t>
        <a:bodyPr/>
        <a:lstStyle/>
        <a:p>
          <a:endParaRPr lang="en-US"/>
        </a:p>
      </dgm:t>
    </dgm:pt>
    <dgm:pt modelId="{9B432870-C1BE-452F-BADF-84CD13F0D83E}" type="pres">
      <dgm:prSet presAssocID="{4D6602C2-5E09-4A06-BFAB-A7C827505E9D}" presName="connTx" presStyleLbl="sibTrans2D1" presStyleIdx="0" presStyleCnt="4"/>
      <dgm:spPr/>
      <dgm:t>
        <a:bodyPr/>
        <a:lstStyle/>
        <a:p>
          <a:endParaRPr lang="en-US"/>
        </a:p>
      </dgm:t>
    </dgm:pt>
    <dgm:pt modelId="{B6781F79-1403-4B42-9871-2386F793DA23}" type="pres">
      <dgm:prSet presAssocID="{EE114B86-6A5B-42C9-B3AC-E1477AF80EB2}" presName="composite" presStyleCnt="0"/>
      <dgm:spPr/>
    </dgm:pt>
    <dgm:pt modelId="{232E47DE-A970-4F83-819F-C149148E86B3}" type="pres">
      <dgm:prSet presAssocID="{EE114B86-6A5B-42C9-B3AC-E1477AF80EB2}" presName="parTx" presStyleLbl="node1" presStyleIdx="0" presStyleCnt="5">
        <dgm:presLayoutVars>
          <dgm:chMax val="0"/>
          <dgm:chPref val="0"/>
          <dgm:bulletEnabled val="1"/>
        </dgm:presLayoutVars>
      </dgm:prSet>
      <dgm:spPr/>
      <dgm:t>
        <a:bodyPr/>
        <a:lstStyle/>
        <a:p>
          <a:endParaRPr lang="en-US"/>
        </a:p>
      </dgm:t>
    </dgm:pt>
    <dgm:pt modelId="{86E0D8F8-2BFA-4D21-8F5F-65517D8E23E8}" type="pres">
      <dgm:prSet presAssocID="{EE114B86-6A5B-42C9-B3AC-E1477AF80EB2}" presName="parSh" presStyleLbl="node1" presStyleIdx="1" presStyleCnt="5"/>
      <dgm:spPr/>
      <dgm:t>
        <a:bodyPr/>
        <a:lstStyle/>
        <a:p>
          <a:endParaRPr lang="en-US"/>
        </a:p>
      </dgm:t>
    </dgm:pt>
    <dgm:pt modelId="{091340CD-46E3-4168-A155-168F71C1200A}" type="pres">
      <dgm:prSet presAssocID="{EE114B86-6A5B-42C9-B3AC-E1477AF80EB2}" presName="desTx" presStyleLbl="fgAcc1" presStyleIdx="1" presStyleCnt="5" custScaleX="125093">
        <dgm:presLayoutVars>
          <dgm:bulletEnabled val="1"/>
        </dgm:presLayoutVars>
      </dgm:prSet>
      <dgm:spPr/>
      <dgm:t>
        <a:bodyPr/>
        <a:lstStyle/>
        <a:p>
          <a:endParaRPr lang="en-US"/>
        </a:p>
      </dgm:t>
    </dgm:pt>
    <dgm:pt modelId="{FEA33C81-A24D-4002-94A0-C30889160AF4}" type="pres">
      <dgm:prSet presAssocID="{A55CD6CD-0512-45CB-87CB-D50F692B3E65}" presName="sibTrans" presStyleLbl="sibTrans2D1" presStyleIdx="1" presStyleCnt="4"/>
      <dgm:spPr/>
      <dgm:t>
        <a:bodyPr/>
        <a:lstStyle/>
        <a:p>
          <a:endParaRPr lang="en-US"/>
        </a:p>
      </dgm:t>
    </dgm:pt>
    <dgm:pt modelId="{4830F4A6-6791-43DC-8181-45AFBEA2724C}" type="pres">
      <dgm:prSet presAssocID="{A55CD6CD-0512-45CB-87CB-D50F692B3E65}" presName="connTx" presStyleLbl="sibTrans2D1" presStyleIdx="1" presStyleCnt="4"/>
      <dgm:spPr/>
      <dgm:t>
        <a:bodyPr/>
        <a:lstStyle/>
        <a:p>
          <a:endParaRPr lang="en-US"/>
        </a:p>
      </dgm:t>
    </dgm:pt>
    <dgm:pt modelId="{E4EE3DE9-4859-4C19-ACDB-E4DCD9AA7755}" type="pres">
      <dgm:prSet presAssocID="{2BB4D976-9E3E-40D8-8560-37DA765EEDDE}" presName="composite" presStyleCnt="0"/>
      <dgm:spPr/>
    </dgm:pt>
    <dgm:pt modelId="{0663D1E1-4AEE-4B76-95CD-2F07DF4EBCD4}" type="pres">
      <dgm:prSet presAssocID="{2BB4D976-9E3E-40D8-8560-37DA765EEDDE}" presName="parTx" presStyleLbl="node1" presStyleIdx="1" presStyleCnt="5">
        <dgm:presLayoutVars>
          <dgm:chMax val="0"/>
          <dgm:chPref val="0"/>
          <dgm:bulletEnabled val="1"/>
        </dgm:presLayoutVars>
      </dgm:prSet>
      <dgm:spPr/>
      <dgm:t>
        <a:bodyPr/>
        <a:lstStyle/>
        <a:p>
          <a:endParaRPr lang="en-US"/>
        </a:p>
      </dgm:t>
    </dgm:pt>
    <dgm:pt modelId="{5AA6BC57-2DBF-4981-B943-107863B249AF}" type="pres">
      <dgm:prSet presAssocID="{2BB4D976-9E3E-40D8-8560-37DA765EEDDE}" presName="parSh" presStyleLbl="node1" presStyleIdx="2" presStyleCnt="5" custLinFactNeighborX="148"/>
      <dgm:spPr/>
      <dgm:t>
        <a:bodyPr/>
        <a:lstStyle/>
        <a:p>
          <a:endParaRPr lang="en-US"/>
        </a:p>
      </dgm:t>
    </dgm:pt>
    <dgm:pt modelId="{28E357DC-7292-4FD1-839D-3B244C1CBBA8}" type="pres">
      <dgm:prSet presAssocID="{2BB4D976-9E3E-40D8-8560-37DA765EEDDE}" presName="desTx" presStyleLbl="fgAcc1" presStyleIdx="2" presStyleCnt="5" custScaleX="108984">
        <dgm:presLayoutVars>
          <dgm:bulletEnabled val="1"/>
        </dgm:presLayoutVars>
      </dgm:prSet>
      <dgm:spPr/>
      <dgm:t>
        <a:bodyPr/>
        <a:lstStyle/>
        <a:p>
          <a:endParaRPr lang="en-US"/>
        </a:p>
      </dgm:t>
    </dgm:pt>
    <dgm:pt modelId="{AC5A262E-8103-458A-B92A-59C454F3A46F}" type="pres">
      <dgm:prSet presAssocID="{1137700E-05E3-4F36-807D-88D07FE93884}" presName="sibTrans" presStyleLbl="sibTrans2D1" presStyleIdx="2" presStyleCnt="4"/>
      <dgm:spPr/>
      <dgm:t>
        <a:bodyPr/>
        <a:lstStyle/>
        <a:p>
          <a:endParaRPr lang="en-US"/>
        </a:p>
      </dgm:t>
    </dgm:pt>
    <dgm:pt modelId="{647503B5-CA03-4720-86CA-AA37A7ADFB57}" type="pres">
      <dgm:prSet presAssocID="{1137700E-05E3-4F36-807D-88D07FE93884}" presName="connTx" presStyleLbl="sibTrans2D1" presStyleIdx="2" presStyleCnt="4"/>
      <dgm:spPr/>
      <dgm:t>
        <a:bodyPr/>
        <a:lstStyle/>
        <a:p>
          <a:endParaRPr lang="en-US"/>
        </a:p>
      </dgm:t>
    </dgm:pt>
    <dgm:pt modelId="{707B01E9-2DAB-4C4D-B6DE-999EE08B1FD6}" type="pres">
      <dgm:prSet presAssocID="{A1FD2AA9-7F73-4F4E-90B5-85EB537D0778}" presName="composite" presStyleCnt="0"/>
      <dgm:spPr/>
    </dgm:pt>
    <dgm:pt modelId="{4801E5E8-4239-4E14-A3C1-85CD9EBF6F64}" type="pres">
      <dgm:prSet presAssocID="{A1FD2AA9-7F73-4F4E-90B5-85EB537D0778}" presName="parTx" presStyleLbl="node1" presStyleIdx="2" presStyleCnt="5">
        <dgm:presLayoutVars>
          <dgm:chMax val="0"/>
          <dgm:chPref val="0"/>
          <dgm:bulletEnabled val="1"/>
        </dgm:presLayoutVars>
      </dgm:prSet>
      <dgm:spPr/>
      <dgm:t>
        <a:bodyPr/>
        <a:lstStyle/>
        <a:p>
          <a:endParaRPr lang="en-US"/>
        </a:p>
      </dgm:t>
    </dgm:pt>
    <dgm:pt modelId="{A7009251-54CD-4847-9CA5-ADA4F9892DB7}" type="pres">
      <dgm:prSet presAssocID="{A1FD2AA9-7F73-4F4E-90B5-85EB537D0778}" presName="parSh" presStyleLbl="node1" presStyleIdx="3" presStyleCnt="5"/>
      <dgm:spPr/>
      <dgm:t>
        <a:bodyPr/>
        <a:lstStyle/>
        <a:p>
          <a:endParaRPr lang="en-US"/>
        </a:p>
      </dgm:t>
    </dgm:pt>
    <dgm:pt modelId="{81CCB3CA-BD1B-47D0-83FE-4D34EEE6511F}" type="pres">
      <dgm:prSet presAssocID="{A1FD2AA9-7F73-4F4E-90B5-85EB537D0778}" presName="desTx" presStyleLbl="fgAcc1" presStyleIdx="3" presStyleCnt="5" custScaleX="104093">
        <dgm:presLayoutVars>
          <dgm:bulletEnabled val="1"/>
        </dgm:presLayoutVars>
      </dgm:prSet>
      <dgm:spPr/>
      <dgm:t>
        <a:bodyPr/>
        <a:lstStyle/>
        <a:p>
          <a:endParaRPr lang="en-US"/>
        </a:p>
      </dgm:t>
    </dgm:pt>
    <dgm:pt modelId="{1F71B7B0-9CEE-42C7-9A05-A380AF47FDAF}" type="pres">
      <dgm:prSet presAssocID="{77DB73E8-D6DE-4B68-94D1-52FD4D5FA8D3}" presName="sibTrans" presStyleLbl="sibTrans2D1" presStyleIdx="3" presStyleCnt="4"/>
      <dgm:spPr/>
      <dgm:t>
        <a:bodyPr/>
        <a:lstStyle/>
        <a:p>
          <a:endParaRPr lang="en-US"/>
        </a:p>
      </dgm:t>
    </dgm:pt>
    <dgm:pt modelId="{8CEAADC8-6FD5-4B5A-B1AF-4227800D5905}" type="pres">
      <dgm:prSet presAssocID="{77DB73E8-D6DE-4B68-94D1-52FD4D5FA8D3}" presName="connTx" presStyleLbl="sibTrans2D1" presStyleIdx="3" presStyleCnt="4"/>
      <dgm:spPr/>
      <dgm:t>
        <a:bodyPr/>
        <a:lstStyle/>
        <a:p>
          <a:endParaRPr lang="en-US"/>
        </a:p>
      </dgm:t>
    </dgm:pt>
    <dgm:pt modelId="{865BE2AB-B85A-4E94-B279-993017C7C350}" type="pres">
      <dgm:prSet presAssocID="{F059B64E-055E-4B61-901B-9893ACC9A2E8}" presName="composite" presStyleCnt="0"/>
      <dgm:spPr/>
    </dgm:pt>
    <dgm:pt modelId="{2E9E1F35-B701-481B-A818-2A1B8AFB92B5}" type="pres">
      <dgm:prSet presAssocID="{F059B64E-055E-4B61-901B-9893ACC9A2E8}" presName="parTx" presStyleLbl="node1" presStyleIdx="3" presStyleCnt="5">
        <dgm:presLayoutVars>
          <dgm:chMax val="0"/>
          <dgm:chPref val="0"/>
          <dgm:bulletEnabled val="1"/>
        </dgm:presLayoutVars>
      </dgm:prSet>
      <dgm:spPr/>
      <dgm:t>
        <a:bodyPr/>
        <a:lstStyle/>
        <a:p>
          <a:endParaRPr lang="en-US"/>
        </a:p>
      </dgm:t>
    </dgm:pt>
    <dgm:pt modelId="{41A4A385-86FE-4777-B67A-6D2AE09F6CB1}" type="pres">
      <dgm:prSet presAssocID="{F059B64E-055E-4B61-901B-9893ACC9A2E8}" presName="parSh" presStyleLbl="node1" presStyleIdx="4" presStyleCnt="5" custLinFactNeighborX="-30359"/>
      <dgm:spPr/>
      <dgm:t>
        <a:bodyPr/>
        <a:lstStyle/>
        <a:p>
          <a:endParaRPr lang="en-US"/>
        </a:p>
      </dgm:t>
    </dgm:pt>
    <dgm:pt modelId="{3BE8DAC1-E8A3-453B-853F-721C3565D27B}" type="pres">
      <dgm:prSet presAssocID="{F059B64E-055E-4B61-901B-9893ACC9A2E8}" presName="desTx" presStyleLbl="fgAcc1" presStyleIdx="4" presStyleCnt="5" custScaleX="154058" custLinFactNeighborX="9356">
        <dgm:presLayoutVars>
          <dgm:bulletEnabled val="1"/>
        </dgm:presLayoutVars>
      </dgm:prSet>
      <dgm:spPr/>
      <dgm:t>
        <a:bodyPr/>
        <a:lstStyle/>
        <a:p>
          <a:endParaRPr lang="en-US"/>
        </a:p>
      </dgm:t>
    </dgm:pt>
  </dgm:ptLst>
  <dgm:cxnLst>
    <dgm:cxn modelId="{4903CA84-2B5E-489A-954F-A285FFBE835A}" srcId="{7354BFC7-5C10-4AFF-A60F-5CB1A1F07F57}" destId="{A1FD2AA9-7F73-4F4E-90B5-85EB537D0778}" srcOrd="3" destOrd="0" parTransId="{12F01574-0BA5-44E9-8BD9-AEA9412997C8}" sibTransId="{77DB73E8-D6DE-4B68-94D1-52FD4D5FA8D3}"/>
    <dgm:cxn modelId="{A993AD82-6D4B-4B43-8566-5D53035D159D}" type="presOf" srcId="{A55CD6CD-0512-45CB-87CB-D50F692B3E65}" destId="{FEA33C81-A24D-4002-94A0-C30889160AF4}" srcOrd="0" destOrd="0" presId="urn:microsoft.com/office/officeart/2005/8/layout/process3"/>
    <dgm:cxn modelId="{CA058640-9765-4005-8F8C-B3ED840AA8C6}" srcId="{7354BFC7-5C10-4AFF-A60F-5CB1A1F07F57}" destId="{A2ECC796-BC6C-44F7-8420-AACEA9C83B7A}" srcOrd="0" destOrd="0" parTransId="{D9D4B2A3-9CC0-457B-B68E-44EEEA3601CA}" sibTransId="{4D6602C2-5E09-4A06-BFAB-A7C827505E9D}"/>
    <dgm:cxn modelId="{A204673C-249D-4248-9425-C5BF8EEDB7B8}" type="presOf" srcId="{1137700E-05E3-4F36-807D-88D07FE93884}" destId="{647503B5-CA03-4720-86CA-AA37A7ADFB57}" srcOrd="1" destOrd="0" presId="urn:microsoft.com/office/officeart/2005/8/layout/process3"/>
    <dgm:cxn modelId="{31E6104A-0DEB-43D2-942F-42A18F52D2CF}" type="presOf" srcId="{A1FD2AA9-7F73-4F4E-90B5-85EB537D0778}" destId="{A7009251-54CD-4847-9CA5-ADA4F9892DB7}" srcOrd="1" destOrd="0" presId="urn:microsoft.com/office/officeart/2005/8/layout/process3"/>
    <dgm:cxn modelId="{5C4208E8-5DD8-4BC3-B4E4-B594F8F171D2}" type="presOf" srcId="{F059B64E-055E-4B61-901B-9893ACC9A2E8}" destId="{41A4A385-86FE-4777-B67A-6D2AE09F6CB1}" srcOrd="1" destOrd="0" presId="urn:microsoft.com/office/officeart/2005/8/layout/process3"/>
    <dgm:cxn modelId="{EDF1BB49-072C-4457-8373-D698D771D924}" type="presOf" srcId="{B409DA93-03DB-4C12-8ECB-9C3AC2F922F0}" destId="{091340CD-46E3-4168-A155-168F71C1200A}" srcOrd="0" destOrd="1" presId="urn:microsoft.com/office/officeart/2005/8/layout/process3"/>
    <dgm:cxn modelId="{B1143B9D-2544-4E88-A9CB-AFE1E2327BA6}" srcId="{A2ECC796-BC6C-44F7-8420-AACEA9C83B7A}" destId="{DF8756F0-17CB-44EC-829A-DA203C0F5A69}" srcOrd="0" destOrd="0" parTransId="{9AAF49C5-32E0-4277-9280-5D31826D0C46}" sibTransId="{770AE95B-9D8C-4EFC-91A4-6CFC6BDA9A18}"/>
    <dgm:cxn modelId="{85CF4026-1F0F-44E0-AEC3-D7A2C4F927F6}" type="presOf" srcId="{7354BFC7-5C10-4AFF-A60F-5CB1A1F07F57}" destId="{F8BE9A08-6854-4230-8CB8-097A04C77303}" srcOrd="0" destOrd="0" presId="urn:microsoft.com/office/officeart/2005/8/layout/process3"/>
    <dgm:cxn modelId="{416F2F60-EB79-4CAF-BD01-0FEC26EE9EF4}" type="presOf" srcId="{0280D1B4-9903-4FDD-81B9-F3904ED14425}" destId="{81CCB3CA-BD1B-47D0-83FE-4D34EEE6511F}" srcOrd="0" destOrd="1" presId="urn:microsoft.com/office/officeart/2005/8/layout/process3"/>
    <dgm:cxn modelId="{77636EC5-6566-4A5C-AD2A-7F022B0F7B85}" type="presOf" srcId="{4D6602C2-5E09-4A06-BFAB-A7C827505E9D}" destId="{9B432870-C1BE-452F-BADF-84CD13F0D83E}" srcOrd="1" destOrd="0" presId="urn:microsoft.com/office/officeart/2005/8/layout/process3"/>
    <dgm:cxn modelId="{8A47484D-D54D-49F5-9718-7C158090000C}" type="presOf" srcId="{2BB4D976-9E3E-40D8-8560-37DA765EEDDE}" destId="{0663D1E1-4AEE-4B76-95CD-2F07DF4EBCD4}" srcOrd="0" destOrd="0" presId="urn:microsoft.com/office/officeart/2005/8/layout/process3"/>
    <dgm:cxn modelId="{7DCA56D5-A586-4267-8084-D01C2FF79E20}" srcId="{F059B64E-055E-4B61-901B-9893ACC9A2E8}" destId="{0642A14F-99E9-4EC6-890D-9A510DE39942}" srcOrd="0" destOrd="0" parTransId="{3D798684-F2D2-4303-B784-4D23B137A099}" sibTransId="{105FEA87-4E97-4FD8-99DA-F92964562E09}"/>
    <dgm:cxn modelId="{37550485-3E91-4F84-8AA8-DF8F72CDFD9B}" type="presOf" srcId="{811F3EEE-E498-4B1A-9A4E-308CCF468D3A}" destId="{091340CD-46E3-4168-A155-168F71C1200A}" srcOrd="0" destOrd="0" presId="urn:microsoft.com/office/officeart/2005/8/layout/process3"/>
    <dgm:cxn modelId="{A7205110-DF1A-457A-B482-763877257328}" type="presOf" srcId="{DF8756F0-17CB-44EC-829A-DA203C0F5A69}" destId="{3A4E2AE9-973F-4CC8-A5C1-52EBF663772E}" srcOrd="0" destOrd="0" presId="urn:microsoft.com/office/officeart/2005/8/layout/process3"/>
    <dgm:cxn modelId="{76C78E3A-858B-4F50-909D-56F4FEFFBCE7}" type="presOf" srcId="{66EA46E6-3E7C-4401-9BFE-C04A1302C3A7}" destId="{81CCB3CA-BD1B-47D0-83FE-4D34EEE6511F}" srcOrd="0" destOrd="0" presId="urn:microsoft.com/office/officeart/2005/8/layout/process3"/>
    <dgm:cxn modelId="{C124A56C-AD53-4BAB-8DB7-67255DC33C15}" type="presOf" srcId="{1137700E-05E3-4F36-807D-88D07FE93884}" destId="{AC5A262E-8103-458A-B92A-59C454F3A46F}" srcOrd="0" destOrd="0" presId="urn:microsoft.com/office/officeart/2005/8/layout/process3"/>
    <dgm:cxn modelId="{A7983DD9-C357-4FF1-B29F-F06218005D77}" srcId="{EE114B86-6A5B-42C9-B3AC-E1477AF80EB2}" destId="{B409DA93-03DB-4C12-8ECB-9C3AC2F922F0}" srcOrd="1" destOrd="0" parTransId="{03B72997-7003-4613-9F64-CAFA9EA99148}" sibTransId="{6BD85801-B162-4623-9ECA-F2491C88D476}"/>
    <dgm:cxn modelId="{E89A153D-9D10-478A-B6DD-EB5E263A76C9}" type="presOf" srcId="{1AD3190A-0D03-4FAF-BA12-0F9144BBAD12}" destId="{28E357DC-7292-4FD1-839D-3B244C1CBBA8}" srcOrd="0" destOrd="0" presId="urn:microsoft.com/office/officeart/2005/8/layout/process3"/>
    <dgm:cxn modelId="{73BE423B-F8EF-42AC-B283-E2DC8016309B}" srcId="{2BB4D976-9E3E-40D8-8560-37DA765EEDDE}" destId="{1AD3190A-0D03-4FAF-BA12-0F9144BBAD12}" srcOrd="0" destOrd="0" parTransId="{C9A0A91C-7C2D-4050-ABCD-4A9EC3FA5F7B}" sibTransId="{543A6A47-7AFE-4377-9304-D967ACC44AB7}"/>
    <dgm:cxn modelId="{26B3AAC2-E2BC-4F84-A44E-FE1E1EFFF022}" type="presOf" srcId="{4D6602C2-5E09-4A06-BFAB-A7C827505E9D}" destId="{FB464D3A-996C-4140-B71C-EEF32F45E2FD}" srcOrd="0" destOrd="0" presId="urn:microsoft.com/office/officeart/2005/8/layout/process3"/>
    <dgm:cxn modelId="{B619857E-515E-4F30-88FF-4AF768C2BCC8}" srcId="{A1FD2AA9-7F73-4F4E-90B5-85EB537D0778}" destId="{0280D1B4-9903-4FDD-81B9-F3904ED14425}" srcOrd="1" destOrd="0" parTransId="{7C4C176D-F0B2-4846-AB0E-4D3E2D685360}" sibTransId="{DB3E1F01-E6FF-4729-8304-1F358677AD6B}"/>
    <dgm:cxn modelId="{62740586-D684-4A1F-AC39-D2CD511192FD}" srcId="{A1FD2AA9-7F73-4F4E-90B5-85EB537D0778}" destId="{66EA46E6-3E7C-4401-9BFE-C04A1302C3A7}" srcOrd="0" destOrd="0" parTransId="{F02769B5-B9FC-4C55-BE12-2574558640BE}" sibTransId="{A5D4C998-9664-43C6-8C19-92DD93DEEA10}"/>
    <dgm:cxn modelId="{68F48781-AE63-48CA-A922-6260068A3486}" type="presOf" srcId="{77DB73E8-D6DE-4B68-94D1-52FD4D5FA8D3}" destId="{1F71B7B0-9CEE-42C7-9A05-A380AF47FDAF}" srcOrd="0" destOrd="0" presId="urn:microsoft.com/office/officeart/2005/8/layout/process3"/>
    <dgm:cxn modelId="{E4A94DB6-ECB5-4AAF-82C5-5E02340559DB}" type="presOf" srcId="{EE114B86-6A5B-42C9-B3AC-E1477AF80EB2}" destId="{232E47DE-A970-4F83-819F-C149148E86B3}" srcOrd="0" destOrd="0" presId="urn:microsoft.com/office/officeart/2005/8/layout/process3"/>
    <dgm:cxn modelId="{D76A6330-DCAD-4F93-980D-7EA71A4E4300}" type="presOf" srcId="{EE114B86-6A5B-42C9-B3AC-E1477AF80EB2}" destId="{86E0D8F8-2BFA-4D21-8F5F-65517D8E23E8}" srcOrd="1" destOrd="0" presId="urn:microsoft.com/office/officeart/2005/8/layout/process3"/>
    <dgm:cxn modelId="{5B07BC84-8B5B-42B5-A059-EE4074901BA4}" srcId="{7354BFC7-5C10-4AFF-A60F-5CB1A1F07F57}" destId="{F059B64E-055E-4B61-901B-9893ACC9A2E8}" srcOrd="4" destOrd="0" parTransId="{F23DF1A4-0CBF-4F02-928D-C778EF4EF4C4}" sibTransId="{01652C4A-CA45-4DE7-84D6-621B7F30911D}"/>
    <dgm:cxn modelId="{EF2FAC9C-A7DF-4BCC-B8A5-B51833FE8D2E}" type="presOf" srcId="{77DB73E8-D6DE-4B68-94D1-52FD4D5FA8D3}" destId="{8CEAADC8-6FD5-4B5A-B1AF-4227800D5905}" srcOrd="1" destOrd="0" presId="urn:microsoft.com/office/officeart/2005/8/layout/process3"/>
    <dgm:cxn modelId="{56F6F7C5-6923-4CAB-AC67-691B31F30929}" type="presOf" srcId="{A2ECC796-BC6C-44F7-8420-AACEA9C83B7A}" destId="{250809D2-B86A-49D5-AF5B-139CB96F75B9}" srcOrd="0" destOrd="0" presId="urn:microsoft.com/office/officeart/2005/8/layout/process3"/>
    <dgm:cxn modelId="{B9140C19-6B59-4DE0-87BD-B1224BFCD08D}" srcId="{7354BFC7-5C10-4AFF-A60F-5CB1A1F07F57}" destId="{EE114B86-6A5B-42C9-B3AC-E1477AF80EB2}" srcOrd="1" destOrd="0" parTransId="{7D8FC672-3CEF-4A13-A94B-D8F6555CF09F}" sibTransId="{A55CD6CD-0512-45CB-87CB-D50F692B3E65}"/>
    <dgm:cxn modelId="{4B15F474-28A8-4412-9B7B-23F8337304BE}" srcId="{7354BFC7-5C10-4AFF-A60F-5CB1A1F07F57}" destId="{2BB4D976-9E3E-40D8-8560-37DA765EEDDE}" srcOrd="2" destOrd="0" parTransId="{0B45F5FE-D3FC-4F35-B087-BBBF6932CE78}" sibTransId="{1137700E-05E3-4F36-807D-88D07FE93884}"/>
    <dgm:cxn modelId="{818A17CB-0879-495D-9ECB-7BD8D79B64CE}" type="presOf" srcId="{A55CD6CD-0512-45CB-87CB-D50F692B3E65}" destId="{4830F4A6-6791-43DC-8181-45AFBEA2724C}" srcOrd="1" destOrd="0" presId="urn:microsoft.com/office/officeart/2005/8/layout/process3"/>
    <dgm:cxn modelId="{79DCAD6E-A2FF-481D-9AB2-E31AB9D1C91F}" type="presOf" srcId="{0642A14F-99E9-4EC6-890D-9A510DE39942}" destId="{3BE8DAC1-E8A3-453B-853F-721C3565D27B}" srcOrd="0" destOrd="0" presId="urn:microsoft.com/office/officeart/2005/8/layout/process3"/>
    <dgm:cxn modelId="{03D4B559-653F-43D3-A890-609FE761F47A}" type="presOf" srcId="{2BB4D976-9E3E-40D8-8560-37DA765EEDDE}" destId="{5AA6BC57-2DBF-4981-B943-107863B249AF}" srcOrd="1" destOrd="0" presId="urn:microsoft.com/office/officeart/2005/8/layout/process3"/>
    <dgm:cxn modelId="{FBA541DF-A302-4672-B0A7-10AAC7B25A35}" srcId="{EE114B86-6A5B-42C9-B3AC-E1477AF80EB2}" destId="{811F3EEE-E498-4B1A-9A4E-308CCF468D3A}" srcOrd="0" destOrd="0" parTransId="{77806DAD-7AD6-4333-88D9-28C9B0E37E34}" sibTransId="{FDD0B756-39F7-4075-93F1-A924974BA89E}"/>
    <dgm:cxn modelId="{1927E558-66C0-468C-B3A7-496B18341A6C}" type="presOf" srcId="{A1FD2AA9-7F73-4F4E-90B5-85EB537D0778}" destId="{4801E5E8-4239-4E14-A3C1-85CD9EBF6F64}" srcOrd="0" destOrd="0" presId="urn:microsoft.com/office/officeart/2005/8/layout/process3"/>
    <dgm:cxn modelId="{D2CE10ED-FBC0-414F-ADE0-AAA3C1F62522}" type="presOf" srcId="{F059B64E-055E-4B61-901B-9893ACC9A2E8}" destId="{2E9E1F35-B701-481B-A818-2A1B8AFB92B5}" srcOrd="0" destOrd="0" presId="urn:microsoft.com/office/officeart/2005/8/layout/process3"/>
    <dgm:cxn modelId="{FEAD874E-D6E6-4E03-AA02-6DADDF2AEA36}" type="presOf" srcId="{A2ECC796-BC6C-44F7-8420-AACEA9C83B7A}" destId="{E0A822B2-047A-40A0-9723-3BD1F0292DFB}" srcOrd="1" destOrd="0" presId="urn:microsoft.com/office/officeart/2005/8/layout/process3"/>
    <dgm:cxn modelId="{C445F169-75FA-448A-A086-433C7FB0D8A0}" type="presParOf" srcId="{F8BE9A08-6854-4230-8CB8-097A04C77303}" destId="{8AAF67AA-3906-4969-A28A-54284118C9B9}" srcOrd="0" destOrd="0" presId="urn:microsoft.com/office/officeart/2005/8/layout/process3"/>
    <dgm:cxn modelId="{6EAD9FCE-50EC-4864-95F4-04C6ABABCC45}" type="presParOf" srcId="{8AAF67AA-3906-4969-A28A-54284118C9B9}" destId="{250809D2-B86A-49D5-AF5B-139CB96F75B9}" srcOrd="0" destOrd="0" presId="urn:microsoft.com/office/officeart/2005/8/layout/process3"/>
    <dgm:cxn modelId="{4D0CC8B2-65BB-4B37-BEBB-D919301B220A}" type="presParOf" srcId="{8AAF67AA-3906-4969-A28A-54284118C9B9}" destId="{E0A822B2-047A-40A0-9723-3BD1F0292DFB}" srcOrd="1" destOrd="0" presId="urn:microsoft.com/office/officeart/2005/8/layout/process3"/>
    <dgm:cxn modelId="{B2D11941-72FC-493A-B614-D34A2A923EA4}" type="presParOf" srcId="{8AAF67AA-3906-4969-A28A-54284118C9B9}" destId="{3A4E2AE9-973F-4CC8-A5C1-52EBF663772E}" srcOrd="2" destOrd="0" presId="urn:microsoft.com/office/officeart/2005/8/layout/process3"/>
    <dgm:cxn modelId="{676FA122-70F3-4F23-A341-ECB875062DC3}" type="presParOf" srcId="{F8BE9A08-6854-4230-8CB8-097A04C77303}" destId="{FB464D3A-996C-4140-B71C-EEF32F45E2FD}" srcOrd="1" destOrd="0" presId="urn:microsoft.com/office/officeart/2005/8/layout/process3"/>
    <dgm:cxn modelId="{F32AFA77-EB43-4D83-B1E3-EEA05214C2AB}" type="presParOf" srcId="{FB464D3A-996C-4140-B71C-EEF32F45E2FD}" destId="{9B432870-C1BE-452F-BADF-84CD13F0D83E}" srcOrd="0" destOrd="0" presId="urn:microsoft.com/office/officeart/2005/8/layout/process3"/>
    <dgm:cxn modelId="{E77AFE38-D027-4945-8864-FB698C3C0CE9}" type="presParOf" srcId="{F8BE9A08-6854-4230-8CB8-097A04C77303}" destId="{B6781F79-1403-4B42-9871-2386F793DA23}" srcOrd="2" destOrd="0" presId="urn:microsoft.com/office/officeart/2005/8/layout/process3"/>
    <dgm:cxn modelId="{1EDEAD43-D0A3-46D6-A29D-4BFC9FBAD3ED}" type="presParOf" srcId="{B6781F79-1403-4B42-9871-2386F793DA23}" destId="{232E47DE-A970-4F83-819F-C149148E86B3}" srcOrd="0" destOrd="0" presId="urn:microsoft.com/office/officeart/2005/8/layout/process3"/>
    <dgm:cxn modelId="{1ACA118A-C27F-41A1-9DB5-B9C905D6A1A2}" type="presParOf" srcId="{B6781F79-1403-4B42-9871-2386F793DA23}" destId="{86E0D8F8-2BFA-4D21-8F5F-65517D8E23E8}" srcOrd="1" destOrd="0" presId="urn:microsoft.com/office/officeart/2005/8/layout/process3"/>
    <dgm:cxn modelId="{E624FB05-CF9B-4980-8860-B587137BAD4B}" type="presParOf" srcId="{B6781F79-1403-4B42-9871-2386F793DA23}" destId="{091340CD-46E3-4168-A155-168F71C1200A}" srcOrd="2" destOrd="0" presId="urn:microsoft.com/office/officeart/2005/8/layout/process3"/>
    <dgm:cxn modelId="{EE5D742C-FB23-403A-8624-6D6C80376C5A}" type="presParOf" srcId="{F8BE9A08-6854-4230-8CB8-097A04C77303}" destId="{FEA33C81-A24D-4002-94A0-C30889160AF4}" srcOrd="3" destOrd="0" presId="urn:microsoft.com/office/officeart/2005/8/layout/process3"/>
    <dgm:cxn modelId="{8BE45D90-AEE6-4CB3-90C6-C5397A0D48F7}" type="presParOf" srcId="{FEA33C81-A24D-4002-94A0-C30889160AF4}" destId="{4830F4A6-6791-43DC-8181-45AFBEA2724C}" srcOrd="0" destOrd="0" presId="urn:microsoft.com/office/officeart/2005/8/layout/process3"/>
    <dgm:cxn modelId="{6789B385-7850-4BF0-883E-57A8AE2894C8}" type="presParOf" srcId="{F8BE9A08-6854-4230-8CB8-097A04C77303}" destId="{E4EE3DE9-4859-4C19-ACDB-E4DCD9AA7755}" srcOrd="4" destOrd="0" presId="urn:microsoft.com/office/officeart/2005/8/layout/process3"/>
    <dgm:cxn modelId="{A8FFBFA9-7B68-4107-99C8-29E342C414B6}" type="presParOf" srcId="{E4EE3DE9-4859-4C19-ACDB-E4DCD9AA7755}" destId="{0663D1E1-4AEE-4B76-95CD-2F07DF4EBCD4}" srcOrd="0" destOrd="0" presId="urn:microsoft.com/office/officeart/2005/8/layout/process3"/>
    <dgm:cxn modelId="{11174DE4-6746-49FD-B561-01D9FEB5F516}" type="presParOf" srcId="{E4EE3DE9-4859-4C19-ACDB-E4DCD9AA7755}" destId="{5AA6BC57-2DBF-4981-B943-107863B249AF}" srcOrd="1" destOrd="0" presId="urn:microsoft.com/office/officeart/2005/8/layout/process3"/>
    <dgm:cxn modelId="{64EE2ECA-6151-45B7-A771-8BF750ECB492}" type="presParOf" srcId="{E4EE3DE9-4859-4C19-ACDB-E4DCD9AA7755}" destId="{28E357DC-7292-4FD1-839D-3B244C1CBBA8}" srcOrd="2" destOrd="0" presId="urn:microsoft.com/office/officeart/2005/8/layout/process3"/>
    <dgm:cxn modelId="{92D93CA2-7FBE-4BE0-9356-231972B40344}" type="presParOf" srcId="{F8BE9A08-6854-4230-8CB8-097A04C77303}" destId="{AC5A262E-8103-458A-B92A-59C454F3A46F}" srcOrd="5" destOrd="0" presId="urn:microsoft.com/office/officeart/2005/8/layout/process3"/>
    <dgm:cxn modelId="{216ED2FE-182B-4CDB-87F9-2C1862293968}" type="presParOf" srcId="{AC5A262E-8103-458A-B92A-59C454F3A46F}" destId="{647503B5-CA03-4720-86CA-AA37A7ADFB57}" srcOrd="0" destOrd="0" presId="urn:microsoft.com/office/officeart/2005/8/layout/process3"/>
    <dgm:cxn modelId="{CFFACF61-EA11-4F37-95B5-594A0C2128C5}" type="presParOf" srcId="{F8BE9A08-6854-4230-8CB8-097A04C77303}" destId="{707B01E9-2DAB-4C4D-B6DE-999EE08B1FD6}" srcOrd="6" destOrd="0" presId="urn:microsoft.com/office/officeart/2005/8/layout/process3"/>
    <dgm:cxn modelId="{40874BDC-FD1E-453D-950B-B174C51659DF}" type="presParOf" srcId="{707B01E9-2DAB-4C4D-B6DE-999EE08B1FD6}" destId="{4801E5E8-4239-4E14-A3C1-85CD9EBF6F64}" srcOrd="0" destOrd="0" presId="urn:microsoft.com/office/officeart/2005/8/layout/process3"/>
    <dgm:cxn modelId="{B232B7C4-BB40-4371-A8FB-D4DD9B2AF856}" type="presParOf" srcId="{707B01E9-2DAB-4C4D-B6DE-999EE08B1FD6}" destId="{A7009251-54CD-4847-9CA5-ADA4F9892DB7}" srcOrd="1" destOrd="0" presId="urn:microsoft.com/office/officeart/2005/8/layout/process3"/>
    <dgm:cxn modelId="{DE6FA031-BFCD-4C74-8299-578A41EDA0C5}" type="presParOf" srcId="{707B01E9-2DAB-4C4D-B6DE-999EE08B1FD6}" destId="{81CCB3CA-BD1B-47D0-83FE-4D34EEE6511F}" srcOrd="2" destOrd="0" presId="urn:microsoft.com/office/officeart/2005/8/layout/process3"/>
    <dgm:cxn modelId="{A72D9CB9-7FA9-4D52-99D8-D4C261621447}" type="presParOf" srcId="{F8BE9A08-6854-4230-8CB8-097A04C77303}" destId="{1F71B7B0-9CEE-42C7-9A05-A380AF47FDAF}" srcOrd="7" destOrd="0" presId="urn:microsoft.com/office/officeart/2005/8/layout/process3"/>
    <dgm:cxn modelId="{C34402CC-C83B-45B0-B4CF-86A1CC139260}" type="presParOf" srcId="{1F71B7B0-9CEE-42C7-9A05-A380AF47FDAF}" destId="{8CEAADC8-6FD5-4B5A-B1AF-4227800D5905}" srcOrd="0" destOrd="0" presId="urn:microsoft.com/office/officeart/2005/8/layout/process3"/>
    <dgm:cxn modelId="{A568FBD1-CDDC-4B25-A909-19AAAEC2C5D7}" type="presParOf" srcId="{F8BE9A08-6854-4230-8CB8-097A04C77303}" destId="{865BE2AB-B85A-4E94-B279-993017C7C350}" srcOrd="8" destOrd="0" presId="urn:microsoft.com/office/officeart/2005/8/layout/process3"/>
    <dgm:cxn modelId="{94D5C22A-AC74-4770-8BF7-6F13EAED06DC}" type="presParOf" srcId="{865BE2AB-B85A-4E94-B279-993017C7C350}" destId="{2E9E1F35-B701-481B-A818-2A1B8AFB92B5}" srcOrd="0" destOrd="0" presId="urn:microsoft.com/office/officeart/2005/8/layout/process3"/>
    <dgm:cxn modelId="{6040E551-ED91-4ABB-B266-95E9A74E4153}" type="presParOf" srcId="{865BE2AB-B85A-4E94-B279-993017C7C350}" destId="{41A4A385-86FE-4777-B67A-6D2AE09F6CB1}" srcOrd="1" destOrd="0" presId="urn:microsoft.com/office/officeart/2005/8/layout/process3"/>
    <dgm:cxn modelId="{8772F974-6E12-483C-B344-85373236B899}" type="presParOf" srcId="{865BE2AB-B85A-4E94-B279-993017C7C350}" destId="{3BE8DAC1-E8A3-453B-853F-721C3565D27B}" srcOrd="2" destOrd="0" presId="urn:microsoft.com/office/officeart/2005/8/layout/process3"/>
  </dgm:cxnLst>
  <dgm:bg/>
  <dgm:whole/>
</dgm:dataModel>
</file>

<file path=ppt/diagrams/data3.xml><?xml version="1.0" encoding="utf-8"?>
<dgm:dataModel xmlns:dgm="http://schemas.openxmlformats.org/drawingml/2006/diagram" xmlns:a="http://schemas.openxmlformats.org/drawingml/2006/main">
  <dgm:ptLst>
    <dgm:pt modelId="{70D85159-7FCB-4800-ADF3-159AB46A1D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A17291-C0E9-4641-A638-238AD1CB60FB}">
      <dgm:prSet phldrT="[Text]" custT="1"/>
      <dgm:spPr>
        <a:solidFill>
          <a:srgbClr val="FFC00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GA Pipeline</a:t>
          </a:r>
          <a:endParaRPr lang="en-US" sz="2000" dirty="0">
            <a:solidFill>
              <a:schemeClr val="tx1"/>
            </a:solidFill>
            <a:effectLst>
              <a:outerShdw blurRad="50800" dist="38100" dir="18900000" algn="bl" rotWithShape="0">
                <a:prstClr val="black">
                  <a:alpha val="40000"/>
                </a:prstClr>
              </a:outerShdw>
            </a:effectLst>
          </a:endParaRPr>
        </a:p>
      </dgm:t>
    </dgm:pt>
    <dgm:pt modelId="{023476D3-5676-46AA-A497-05912B4CF7CB}" type="parTrans" cxnId="{19A53D73-6F3B-4F1A-9DCD-4F7D47CDD0EF}">
      <dgm:prSet/>
      <dgm:spPr/>
      <dgm:t>
        <a:bodyPr/>
        <a:lstStyle/>
        <a:p>
          <a:endParaRPr lang="en-US"/>
        </a:p>
      </dgm:t>
    </dgm:pt>
    <dgm:pt modelId="{0192697C-A0F2-4E8E-83AC-95869270F90D}" type="sibTrans" cxnId="{19A53D73-6F3B-4F1A-9DCD-4F7D47CDD0EF}">
      <dgm:prSet/>
      <dgm:spPr/>
      <dgm:t>
        <a:bodyPr/>
        <a:lstStyle/>
        <a:p>
          <a:endParaRPr lang="en-US"/>
        </a:p>
      </dgm:t>
    </dgm:pt>
    <dgm:pt modelId="{79718A4E-B346-4C2B-BD70-501C441417F5}">
      <dgm:prSet phldrT="[Text]" custT="1"/>
      <dgm:spPr>
        <a:solidFill>
          <a:srgbClr val="00B0F0"/>
        </a:solidFill>
      </dgm:spPr>
      <dgm:t>
        <a:bodyPr/>
        <a:lstStyle/>
        <a:p>
          <a:pPr algn="ctr"/>
          <a:r>
            <a:rPr lang="en-US" sz="2000" dirty="0" smtClean="0">
              <a:solidFill>
                <a:schemeClr val="tx1"/>
              </a:solidFill>
              <a:effectLst>
                <a:outerShdw blurRad="50800" dist="38100" dir="18900000" algn="bl" rotWithShape="0">
                  <a:prstClr val="black">
                    <a:alpha val="40000"/>
                  </a:prstClr>
                </a:outerShdw>
              </a:effectLst>
            </a:rPr>
            <a:t>MIHG Pipeline</a:t>
          </a:r>
          <a:endParaRPr lang="en-US" sz="2000" dirty="0">
            <a:solidFill>
              <a:schemeClr val="tx1"/>
            </a:solidFill>
            <a:effectLst>
              <a:outerShdw blurRad="50800" dist="38100" dir="18900000" algn="bl" rotWithShape="0">
                <a:prstClr val="black">
                  <a:alpha val="40000"/>
                </a:prstClr>
              </a:outerShdw>
            </a:effectLst>
          </a:endParaRPr>
        </a:p>
      </dgm:t>
    </dgm:pt>
    <dgm:pt modelId="{E4B7DB4E-0741-4D1B-84BC-81CD1C844C1B}" type="parTrans" cxnId="{D6218D49-E013-413E-B679-DADC9872C515}">
      <dgm:prSet/>
      <dgm:spPr/>
      <dgm:t>
        <a:bodyPr/>
        <a:lstStyle/>
        <a:p>
          <a:endParaRPr lang="en-US"/>
        </a:p>
      </dgm:t>
    </dgm:pt>
    <dgm:pt modelId="{A2C82A76-78CA-4F2C-91A9-3C27BA50E670}" type="sibTrans" cxnId="{D6218D49-E013-413E-B679-DADC9872C515}">
      <dgm:prSet/>
      <dgm:spPr/>
      <dgm:t>
        <a:bodyPr/>
        <a:lstStyle/>
        <a:p>
          <a:endParaRPr lang="en-US"/>
        </a:p>
      </dgm:t>
    </dgm:pt>
    <dgm:pt modelId="{10303628-6500-49AA-9954-A6D14602A7A1}" type="pres">
      <dgm:prSet presAssocID="{70D85159-7FCB-4800-ADF3-159AB46A1DCA}" presName="linear" presStyleCnt="0">
        <dgm:presLayoutVars>
          <dgm:animLvl val="lvl"/>
          <dgm:resizeHandles val="exact"/>
        </dgm:presLayoutVars>
      </dgm:prSet>
      <dgm:spPr/>
      <dgm:t>
        <a:bodyPr/>
        <a:lstStyle/>
        <a:p>
          <a:endParaRPr lang="en-US"/>
        </a:p>
      </dgm:t>
    </dgm:pt>
    <dgm:pt modelId="{AE7BB7FB-BA89-4CE9-BF94-DEEA39E05939}" type="pres">
      <dgm:prSet presAssocID="{CEA17291-C0E9-4641-A638-238AD1CB60FB}" presName="parentText" presStyleLbl="node1" presStyleIdx="0" presStyleCnt="2" custScaleX="55491" custScaleY="61261" custLinFactY="68880" custLinFactNeighborX="-13725" custLinFactNeighborY="100000">
        <dgm:presLayoutVars>
          <dgm:chMax val="0"/>
          <dgm:bulletEnabled val="1"/>
        </dgm:presLayoutVars>
      </dgm:prSet>
      <dgm:spPr/>
      <dgm:t>
        <a:bodyPr/>
        <a:lstStyle/>
        <a:p>
          <a:endParaRPr lang="en-US"/>
        </a:p>
      </dgm:t>
    </dgm:pt>
    <dgm:pt modelId="{4F8C8237-638C-4A7F-B9B9-5CC6201BE27B}" type="pres">
      <dgm:prSet presAssocID="{0192697C-A0F2-4E8E-83AC-95869270F90D}" presName="spacer" presStyleCnt="0"/>
      <dgm:spPr/>
    </dgm:pt>
    <dgm:pt modelId="{F95DBB66-E9D6-479F-AE67-5FD2DFB0D5DE}" type="pres">
      <dgm:prSet presAssocID="{79718A4E-B346-4C2B-BD70-501C441417F5}" presName="parentText" presStyleLbl="node1" presStyleIdx="1" presStyleCnt="2" custScaleX="71178" custScaleY="57848" custLinFactY="-52164" custLinFactNeighborX="14411" custLinFactNeighborY="-100000">
        <dgm:presLayoutVars>
          <dgm:chMax val="0"/>
          <dgm:bulletEnabled val="1"/>
        </dgm:presLayoutVars>
      </dgm:prSet>
      <dgm:spPr/>
      <dgm:t>
        <a:bodyPr/>
        <a:lstStyle/>
        <a:p>
          <a:endParaRPr lang="en-US"/>
        </a:p>
      </dgm:t>
    </dgm:pt>
  </dgm:ptLst>
  <dgm:cxnLst>
    <dgm:cxn modelId="{EED94BA7-5025-4476-9D27-7FE9FB7EF588}" type="presOf" srcId="{CEA17291-C0E9-4641-A638-238AD1CB60FB}" destId="{AE7BB7FB-BA89-4CE9-BF94-DEEA39E05939}" srcOrd="0" destOrd="0" presId="urn:microsoft.com/office/officeart/2005/8/layout/vList2"/>
    <dgm:cxn modelId="{D6218D49-E013-413E-B679-DADC9872C515}" srcId="{70D85159-7FCB-4800-ADF3-159AB46A1DCA}" destId="{79718A4E-B346-4C2B-BD70-501C441417F5}" srcOrd="1" destOrd="0" parTransId="{E4B7DB4E-0741-4D1B-84BC-81CD1C844C1B}" sibTransId="{A2C82A76-78CA-4F2C-91A9-3C27BA50E670}"/>
    <dgm:cxn modelId="{43D91F1A-2890-4319-8A98-ED74148E8F17}" type="presOf" srcId="{70D85159-7FCB-4800-ADF3-159AB46A1DCA}" destId="{10303628-6500-49AA-9954-A6D14602A7A1}" srcOrd="0" destOrd="0" presId="urn:microsoft.com/office/officeart/2005/8/layout/vList2"/>
    <dgm:cxn modelId="{3C419D39-571D-446E-B9BC-115204F1D66A}" type="presOf" srcId="{79718A4E-B346-4C2B-BD70-501C441417F5}" destId="{F95DBB66-E9D6-479F-AE67-5FD2DFB0D5DE}" srcOrd="0" destOrd="0" presId="urn:microsoft.com/office/officeart/2005/8/layout/vList2"/>
    <dgm:cxn modelId="{19A53D73-6F3B-4F1A-9DCD-4F7D47CDD0EF}" srcId="{70D85159-7FCB-4800-ADF3-159AB46A1DCA}" destId="{CEA17291-C0E9-4641-A638-238AD1CB60FB}" srcOrd="0" destOrd="0" parTransId="{023476D3-5676-46AA-A497-05912B4CF7CB}" sibTransId="{0192697C-A0F2-4E8E-83AC-95869270F90D}"/>
    <dgm:cxn modelId="{509517E5-CF1C-46B1-8A4A-9B6E032CB7C9}" type="presParOf" srcId="{10303628-6500-49AA-9954-A6D14602A7A1}" destId="{AE7BB7FB-BA89-4CE9-BF94-DEEA39E05939}" srcOrd="0" destOrd="0" presId="urn:microsoft.com/office/officeart/2005/8/layout/vList2"/>
    <dgm:cxn modelId="{8BE27498-E8DD-43C5-9651-84EE92CDE3A9}" type="presParOf" srcId="{10303628-6500-49AA-9954-A6D14602A7A1}" destId="{4F8C8237-638C-4A7F-B9B9-5CC6201BE27B}" srcOrd="1" destOrd="0" presId="urn:microsoft.com/office/officeart/2005/8/layout/vList2"/>
    <dgm:cxn modelId="{244F3365-8626-460D-8A8A-00D97719DEF0}" type="presParOf" srcId="{10303628-6500-49AA-9954-A6D14602A7A1}" destId="{F95DBB66-E9D6-479F-AE67-5FD2DFB0D5DE}" srcOrd="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D542D34-B2CC-483B-96D4-AC780042E77C}" type="datetimeFigureOut">
              <a:rPr lang="en-US" smtClean="0"/>
              <a:pPr/>
              <a:t>10/31/2008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F7676FC-701A-4795-A500-8D1424C5A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requirements were emerging alongside the large growth</a:t>
            </a:r>
            <a:r>
              <a:rPr lang="en-US" baseline="0" dirty="0" smtClean="0"/>
              <a:t> in genome sequence data from traditional Sanger sequencing.</a:t>
            </a:r>
          </a:p>
          <a:p>
            <a:r>
              <a:rPr lang="en-US" dirty="0" smtClean="0"/>
              <a:t>The need is </a:t>
            </a:r>
            <a:r>
              <a:rPr lang="en-US" baseline="0" dirty="0" smtClean="0"/>
              <a:t>urgent now because of the quantum leap in data volume due to </a:t>
            </a:r>
            <a:r>
              <a:rPr lang="en-US" dirty="0" smtClean="0"/>
              <a:t>short read</a:t>
            </a:r>
            <a:r>
              <a:rPr lang="en-US" baseline="0" dirty="0" smtClean="0"/>
              <a:t> Next Generation sequencing technologies.</a:t>
            </a:r>
            <a:endParaRPr lang="en-US" dirty="0" smtClean="0"/>
          </a:p>
          <a:p>
            <a:r>
              <a:rPr lang="en-US" dirty="0" smtClean="0"/>
              <a:t>The integration</a:t>
            </a:r>
            <a:r>
              <a:rPr lang="en-US" baseline="0" dirty="0" smtClean="0"/>
              <a:t> of data generation and downstream analysis is an important component of </a:t>
            </a:r>
            <a:r>
              <a:rPr lang="en-US" baseline="0" dirty="0" err="1" smtClean="0"/>
              <a:t>Bioptic</a:t>
            </a:r>
            <a:r>
              <a:rPr lang="en-US" baseline="0" dirty="0" smtClean="0"/>
              <a:t> and necessitates an emphasis on ease of extensibility and flexibility.</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Bioptic</a:t>
            </a:r>
            <a:r>
              <a:rPr lang="en-US" dirty="0" smtClean="0"/>
              <a:t> has been designed for open-source development by multiple teams or individuals.</a:t>
            </a:r>
            <a:r>
              <a:rPr lang="en-US" baseline="0" dirty="0" smtClean="0"/>
              <a:t> </a:t>
            </a:r>
          </a:p>
          <a:p>
            <a:r>
              <a:rPr lang="en-US" baseline="0" dirty="0" smtClean="0"/>
              <a:t>Its modular design facilitates code reuse and allows for independent development of different functionalities.</a:t>
            </a:r>
          </a:p>
          <a:p>
            <a:r>
              <a:rPr lang="en-US" baseline="0" dirty="0" smtClean="0"/>
              <a:t>As part of the </a:t>
            </a:r>
            <a:r>
              <a:rPr lang="en-US" dirty="0" smtClean="0"/>
              <a:t>large-scale software engineering</a:t>
            </a:r>
            <a:r>
              <a:rPr lang="en-US" baseline="0" dirty="0" smtClean="0"/>
              <a:t> approach, the </a:t>
            </a:r>
            <a:r>
              <a:rPr lang="en-US" baseline="0" dirty="0" err="1" smtClean="0"/>
              <a:t>Bioptic</a:t>
            </a:r>
            <a:r>
              <a:rPr lang="en-US" baseline="0" dirty="0" smtClean="0"/>
              <a:t> project incorporates software </a:t>
            </a:r>
            <a:r>
              <a:rPr lang="en-US" dirty="0" smtClean="0"/>
              <a:t>testing tools and project management</a:t>
            </a:r>
            <a:r>
              <a:rPr lang="en-US" baseline="0" dirty="0" smtClean="0"/>
              <a:t> systems to ensure cooperation between developers and </a:t>
            </a:r>
            <a:r>
              <a:rPr lang="en-US" baseline="0" smtClean="0"/>
              <a:t>strengthen version control.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enables the ‘thick client’ approach to building</a:t>
            </a:r>
            <a:r>
              <a:rPr lang="en-US" baseline="0" dirty="0" smtClean="0"/>
              <a:t> web applications</a:t>
            </a:r>
          </a:p>
          <a:p>
            <a:r>
              <a:rPr lang="en-US" baseline="0" dirty="0" smtClean="0"/>
              <a:t>AJAX = </a:t>
            </a:r>
            <a:r>
              <a:rPr lang="en-US" b="1" baseline="0" dirty="0" smtClean="0"/>
              <a:t>A</a:t>
            </a:r>
            <a:r>
              <a:rPr lang="en-US" baseline="0" dirty="0" smtClean="0"/>
              <a:t>synchronous </a:t>
            </a:r>
            <a:r>
              <a:rPr lang="en-US" b="1" baseline="0" dirty="0" smtClean="0"/>
              <a:t>Ja</a:t>
            </a:r>
            <a:r>
              <a:rPr lang="en-US" baseline="0" dirty="0" smtClean="0"/>
              <a:t>vascript and </a:t>
            </a:r>
            <a:r>
              <a:rPr lang="en-US" b="1" baseline="0" dirty="0" smtClean="0"/>
              <a:t>X</a:t>
            </a:r>
            <a:r>
              <a:rPr lang="en-US" baseline="0" dirty="0" smtClean="0"/>
              <a:t>ML</a:t>
            </a:r>
          </a:p>
          <a:p>
            <a:r>
              <a:rPr lang="en-US" dirty="0" smtClean="0"/>
              <a:t>The</a:t>
            </a:r>
            <a:r>
              <a:rPr lang="en-US" baseline="0" dirty="0" smtClean="0"/>
              <a:t> key capability is independently manipulating different parts of the web page in response to the user.</a:t>
            </a:r>
          </a:p>
          <a:p>
            <a:r>
              <a:rPr lang="en-US" baseline="0" dirty="0" smtClean="0"/>
              <a:t>By not reloading the whole page each time the user clicks a button, the Javascript entity can maintain state whilst providing application functionality.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UCSC Genome Browser is a web-based genome browser which incorporates an increasing number of genome-related external data sources.</a:t>
            </a:r>
          </a:p>
          <a:p>
            <a:r>
              <a:rPr lang="en-US" baseline="0" dirty="0" smtClean="0"/>
              <a:t>Users can select feature tracks from a large assortment of sources and modify their display format.</a:t>
            </a:r>
          </a:p>
          <a:p>
            <a:r>
              <a:rPr lang="en-US" baseline="0" dirty="0" smtClean="0"/>
              <a:t>Aside from feature track selection, it does not provide a lexical search of the displayed data.</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UCSC, </a:t>
            </a:r>
            <a:r>
              <a:rPr lang="en-US" baseline="0" dirty="0" err="1" smtClean="0"/>
              <a:t>Ensembl’s</a:t>
            </a:r>
            <a:r>
              <a:rPr lang="en-US" baseline="0" dirty="0" smtClean="0"/>
              <a:t> Genome Browser has evolved to provide and more data sources as feature tracks. It also now displays base-level detail, similar to a sequence editor such as </a:t>
            </a:r>
            <a:r>
              <a:rPr lang="en-US" baseline="0" dirty="0" err="1" smtClean="0"/>
              <a:t>Consed</a:t>
            </a:r>
            <a:r>
              <a:rPr lang="en-US" baseline="0" dirty="0" smtClean="0"/>
              <a:t>.</a:t>
            </a:r>
          </a:p>
          <a:p>
            <a:r>
              <a:rPr lang="en-US" baseline="0" dirty="0" smtClean="0"/>
              <a:t>The </a:t>
            </a:r>
            <a:r>
              <a:rPr lang="en-US" baseline="0" dirty="0" err="1" smtClean="0"/>
              <a:t>achilles</a:t>
            </a:r>
            <a:r>
              <a:rPr lang="en-US" baseline="0" dirty="0" smtClean="0"/>
              <a:t> heel of both systems remains the image-file based display system.</a:t>
            </a:r>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IGV has</a:t>
            </a:r>
            <a:r>
              <a:rPr lang="en-US" baseline="0" dirty="0" smtClean="0"/>
              <a:t> a basic filtering option which allows the user to limit the displayed feature lines using keywords in the feature ID and type.</a:t>
            </a:r>
            <a:endParaRPr lang="en-US" dirty="0" smtClean="0"/>
          </a:p>
          <a:p>
            <a:endParaRPr lang="en-US" dirty="0" smtClean="0"/>
          </a:p>
          <a:p>
            <a:r>
              <a:rPr lang="en-US" dirty="0" smtClean="0"/>
              <a:t>Produced by the Broad</a:t>
            </a:r>
            <a:r>
              <a:rPr lang="en-US" baseline="0" dirty="0" smtClean="0"/>
              <a:t> Institute:</a:t>
            </a:r>
          </a:p>
          <a:p>
            <a:r>
              <a:rPr lang="en-US" dirty="0" smtClean="0"/>
              <a:t>http://www.broad.mit.edu/igv/index.html</a:t>
            </a:r>
          </a:p>
          <a:p>
            <a:endParaRPr lang="en-US" dirty="0" smtClean="0"/>
          </a:p>
          <a:p>
            <a:endParaRPr lang="en-US" dirty="0" smtClean="0"/>
          </a:p>
          <a:p>
            <a:r>
              <a:rPr lang="en-US" dirty="0" smtClean="0"/>
              <a:t>Tutorial</a:t>
            </a:r>
            <a:r>
              <a:rPr lang="en-US" baseline="0" dirty="0" smtClean="0"/>
              <a:t> is here:</a:t>
            </a:r>
            <a:endParaRPr lang="en-US" dirty="0" smtClean="0"/>
          </a:p>
          <a:p>
            <a:r>
              <a:rPr lang="en-US" dirty="0" smtClean="0"/>
              <a:t>http://www.broad.mit.edu/igv/doc/quickstart.html</a:t>
            </a:r>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Apollo is </a:t>
            </a:r>
            <a:r>
              <a:rPr lang="en-US" baseline="0" dirty="0" smtClean="0"/>
              <a:t>an open-source java application which was </a:t>
            </a:r>
            <a:r>
              <a:rPr lang="en-US" dirty="0" smtClean="0"/>
              <a:t>initially </a:t>
            </a:r>
            <a:r>
              <a:rPr lang="en-US" baseline="0" dirty="0" smtClean="0"/>
              <a:t>designed as a genome annotation tool for the Drosophila genome (Flybase).</a:t>
            </a:r>
          </a:p>
          <a:p>
            <a:r>
              <a:rPr lang="en-US" baseline="0" dirty="0" smtClean="0"/>
              <a:t>Access to the code and updated databases is now available using Java </a:t>
            </a:r>
            <a:r>
              <a:rPr lang="en-US" baseline="0" dirty="0" err="1" smtClean="0"/>
              <a:t>Webstart</a:t>
            </a:r>
            <a:r>
              <a:rPr lang="en-US" baseline="0" dirty="0" smtClean="0"/>
              <a:t> but annotations are stored in a local database.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Ajax </a:t>
            </a:r>
            <a:r>
              <a:rPr lang="en-US" dirty="0" err="1" smtClean="0"/>
              <a:t>GBrowse</a:t>
            </a:r>
            <a:r>
              <a:rPr lang="en-US" dirty="0" smtClean="0"/>
              <a:t> is a paradigm shift relative to the existing</a:t>
            </a:r>
            <a:r>
              <a:rPr lang="en-US" baseline="0" dirty="0" smtClean="0"/>
              <a:t> </a:t>
            </a:r>
            <a:r>
              <a:rPr lang="en-US" dirty="0" smtClean="0"/>
              <a:t>web genome browsers.</a:t>
            </a:r>
          </a:p>
          <a:p>
            <a:r>
              <a:rPr lang="en-US" dirty="0" smtClean="0"/>
              <a:t>One of it</a:t>
            </a:r>
            <a:r>
              <a:rPr lang="en-US" baseline="0" dirty="0" smtClean="0"/>
              <a:t>s main advantages is its ease of use – </a:t>
            </a:r>
            <a:r>
              <a:rPr lang="en-US" dirty="0" smtClean="0"/>
              <a:t>it</a:t>
            </a:r>
            <a:r>
              <a:rPr lang="en-US" baseline="0" dirty="0" smtClean="0"/>
              <a:t> allows </a:t>
            </a:r>
            <a:r>
              <a:rPr lang="en-US" dirty="0" smtClean="0"/>
              <a:t>extremely</a:t>
            </a:r>
            <a:r>
              <a:rPr lang="en-US" baseline="0" dirty="0" smtClean="0"/>
              <a:t> fast genome viewing and drag-and-drop feature selection.</a:t>
            </a:r>
            <a:endParaRPr lang="en-US" dirty="0" smtClean="0"/>
          </a:p>
          <a:p>
            <a:r>
              <a:rPr lang="en-US" dirty="0" smtClean="0"/>
              <a:t>It uses</a:t>
            </a:r>
            <a:r>
              <a:rPr lang="en-US" baseline="0" dirty="0" smtClean="0"/>
              <a:t> the ‘thick client’ approach, pushing much of the work the server previously did onto the web browser.</a:t>
            </a:r>
          </a:p>
          <a:p>
            <a:r>
              <a:rPr lang="en-US" baseline="0" dirty="0" smtClean="0"/>
              <a:t>JSON (JavaScript Object Notation) data files representing chunks of the genome and feature data are loaded on demand (like Google Maps), which dramatically reduces the bandwidth requirements and speeds up the image viewing, providing a real-time genome browsing experience.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7676FC-701A-4795-A500-8D1424C5A2E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smtClean="0"/>
              <a:t>Mon Nov 2</a:t>
            </a:r>
            <a:r>
              <a:rPr lang="en-US" baseline="30000" dirty="0" smtClean="0"/>
              <a:t>nd</a:t>
            </a:r>
            <a:r>
              <a:rPr lang="en-US" dirty="0" smtClean="0"/>
              <a:t>  2008</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9870F45-FC12-4B91-AF40-A2AAD54936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433633-5D29-4EBA-AF85-B6EEF9F37FC8}"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0BF705-1743-489C-B81B-ECD5EDFDC6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43A16E-E531-4B72-96A3-42679862C6C8}"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509761-B866-4B3C-B70C-E9200A587C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602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EE36AF8-3223-4433-A361-1F751155BACC}"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42754A-638F-4CAE-87E2-9556EC8F881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6DFCB55-F8F5-4C56-840E-1336037DCB80}" type="datetimeFigureOut">
              <a:rPr lang="en-US"/>
              <a:pPr>
                <a:defRPr/>
              </a:pPr>
              <a:t>10/31/2008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459288-C5C1-41EA-949D-73CADC87563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81A5980-C4A5-4C4A-89A4-DE2BA3EA1660}"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EAC0AD-2563-4274-B6BB-0C9B7C6AFC6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60F6ED3-AE42-4A69-9C21-1FBE5B1DFB38}" type="datetimeFigureOut">
              <a:rPr lang="en-US"/>
              <a:pPr>
                <a:defRPr/>
              </a:pPr>
              <a:t>10/31/2008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AA13C9-D20A-498A-80EE-77ABE36C31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33F2C32-60EC-4EFB-A1FC-653D37978EBE}" type="datetimeFigureOut">
              <a:rPr lang="en-US"/>
              <a:pPr>
                <a:defRPr/>
              </a:pPr>
              <a:t>10/31/2008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2D26E1E-C6A0-413C-849A-34C7B1A582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B33711-7AB5-4561-8A61-C0FB9BF15D64}" type="datetimeFigureOut">
              <a:rPr lang="en-US"/>
              <a:pPr>
                <a:defRPr/>
              </a:pPr>
              <a:t>10/31/2008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55A482-6747-4BB1-87E2-79B4A52272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CAF6C7-4623-4180-97D3-5EEDBBA47412}"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83EE1F-CF4F-45B8-A5A6-83938C5C91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2C00BB-3AFA-42AC-97C0-0C254983C4B4}" type="datetimeFigureOut">
              <a:rPr lang="en-US"/>
              <a:pPr>
                <a:defRPr/>
              </a:pPr>
              <a:t>10/31/2008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C17247-A232-45E7-840B-D6DDACBF78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Wed Sept 10</a:t>
            </a:r>
            <a:r>
              <a:rPr lang="en-US" baseline="30000"/>
              <a:t>th</a:t>
            </a:r>
            <a:r>
              <a:rPr lang="en-US"/>
              <a:t> 2008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09A9AE-82ED-4A10-B990-9E48D6794CD2}" type="slidenum">
              <a:rPr lang="en-US"/>
              <a:pPr>
                <a:defRPr/>
              </a:pPr>
              <a:t>‹#›</a:t>
            </a:fld>
            <a:endParaRPr lang="en-US"/>
          </a:p>
        </p:txBody>
      </p:sp>
      <p:sp>
        <p:nvSpPr>
          <p:cNvPr id="7" name="Title 1"/>
          <p:cNvSpPr txBox="1">
            <a:spLocks/>
          </p:cNvSpPr>
          <p:nvPr userDrawn="1"/>
        </p:nvSpPr>
        <p:spPr>
          <a:xfrm>
            <a:off x="0" y="152400"/>
            <a:ext cx="9144000" cy="685800"/>
          </a:xfrm>
          <a:prstGeom prst="rect">
            <a:avLst/>
          </a:prstGeom>
        </p:spPr>
        <p:txBody>
          <a:bodyPr/>
          <a:lstStyle>
            <a:lvl1pPr>
              <a:defRPr sz="4000">
                <a:latin typeface="Verdana" pitchFamily="34" charset="0"/>
              </a:defRPr>
            </a:lvl1pPr>
          </a:lstStyle>
          <a:p>
            <a:pPr algn="ctr">
              <a:defRPr/>
            </a:pPr>
            <a:r>
              <a:rPr lang="en-US" dirty="0" err="1" smtClean="0">
                <a:solidFill>
                  <a:schemeClr val="tx1">
                    <a:lumMod val="50000"/>
                    <a:lumOff val="50000"/>
                  </a:schemeClr>
                </a:solidFill>
                <a:ea typeface="+mj-ea"/>
                <a:cs typeface="+mj-cs"/>
              </a:rPr>
              <a:t>Bioptic</a:t>
            </a:r>
            <a:r>
              <a:rPr lang="en-US" dirty="0" smtClean="0">
                <a:solidFill>
                  <a:schemeClr val="tx1">
                    <a:lumMod val="50000"/>
                    <a:lumOff val="50000"/>
                  </a:schemeClr>
                </a:solidFill>
                <a:ea typeface="+mj-ea"/>
                <a:cs typeface="+mj-cs"/>
              </a:rPr>
              <a:t> NGS viewer</a:t>
            </a:r>
            <a:endParaRPr lang="en-US" dirty="0">
              <a:solidFill>
                <a:schemeClr val="tx1">
                  <a:lumMod val="50000"/>
                  <a:lumOff val="50000"/>
                </a:schemeClr>
              </a:solidFill>
              <a:ea typeface="+mj-ea"/>
              <a:cs typeface="+mj-cs"/>
            </a:endParaRPr>
          </a:p>
        </p:txBody>
      </p:sp>
      <p:sp>
        <p:nvSpPr>
          <p:cNvPr id="10" name="Slide Number Placeholder 5"/>
          <p:cNvSpPr txBox="1">
            <a:spLocks/>
          </p:cNvSpPr>
          <p:nvPr userDrawn="1"/>
        </p:nvSpPr>
        <p:spPr>
          <a:xfrm>
            <a:off x="6705600" y="6508750"/>
            <a:ext cx="2133600" cy="365125"/>
          </a:xfrm>
          <a:prstGeom prst="rect">
            <a:avLst/>
          </a:prstGeom>
        </p:spPr>
        <p:txBody>
          <a:bodyPr/>
          <a:lstStyle>
            <a:lvl1pPr>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Verdan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Verdan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openxmlformats.org/officeDocument/2006/relationships/diagramQuickStyle" Target="../diagrams/quickStyle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Layout" Target="../diagrams/layout3.xml"/><Relationship Id="rId5" Type="http://schemas.openxmlformats.org/officeDocument/2006/relationships/diagramColors" Target="../diagrams/colors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r>
              <a:rPr lang="en-US" dirty="0" smtClean="0"/>
              <a:t>Design a viewer for the growing volume of genome sequence data:</a:t>
            </a:r>
          </a:p>
          <a:p>
            <a:pPr lvl="3" eaLnBrk="1" hangingPunct="1"/>
            <a:r>
              <a:rPr lang="en-US" sz="2800" dirty="0" smtClean="0"/>
              <a:t> View large feature data sets</a:t>
            </a:r>
          </a:p>
          <a:p>
            <a:pPr lvl="3" eaLnBrk="1" hangingPunct="1"/>
            <a:r>
              <a:rPr lang="en-US" sz="2800" dirty="0" smtClean="0"/>
              <a:t> Fast image rendering</a:t>
            </a:r>
          </a:p>
          <a:p>
            <a:pPr lvl="3" eaLnBrk="1" hangingPunct="1"/>
            <a:r>
              <a:rPr lang="en-US" sz="2800" dirty="0" smtClean="0"/>
              <a:t> Interactive querying &amp; annotation</a:t>
            </a:r>
          </a:p>
          <a:p>
            <a:pPr lvl="3" eaLnBrk="1" hangingPunct="1"/>
            <a:r>
              <a:rPr lang="en-US" sz="2800" dirty="0" smtClean="0"/>
              <a:t> Easy-to-use interface</a:t>
            </a:r>
          </a:p>
          <a:p>
            <a:pPr lvl="3" eaLnBrk="1" hangingPunct="1"/>
            <a:r>
              <a:rPr lang="en-US" sz="2800" dirty="0" smtClean="0"/>
              <a:t> Enable sharing of data</a:t>
            </a:r>
          </a:p>
          <a:p>
            <a:pPr lvl="3" eaLnBrk="1" hangingPunct="1"/>
            <a:r>
              <a:rPr lang="en-US" sz="2800" dirty="0" smtClean="0"/>
              <a:t> Upstream: Data generation pipeline</a:t>
            </a:r>
          </a:p>
          <a:p>
            <a:pPr lvl="3" eaLnBrk="1" hangingPunct="1"/>
            <a:r>
              <a:rPr lang="en-US" sz="2800" dirty="0" smtClean="0"/>
              <a:t> Downstream: Analysis </a:t>
            </a:r>
            <a:r>
              <a:rPr lang="en-US" sz="2800" dirty="0" err="1" smtClean="0"/>
              <a:t>plugins</a:t>
            </a:r>
            <a:endParaRPr lang="en-US" sz="2800" dirty="0" smtClean="0"/>
          </a:p>
          <a:p>
            <a:pPr lvl="3"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Advantages </a:t>
            </a:r>
          </a:p>
          <a:p>
            <a:pPr lvl="1" eaLnBrk="1" hangingPunct="1"/>
            <a:r>
              <a:rPr lang="en-US" dirty="0" smtClean="0"/>
              <a:t> On-demand loading = fast </a:t>
            </a:r>
          </a:p>
          <a:p>
            <a:pPr lvl="1" eaLnBrk="1" hangingPunct="1"/>
            <a:r>
              <a:rPr lang="en-US" dirty="0" smtClean="0"/>
              <a:t> </a:t>
            </a:r>
            <a:r>
              <a:rPr lang="en-US" dirty="0" smtClean="0"/>
              <a:t>Nested container lists for quick searching</a:t>
            </a:r>
          </a:p>
          <a:p>
            <a:pPr lvl="1" eaLnBrk="1" hangingPunct="1"/>
            <a:r>
              <a:rPr lang="en-US" dirty="0" smtClean="0"/>
              <a:t> Features are displayed using DHTML</a:t>
            </a:r>
          </a:p>
          <a:p>
            <a:pPr lvl="1" eaLnBrk="1" hangingPunct="1"/>
            <a:r>
              <a:rPr lang="en-US" dirty="0" smtClean="0"/>
              <a:t> </a:t>
            </a:r>
            <a:r>
              <a:rPr lang="en-US" dirty="0" smtClean="0"/>
              <a:t>Allows access to the DOM (Document Object Model) using Javascript</a:t>
            </a:r>
          </a:p>
          <a:p>
            <a:pPr lvl="1" eaLnBrk="1" hangingPunct="1"/>
            <a:r>
              <a:rPr lang="en-US" dirty="0" smtClean="0"/>
              <a:t> </a:t>
            </a:r>
            <a:r>
              <a:rPr lang="en-US" dirty="0" smtClean="0"/>
              <a:t>Open-source and based on well-supported Javascript framework (Dojo)</a:t>
            </a:r>
          </a:p>
          <a:p>
            <a:pPr lvl="1" eaLnBrk="1" hangingPunct="1">
              <a:buNone/>
            </a:pPr>
            <a:endParaRPr lang="en-US" dirty="0" smtClean="0"/>
          </a:p>
          <a:p>
            <a:pPr lvl="1" eaLnBrk="1" hangingPunct="1">
              <a:buNone/>
            </a:pPr>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r>
              <a:rPr lang="en-US" dirty="0" smtClean="0">
                <a:latin typeface="Verdana" pitchFamily="34" charset="0"/>
              </a:rPr>
              <a:t> (cont.)</a:t>
            </a:r>
            <a:endParaRPr lang="en-US" dirty="0" smtClean="0">
              <a:latin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Pipeline </a:t>
            </a:r>
          </a:p>
          <a:p>
            <a:pPr lvl="1" eaLnBrk="1" hangingPunct="1"/>
            <a:r>
              <a:rPr lang="en-US" dirty="0" smtClean="0"/>
              <a:t>Run NGS pipeline from base calling to downstream analysis (SNP prediction, etc.)</a:t>
            </a:r>
            <a:endParaRPr lang="en-US" dirty="0" smtClean="0"/>
          </a:p>
          <a:p>
            <a:pPr eaLnBrk="1" hangingPunct="1"/>
            <a:r>
              <a:rPr lang="en-US" dirty="0" smtClean="0"/>
              <a:t>Report </a:t>
            </a:r>
          </a:p>
          <a:p>
            <a:pPr lvl="1" eaLnBrk="1" hangingPunct="1"/>
            <a:r>
              <a:rPr lang="en-US" dirty="0" smtClean="0"/>
              <a:t> Select features from the analysis output (e.g., SNPs) using user-defined criteria</a:t>
            </a:r>
          </a:p>
          <a:p>
            <a:pPr lvl="1" eaLnBrk="1" hangingPunct="1"/>
            <a:r>
              <a:rPr lang="en-US" dirty="0" smtClean="0"/>
              <a:t>Output to Excel, .txt file or web page</a:t>
            </a:r>
            <a:endParaRPr lang="en-US" dirty="0" smtClean="0"/>
          </a:p>
          <a:p>
            <a:pPr eaLnBrk="1" hangingPunct="1"/>
            <a:r>
              <a:rPr lang="en-US" dirty="0" smtClean="0"/>
              <a:t>View</a:t>
            </a:r>
          </a:p>
          <a:p>
            <a:pPr lvl="1" eaLnBrk="1" hangingPunct="1"/>
            <a:r>
              <a:rPr lang="en-US" dirty="0" smtClean="0"/>
              <a:t> Features are mapped to human genome</a:t>
            </a:r>
          </a:p>
          <a:p>
            <a:pPr lvl="1" eaLnBrk="1" hangingPunct="1"/>
            <a:r>
              <a:rPr lang="en-US" dirty="0" smtClean="0"/>
              <a:t> Annotation of features</a:t>
            </a:r>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err="1" smtClean="0">
                <a:latin typeface="Verdana" pitchFamily="34" charset="0"/>
              </a:rPr>
              <a:t>Bioptic</a:t>
            </a:r>
            <a:endParaRPr lang="en-US" dirty="0" smtClean="0">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p:cNvSpPr>
            <a:spLocks noGrp="1"/>
          </p:cNvSpPr>
          <p:nvPr>
            <p:ph type="ctrTitle" idx="4294967295"/>
          </p:nvPr>
        </p:nvSpPr>
        <p:spPr bwMode="auto">
          <a:xfrm>
            <a:off x="381000" y="838200"/>
            <a:ext cx="8229600" cy="762000"/>
          </a:xfrm>
          <a:prstGeom prst="rect">
            <a:avLst/>
          </a:prstGeom>
          <a:noFill/>
          <a:ln>
            <a:miter lim="800000"/>
            <a:headEnd/>
            <a:tailEnd/>
          </a:ln>
        </p:spPr>
        <p:txBody>
          <a:bodyPr/>
          <a:lstStyle/>
          <a:p>
            <a:pPr eaLnBrk="1" hangingPunct="1"/>
            <a:r>
              <a:rPr lang="en-US" dirty="0" smtClean="0">
                <a:latin typeface="Verdana" pitchFamily="34" charset="0"/>
              </a:rPr>
              <a:t>Analysis Workflow</a:t>
            </a:r>
          </a:p>
        </p:txBody>
      </p:sp>
      <p:graphicFrame>
        <p:nvGraphicFramePr>
          <p:cNvPr id="4" name="Diagram 3"/>
          <p:cNvGraphicFramePr/>
          <p:nvPr/>
        </p:nvGraphicFramePr>
        <p:xfrm>
          <a:off x="304800" y="3200400"/>
          <a:ext cx="8610600"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066800" y="2362200"/>
          <a:ext cx="7772400" cy="1828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nvGraphicFramePr>
        <p:xfrm>
          <a:off x="381000" y="1524000"/>
          <a:ext cx="7772400" cy="1066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Current sequence viewers are limited by their technologies:</a:t>
            </a:r>
          </a:p>
          <a:p>
            <a:pPr eaLnBrk="1" hangingPunct="1"/>
            <a:r>
              <a:rPr lang="en-US" dirty="0" smtClean="0"/>
              <a:t>UCSC, Ensembl, </a:t>
            </a:r>
            <a:r>
              <a:rPr lang="en-US" dirty="0" err="1" smtClean="0"/>
              <a:t>Gbrowse</a:t>
            </a:r>
            <a:endParaRPr lang="en-US" dirty="0" smtClean="0"/>
          </a:p>
          <a:p>
            <a:pPr lvl="1" eaLnBrk="1" hangingPunct="1"/>
            <a:r>
              <a:rPr lang="en-US" dirty="0" smtClean="0"/>
              <a:t> Thin client server </a:t>
            </a:r>
            <a:r>
              <a:rPr lang="en-US" dirty="0" smtClean="0">
                <a:sym typeface="Wingdings" pitchFamily="2" charset="2"/>
              </a:rPr>
              <a:t> </a:t>
            </a:r>
            <a:r>
              <a:rPr lang="en-US" dirty="0" smtClean="0"/>
              <a:t>browser paradigm</a:t>
            </a:r>
          </a:p>
          <a:p>
            <a:pPr lvl="1" eaLnBrk="1" hangingPunct="1"/>
            <a:r>
              <a:rPr lang="en-US" dirty="0" smtClean="0"/>
              <a:t> Each new view means a new image (slow)</a:t>
            </a:r>
          </a:p>
          <a:p>
            <a:pPr lvl="1" eaLnBrk="1" hangingPunct="1"/>
            <a:r>
              <a:rPr lang="en-US" dirty="0" smtClean="0"/>
              <a:t> Limited interaction</a:t>
            </a:r>
          </a:p>
          <a:p>
            <a:pPr eaLnBrk="1" hangingPunct="1"/>
            <a:r>
              <a:rPr lang="en-US" dirty="0" smtClean="0"/>
              <a:t>IGV, Apollo </a:t>
            </a:r>
          </a:p>
          <a:p>
            <a:pPr lvl="1" eaLnBrk="1" hangingPunct="1"/>
            <a:r>
              <a:rPr lang="en-US" dirty="0" smtClean="0"/>
              <a:t> Java application</a:t>
            </a:r>
          </a:p>
          <a:p>
            <a:pPr lvl="1" eaLnBrk="1" hangingPunct="1"/>
            <a:r>
              <a:rPr lang="en-US" dirty="0" smtClean="0"/>
              <a:t> Increased interaction</a:t>
            </a:r>
          </a:p>
          <a:p>
            <a:pPr lvl="1" eaLnBrk="1" hangingPunct="1"/>
            <a:r>
              <a:rPr lang="en-US" dirty="0" smtClean="0"/>
              <a:t> Limited </a:t>
            </a:r>
            <a:r>
              <a:rPr lang="en-US" dirty="0" smtClean="0"/>
              <a:t>data sharing (data </a:t>
            </a:r>
            <a:r>
              <a:rPr lang="en-US" dirty="0" smtClean="0"/>
              <a:t>is local)</a:t>
            </a:r>
            <a:endParaRPr lang="en-US" dirty="0" smtClean="0"/>
          </a:p>
          <a:p>
            <a:pPr eaLnBrk="1" hangingPunct="1"/>
            <a:endParaRPr lang="en-US"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524000"/>
            <a:ext cx="8686800" cy="5029200"/>
          </a:xfrm>
        </p:spPr>
        <p:txBody>
          <a:bodyPr/>
          <a:lstStyle/>
          <a:p>
            <a:pPr eaLnBrk="1" hangingPunct="1"/>
            <a:r>
              <a:rPr lang="en-US" dirty="0" smtClean="0"/>
              <a:t>Modular design:</a:t>
            </a:r>
          </a:p>
          <a:p>
            <a:pPr lvl="1" eaLnBrk="1" hangingPunct="1"/>
            <a:r>
              <a:rPr lang="en-US" dirty="0" smtClean="0"/>
              <a:t> Functions: Pipeline + Report + View</a:t>
            </a:r>
          </a:p>
          <a:p>
            <a:pPr lvl="1" eaLnBrk="1" hangingPunct="1"/>
            <a:r>
              <a:rPr lang="en-US" dirty="0" smtClean="0"/>
              <a:t> Function = </a:t>
            </a:r>
            <a:r>
              <a:rPr lang="en-US" dirty="0" err="1" smtClean="0"/>
              <a:t>Plugin</a:t>
            </a:r>
            <a:endParaRPr lang="en-US" dirty="0" smtClean="0"/>
          </a:p>
          <a:p>
            <a:pPr lvl="1" eaLnBrk="1" hangingPunct="1"/>
            <a:r>
              <a:rPr lang="en-US" dirty="0" smtClean="0"/>
              <a:t> Dojo </a:t>
            </a:r>
            <a:r>
              <a:rPr lang="en-US" dirty="0" err="1" smtClean="0"/>
              <a:t>javascript</a:t>
            </a:r>
            <a:r>
              <a:rPr lang="en-US" dirty="0" smtClean="0"/>
              <a:t> framework tools</a:t>
            </a:r>
          </a:p>
          <a:p>
            <a:pPr lvl="2" eaLnBrk="1" hangingPunct="1"/>
            <a:r>
              <a:rPr lang="en-US" dirty="0" err="1" smtClean="0"/>
              <a:t>Plugin</a:t>
            </a:r>
            <a:r>
              <a:rPr lang="en-US" dirty="0" smtClean="0"/>
              <a:t> loading</a:t>
            </a:r>
          </a:p>
          <a:p>
            <a:pPr lvl="2" eaLnBrk="1" hangingPunct="1"/>
            <a:r>
              <a:rPr lang="en-US" dirty="0" smtClean="0"/>
              <a:t>AJAX, utilities and Testing</a:t>
            </a:r>
          </a:p>
          <a:p>
            <a:pPr eaLnBrk="1" hangingPunct="1"/>
            <a:r>
              <a:rPr lang="en-US" dirty="0" smtClean="0"/>
              <a:t>Project management:</a:t>
            </a:r>
          </a:p>
          <a:p>
            <a:pPr lvl="1" eaLnBrk="1" hangingPunct="1"/>
            <a:r>
              <a:rPr lang="en-US" dirty="0" smtClean="0"/>
              <a:t>CVS: </a:t>
            </a:r>
            <a:r>
              <a:rPr lang="en-US" dirty="0" err="1" smtClean="0"/>
              <a:t>trac</a:t>
            </a:r>
            <a:r>
              <a:rPr lang="en-US" dirty="0" smtClean="0"/>
              <a:t>/subversion</a:t>
            </a:r>
          </a:p>
          <a:p>
            <a:pPr lvl="1" eaLnBrk="1" hangingPunct="1"/>
            <a:r>
              <a:rPr lang="en-US" dirty="0" smtClean="0"/>
              <a:t>Check-out, modify</a:t>
            </a:r>
            <a:r>
              <a:rPr lang="en-US" dirty="0" smtClean="0"/>
              <a:t>, merge</a:t>
            </a:r>
          </a:p>
          <a:p>
            <a:pPr lvl="1" eaLnBrk="1" hangingPunct="1"/>
            <a:r>
              <a:rPr lang="en-US" dirty="0" smtClean="0"/>
              <a:t>Issue tracking</a:t>
            </a:r>
          </a:p>
          <a:p>
            <a:pPr eaLnBrk="1" hangingPunct="1"/>
            <a:endParaRPr lang="en-US" dirty="0" smtClean="0"/>
          </a:p>
          <a:p>
            <a:pPr eaLnBrk="1" hangingPunct="1"/>
            <a:endParaRPr lang="en-US"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Project Outline</a:t>
            </a:r>
            <a:endParaRPr lang="en-US" dirty="0" smtClean="0">
              <a:latin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web applications</a:t>
            </a:r>
          </a:p>
        </p:txBody>
      </p:sp>
      <p:pic>
        <p:nvPicPr>
          <p:cNvPr id="1026" name="Picture 2" descr="ajax-fig2_small"/>
          <p:cNvPicPr>
            <a:picLocks noChangeAspect="1" noChangeArrowheads="1"/>
          </p:cNvPicPr>
          <p:nvPr/>
        </p:nvPicPr>
        <p:blipFill>
          <a:blip r:embed="rId3"/>
          <a:srcRect/>
          <a:stretch>
            <a:fillRect/>
          </a:stretch>
        </p:blipFill>
        <p:spPr bwMode="auto">
          <a:xfrm>
            <a:off x="2041525" y="1676400"/>
            <a:ext cx="4816475"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UCSC Genome Browser</a:t>
            </a:r>
          </a:p>
        </p:txBody>
      </p:sp>
      <p:pic>
        <p:nvPicPr>
          <p:cNvPr id="6" name="Picture 5" descr="ucsc.PNG"/>
          <p:cNvPicPr>
            <a:picLocks noChangeAspect="1"/>
          </p:cNvPicPr>
          <p:nvPr/>
        </p:nvPicPr>
        <p:blipFill>
          <a:blip r:embed="rId3"/>
          <a:stretch>
            <a:fillRect/>
          </a:stretch>
        </p:blipFill>
        <p:spPr>
          <a:xfrm>
            <a:off x="457200" y="1524000"/>
            <a:ext cx="8382000" cy="5048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Ensembl Genome Browser</a:t>
            </a:r>
          </a:p>
        </p:txBody>
      </p:sp>
      <p:pic>
        <p:nvPicPr>
          <p:cNvPr id="5" name="Picture 4" descr="ensembl-v3.PNG"/>
          <p:cNvPicPr>
            <a:picLocks noChangeAspect="1"/>
          </p:cNvPicPr>
          <p:nvPr/>
        </p:nvPicPr>
        <p:blipFill>
          <a:blip r:embed="rId3"/>
          <a:stretch>
            <a:fillRect/>
          </a:stretch>
        </p:blipFill>
        <p:spPr>
          <a:xfrm>
            <a:off x="1447800" y="1524000"/>
            <a:ext cx="5717403" cy="5041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lvl="1"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sz="3600" dirty="0" smtClean="0">
                <a:latin typeface="Verdana" pitchFamily="34" charset="0"/>
              </a:rPr>
              <a:t>IGV (Integrative Genome Viewer)</a:t>
            </a:r>
            <a:endParaRPr lang="en-US" sz="3600" dirty="0" smtClean="0">
              <a:latin typeface="Verdana" pitchFamily="34" charset="0"/>
            </a:endParaRPr>
          </a:p>
        </p:txBody>
      </p:sp>
      <p:pic>
        <p:nvPicPr>
          <p:cNvPr id="5" name="Picture 4" descr="IGV-v1-example.PNG"/>
          <p:cNvPicPr>
            <a:picLocks noChangeAspect="1"/>
          </p:cNvPicPr>
          <p:nvPr/>
        </p:nvPicPr>
        <p:blipFill>
          <a:blip r:embed="rId3"/>
          <a:stretch>
            <a:fillRect/>
          </a:stretch>
        </p:blipFill>
        <p:spPr>
          <a:xfrm>
            <a:off x="155180" y="1524000"/>
            <a:ext cx="891262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685800"/>
            <a:ext cx="8077200" cy="762000"/>
          </a:xfrm>
          <a:prstGeom prst="rect">
            <a:avLst/>
          </a:prstGeom>
          <a:noFill/>
          <a:ln>
            <a:miter lim="800000"/>
            <a:headEnd/>
            <a:tailEnd/>
          </a:ln>
        </p:spPr>
        <p:txBody>
          <a:bodyPr/>
          <a:lstStyle/>
          <a:p>
            <a:pPr eaLnBrk="1" hangingPunct="1"/>
            <a:r>
              <a:rPr lang="en-US" dirty="0" smtClean="0">
                <a:latin typeface="Verdana" pitchFamily="34" charset="0"/>
              </a:rPr>
              <a:t>Apollo</a:t>
            </a:r>
            <a:endParaRPr lang="en-US" dirty="0" smtClean="0">
              <a:latin typeface="Verdana" pitchFamily="34" charset="0"/>
            </a:endParaRPr>
          </a:p>
        </p:txBody>
      </p:sp>
      <p:pic>
        <p:nvPicPr>
          <p:cNvPr id="5" name="Picture 4" descr="apollo.jpg"/>
          <p:cNvPicPr>
            <a:picLocks noChangeAspect="1"/>
          </p:cNvPicPr>
          <p:nvPr/>
        </p:nvPicPr>
        <p:blipFill>
          <a:blip r:embed="rId3"/>
          <a:stretch>
            <a:fillRect/>
          </a:stretch>
        </p:blipFill>
        <p:spPr>
          <a:xfrm>
            <a:off x="914400" y="1447800"/>
            <a:ext cx="7467600" cy="52571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4294967295"/>
          </p:nvPr>
        </p:nvSpPr>
        <p:spPr>
          <a:xfrm>
            <a:off x="228600" y="1828800"/>
            <a:ext cx="8686800" cy="5029200"/>
          </a:xfrm>
        </p:spPr>
        <p:txBody>
          <a:bodyPr/>
          <a:lstStyle/>
          <a:p>
            <a:pPr eaLnBrk="1" hangingPunct="1"/>
            <a:endParaRPr lang="en-US" dirty="0" smtClean="0"/>
          </a:p>
          <a:p>
            <a:pPr eaLnBrk="1" hangingPunct="1"/>
            <a:endParaRPr lang="en-US" sz="3200" dirty="0" smtClean="0"/>
          </a:p>
          <a:p>
            <a:pPr lvl="3" eaLnBrk="1" hangingPunct="1"/>
            <a:endParaRPr lang="en-US" sz="3200" dirty="0" smtClean="0"/>
          </a:p>
        </p:txBody>
      </p:sp>
      <p:sp>
        <p:nvSpPr>
          <p:cNvPr id="13315" name="Title 4"/>
          <p:cNvSpPr>
            <a:spLocks noGrp="1"/>
          </p:cNvSpPr>
          <p:nvPr>
            <p:ph type="ctrTitle" idx="4294967295"/>
          </p:nvPr>
        </p:nvSpPr>
        <p:spPr bwMode="auto">
          <a:xfrm>
            <a:off x="381000" y="838200"/>
            <a:ext cx="8077200" cy="762000"/>
          </a:xfrm>
          <a:prstGeom prst="rect">
            <a:avLst/>
          </a:prstGeom>
          <a:noFill/>
          <a:ln>
            <a:miter lim="800000"/>
            <a:headEnd/>
            <a:tailEnd/>
          </a:ln>
        </p:spPr>
        <p:txBody>
          <a:bodyPr/>
          <a:lstStyle/>
          <a:p>
            <a:pPr eaLnBrk="1" hangingPunct="1"/>
            <a:r>
              <a:rPr lang="en-US" dirty="0" smtClean="0">
                <a:latin typeface="Verdana" pitchFamily="34" charset="0"/>
              </a:rPr>
              <a:t>Ajax </a:t>
            </a:r>
            <a:r>
              <a:rPr lang="en-US" dirty="0" err="1" smtClean="0">
                <a:latin typeface="Verdana" pitchFamily="34" charset="0"/>
              </a:rPr>
              <a:t>GBrowse</a:t>
            </a:r>
            <a:endParaRPr lang="en-US" dirty="0" smtClean="0">
              <a:latin typeface="Verdana" pitchFamily="34" charset="0"/>
            </a:endParaRPr>
          </a:p>
        </p:txBody>
      </p:sp>
      <p:pic>
        <p:nvPicPr>
          <p:cNvPr id="6" name="Picture 5" descr="ajax-gbrowse-v2.PNG"/>
          <p:cNvPicPr>
            <a:picLocks noChangeAspect="1"/>
          </p:cNvPicPr>
          <p:nvPr/>
        </p:nvPicPr>
        <p:blipFill>
          <a:blip r:embed="rId3"/>
          <a:stretch>
            <a:fillRect/>
          </a:stretch>
        </p:blipFill>
        <p:spPr>
          <a:xfrm>
            <a:off x="457200" y="1676400"/>
            <a:ext cx="8305800" cy="4788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778</Words>
  <Application>Microsoft Office PowerPoint</Application>
  <PresentationFormat>On-screen Show (4:3)</PresentationFormat>
  <Paragraphs>118</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Summary</vt:lpstr>
      <vt:lpstr>Motivation</vt:lpstr>
      <vt:lpstr>Project Outline</vt:lpstr>
      <vt:lpstr>AJAX web applications</vt:lpstr>
      <vt:lpstr>UCSC Genome Browser</vt:lpstr>
      <vt:lpstr>Ensembl Genome Browser</vt:lpstr>
      <vt:lpstr>IGV (Integrative Genome Viewer)</vt:lpstr>
      <vt:lpstr>Apollo</vt:lpstr>
      <vt:lpstr>Ajax GBrowse</vt:lpstr>
      <vt:lpstr>Ajax Gbrowse (cont.)</vt:lpstr>
      <vt:lpstr>Bioptic</vt:lpstr>
      <vt:lpstr>Analysis Workflow</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126</cp:revision>
  <dcterms:created xsi:type="dcterms:W3CDTF">2008-09-07T05:20:24Z</dcterms:created>
  <dcterms:modified xsi:type="dcterms:W3CDTF">2008-10-31T20:00:17Z</dcterms:modified>
</cp:coreProperties>
</file>