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2.xml" ContentType="application/vnd.openxmlformats-officedocument.drawingml.diagramLayout+xml"/>
  <Override PartName="/ppt/diagrams/layout3.xml" ContentType="application/vnd.openxmlformats-officedocument.drawingml.diagram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1" r:id="rId2"/>
    <p:sldId id="270" r:id="rId3"/>
    <p:sldId id="277" r:id="rId4"/>
    <p:sldId id="276" r:id="rId5"/>
    <p:sldId id="272" r:id="rId6"/>
    <p:sldId id="273" r:id="rId7"/>
    <p:sldId id="271" r:id="rId8"/>
    <p:sldId id="274" r:id="rId9"/>
    <p:sldId id="275" r:id="rId10"/>
    <p:sldId id="279" r:id="rId11"/>
    <p:sldId id="280" r:id="rId12"/>
    <p:sldId id="278" r:id="rId13"/>
    <p:sldId id="268" r:id="rId14"/>
    <p:sldId id="281" r:id="rId15"/>
    <p:sldId id="282" r:id="rId16"/>
    <p:sldId id="283" r:id="rId17"/>
    <p:sldId id="286" r:id="rId18"/>
    <p:sldId id="284" r:id="rId19"/>
    <p:sldId id="285" r:id="rId20"/>
    <p:sldId id="287" r:id="rId21"/>
    <p:sldId id="288"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AD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83422" autoAdjust="0"/>
  </p:normalViewPr>
  <p:slideViewPr>
    <p:cSldViewPr>
      <p:cViewPr varScale="1">
        <p:scale>
          <a:sx n="61" d="100"/>
          <a:sy n="61" d="100"/>
        </p:scale>
        <p:origin x="-140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73F2BB-6D04-4EFD-8D48-2493BD84A3E4}" type="doc">
      <dgm:prSet loTypeId="urn:microsoft.com/office/officeart/2005/8/layout/hProcess3" loCatId="process" qsTypeId="urn:microsoft.com/office/officeart/2005/8/quickstyle/simple1" qsCatId="simple" csTypeId="urn:microsoft.com/office/officeart/2005/8/colors/accent1_2" csCatId="accent1" phldr="1"/>
      <dgm:spPr/>
    </dgm:pt>
    <dgm:pt modelId="{3EF781DE-0E65-425B-8046-EDBF8FF7CE70}">
      <dgm:prSet phldrT="[Text]"/>
      <dgm:spPr/>
      <dgm:t>
        <a:bodyPr/>
        <a:lstStyle/>
        <a:p>
          <a:r>
            <a:rPr lang="en-US" dirty="0" smtClean="0"/>
            <a:t>Process images</a:t>
          </a:r>
          <a:endParaRPr lang="en-US" dirty="0"/>
        </a:p>
      </dgm:t>
    </dgm:pt>
    <dgm:pt modelId="{859C9611-2FBF-4A46-99A4-04416F7C0DA3}" type="parTrans" cxnId="{D395484E-DC8D-4C98-8BB8-C558D6BF3CD7}">
      <dgm:prSet/>
      <dgm:spPr/>
      <dgm:t>
        <a:bodyPr/>
        <a:lstStyle/>
        <a:p>
          <a:endParaRPr lang="en-US"/>
        </a:p>
      </dgm:t>
    </dgm:pt>
    <dgm:pt modelId="{2C9FFF35-F504-4B1A-8435-08710AF5F979}" type="sibTrans" cxnId="{D395484E-DC8D-4C98-8BB8-C558D6BF3CD7}">
      <dgm:prSet/>
      <dgm:spPr/>
      <dgm:t>
        <a:bodyPr/>
        <a:lstStyle/>
        <a:p>
          <a:endParaRPr lang="en-US"/>
        </a:p>
      </dgm:t>
    </dgm:pt>
    <dgm:pt modelId="{84051EA0-30E4-4036-B593-8E598BD03295}">
      <dgm:prSet phldrT="[Text]"/>
      <dgm:spPr/>
      <dgm:t>
        <a:bodyPr/>
        <a:lstStyle/>
        <a:p>
          <a:r>
            <a:rPr lang="en-US" dirty="0" smtClean="0"/>
            <a:t>Base calling</a:t>
          </a:r>
          <a:endParaRPr lang="en-US" dirty="0"/>
        </a:p>
      </dgm:t>
    </dgm:pt>
    <dgm:pt modelId="{55DBBD23-D7E1-4C84-8E42-6C3342933BE4}" type="parTrans" cxnId="{AC220821-DA24-4898-B712-EABEF227CDB0}">
      <dgm:prSet/>
      <dgm:spPr/>
      <dgm:t>
        <a:bodyPr/>
        <a:lstStyle/>
        <a:p>
          <a:endParaRPr lang="en-US"/>
        </a:p>
      </dgm:t>
    </dgm:pt>
    <dgm:pt modelId="{E96F16D6-D7D2-4662-8E9F-2F9C96D39437}" type="sibTrans" cxnId="{AC220821-DA24-4898-B712-EABEF227CDB0}">
      <dgm:prSet/>
      <dgm:spPr/>
      <dgm:t>
        <a:bodyPr/>
        <a:lstStyle/>
        <a:p>
          <a:endParaRPr lang="en-US"/>
        </a:p>
      </dgm:t>
    </dgm:pt>
    <dgm:pt modelId="{8FA465F6-7033-4D6B-84FC-D7DA950BCEF0}">
      <dgm:prSet phldrT="[Text]"/>
      <dgm:spPr/>
      <dgm:t>
        <a:bodyPr/>
        <a:lstStyle/>
        <a:p>
          <a:r>
            <a:rPr lang="en-US" dirty="0" smtClean="0"/>
            <a:t>Eland assembly</a:t>
          </a:r>
          <a:endParaRPr lang="en-US" dirty="0"/>
        </a:p>
      </dgm:t>
    </dgm:pt>
    <dgm:pt modelId="{0F15E068-FE20-4492-8E96-2A541EEE605F}" type="parTrans" cxnId="{F57C9E22-F838-4BD5-8056-2817EC88D75C}">
      <dgm:prSet/>
      <dgm:spPr/>
      <dgm:t>
        <a:bodyPr/>
        <a:lstStyle/>
        <a:p>
          <a:endParaRPr lang="en-US"/>
        </a:p>
      </dgm:t>
    </dgm:pt>
    <dgm:pt modelId="{9288577A-EC78-46D8-8890-23756F6B9185}" type="sibTrans" cxnId="{F57C9E22-F838-4BD5-8056-2817EC88D75C}">
      <dgm:prSet/>
      <dgm:spPr/>
      <dgm:t>
        <a:bodyPr/>
        <a:lstStyle/>
        <a:p>
          <a:endParaRPr lang="en-US"/>
        </a:p>
      </dgm:t>
    </dgm:pt>
    <dgm:pt modelId="{A882A6F7-95E7-40A8-B69E-4B1133A789F7}">
      <dgm:prSet phldrT="[Text]"/>
      <dgm:spPr/>
      <dgm:t>
        <a:bodyPr/>
        <a:lstStyle/>
        <a:p>
          <a:r>
            <a:rPr lang="en-US" dirty="0" smtClean="0"/>
            <a:t>Additional</a:t>
          </a:r>
        </a:p>
        <a:p>
          <a:r>
            <a:rPr lang="en-US" dirty="0" smtClean="0"/>
            <a:t>assemblies </a:t>
          </a:r>
          <a:endParaRPr lang="en-US" dirty="0"/>
        </a:p>
      </dgm:t>
    </dgm:pt>
    <dgm:pt modelId="{77296427-77AF-4CC4-B024-7B55C79AC693}" type="parTrans" cxnId="{FAA5DD31-130A-495A-94AF-3FE41B5F6FB5}">
      <dgm:prSet/>
      <dgm:spPr/>
      <dgm:t>
        <a:bodyPr/>
        <a:lstStyle/>
        <a:p>
          <a:endParaRPr lang="en-US"/>
        </a:p>
      </dgm:t>
    </dgm:pt>
    <dgm:pt modelId="{2B701BB3-9A62-4790-8D0E-EBB9824EEBA8}" type="sibTrans" cxnId="{FAA5DD31-130A-495A-94AF-3FE41B5F6FB5}">
      <dgm:prSet/>
      <dgm:spPr/>
      <dgm:t>
        <a:bodyPr/>
        <a:lstStyle/>
        <a:p>
          <a:endParaRPr lang="en-US"/>
        </a:p>
      </dgm:t>
    </dgm:pt>
    <dgm:pt modelId="{62654E9F-82A7-49AA-A6DA-8CD164582AF8}">
      <dgm:prSet phldrT="[Text]"/>
      <dgm:spPr/>
      <dgm:t>
        <a:bodyPr/>
        <a:lstStyle/>
        <a:p>
          <a:r>
            <a:rPr lang="en-US" dirty="0" smtClean="0"/>
            <a:t>View &amp; compare assemblies</a:t>
          </a:r>
          <a:endParaRPr lang="en-US" dirty="0"/>
        </a:p>
      </dgm:t>
    </dgm:pt>
    <dgm:pt modelId="{8CA4E530-BD2E-4E1B-88C8-72278FFBBE73}" type="parTrans" cxnId="{76437990-A4A1-434F-8173-EA4B474609DF}">
      <dgm:prSet/>
      <dgm:spPr/>
      <dgm:t>
        <a:bodyPr/>
        <a:lstStyle/>
        <a:p>
          <a:endParaRPr lang="en-US"/>
        </a:p>
      </dgm:t>
    </dgm:pt>
    <dgm:pt modelId="{F307E439-3CC6-4B6D-967E-3C9C92370527}" type="sibTrans" cxnId="{76437990-A4A1-434F-8173-EA4B474609DF}">
      <dgm:prSet/>
      <dgm:spPr/>
      <dgm:t>
        <a:bodyPr/>
        <a:lstStyle/>
        <a:p>
          <a:endParaRPr lang="en-US"/>
        </a:p>
      </dgm:t>
    </dgm:pt>
    <dgm:pt modelId="{F72A9844-7BAF-4C28-AD7D-100286D31821}" type="pres">
      <dgm:prSet presAssocID="{9273F2BB-6D04-4EFD-8D48-2493BD84A3E4}" presName="Name0" presStyleCnt="0">
        <dgm:presLayoutVars>
          <dgm:dir/>
          <dgm:animLvl val="lvl"/>
          <dgm:resizeHandles val="exact"/>
        </dgm:presLayoutVars>
      </dgm:prSet>
      <dgm:spPr/>
    </dgm:pt>
    <dgm:pt modelId="{92E72B74-CEF6-4E5F-8E24-FAA0196F0B03}" type="pres">
      <dgm:prSet presAssocID="{9273F2BB-6D04-4EFD-8D48-2493BD84A3E4}" presName="dummy" presStyleCnt="0"/>
      <dgm:spPr/>
    </dgm:pt>
    <dgm:pt modelId="{4AC9871A-7B29-4A97-985B-A16BF6AC4B20}" type="pres">
      <dgm:prSet presAssocID="{9273F2BB-6D04-4EFD-8D48-2493BD84A3E4}" presName="linH" presStyleCnt="0"/>
      <dgm:spPr/>
    </dgm:pt>
    <dgm:pt modelId="{F7E4DD16-DE7A-4FA0-B96B-17E4FC8EABFB}" type="pres">
      <dgm:prSet presAssocID="{9273F2BB-6D04-4EFD-8D48-2493BD84A3E4}" presName="padding1" presStyleCnt="0"/>
      <dgm:spPr/>
    </dgm:pt>
    <dgm:pt modelId="{87FEB5FB-5477-4539-8B4E-60E43CAE0FD2}" type="pres">
      <dgm:prSet presAssocID="{3EF781DE-0E65-425B-8046-EDBF8FF7CE70}" presName="linV" presStyleCnt="0"/>
      <dgm:spPr/>
    </dgm:pt>
    <dgm:pt modelId="{22D3AF89-09BD-40B1-9147-AED17367D5B2}" type="pres">
      <dgm:prSet presAssocID="{3EF781DE-0E65-425B-8046-EDBF8FF7CE70}" presName="spVertical1" presStyleCnt="0"/>
      <dgm:spPr/>
    </dgm:pt>
    <dgm:pt modelId="{CA565EC8-0156-4215-A966-4AE64B492AA7}" type="pres">
      <dgm:prSet presAssocID="{3EF781DE-0E65-425B-8046-EDBF8FF7CE70}" presName="parTx" presStyleLbl="revTx" presStyleIdx="0" presStyleCnt="5">
        <dgm:presLayoutVars>
          <dgm:chMax val="0"/>
          <dgm:chPref val="0"/>
          <dgm:bulletEnabled val="1"/>
        </dgm:presLayoutVars>
      </dgm:prSet>
      <dgm:spPr/>
      <dgm:t>
        <a:bodyPr/>
        <a:lstStyle/>
        <a:p>
          <a:endParaRPr lang="en-US"/>
        </a:p>
      </dgm:t>
    </dgm:pt>
    <dgm:pt modelId="{D25AC66B-BBC5-4B36-9720-1D67E3D4F298}" type="pres">
      <dgm:prSet presAssocID="{3EF781DE-0E65-425B-8046-EDBF8FF7CE70}" presName="spVertical2" presStyleCnt="0"/>
      <dgm:spPr/>
    </dgm:pt>
    <dgm:pt modelId="{6CDA9393-66C1-468C-903C-5277B4498D11}" type="pres">
      <dgm:prSet presAssocID="{3EF781DE-0E65-425B-8046-EDBF8FF7CE70}" presName="spVertical3" presStyleCnt="0"/>
      <dgm:spPr/>
    </dgm:pt>
    <dgm:pt modelId="{967A9837-1BC9-480A-9A7C-16EC985581C1}" type="pres">
      <dgm:prSet presAssocID="{2C9FFF35-F504-4B1A-8435-08710AF5F979}" presName="space" presStyleCnt="0"/>
      <dgm:spPr/>
    </dgm:pt>
    <dgm:pt modelId="{CDD5039F-B56F-4DD4-B764-44AD26367978}" type="pres">
      <dgm:prSet presAssocID="{84051EA0-30E4-4036-B593-8E598BD03295}" presName="linV" presStyleCnt="0"/>
      <dgm:spPr/>
    </dgm:pt>
    <dgm:pt modelId="{D1B2E0F3-63FF-4714-9927-994E5A4B95E5}" type="pres">
      <dgm:prSet presAssocID="{84051EA0-30E4-4036-B593-8E598BD03295}" presName="spVertical1" presStyleCnt="0"/>
      <dgm:spPr/>
    </dgm:pt>
    <dgm:pt modelId="{0092E3F9-BBB7-49FD-B911-2322B932976F}" type="pres">
      <dgm:prSet presAssocID="{84051EA0-30E4-4036-B593-8E598BD03295}" presName="parTx" presStyleLbl="revTx" presStyleIdx="1" presStyleCnt="5">
        <dgm:presLayoutVars>
          <dgm:chMax val="0"/>
          <dgm:chPref val="0"/>
          <dgm:bulletEnabled val="1"/>
        </dgm:presLayoutVars>
      </dgm:prSet>
      <dgm:spPr/>
      <dgm:t>
        <a:bodyPr/>
        <a:lstStyle/>
        <a:p>
          <a:endParaRPr lang="en-US"/>
        </a:p>
      </dgm:t>
    </dgm:pt>
    <dgm:pt modelId="{FAD93093-5CA3-497B-A338-420BBC7DA1B7}" type="pres">
      <dgm:prSet presAssocID="{84051EA0-30E4-4036-B593-8E598BD03295}" presName="spVertical2" presStyleCnt="0"/>
      <dgm:spPr/>
    </dgm:pt>
    <dgm:pt modelId="{0A4ACCF9-F74D-467B-8E64-E02E276319E9}" type="pres">
      <dgm:prSet presAssocID="{84051EA0-30E4-4036-B593-8E598BD03295}" presName="spVertical3" presStyleCnt="0"/>
      <dgm:spPr/>
    </dgm:pt>
    <dgm:pt modelId="{8DEC3174-C3C2-4F2E-87D3-F1C787F594ED}" type="pres">
      <dgm:prSet presAssocID="{E96F16D6-D7D2-4662-8E9F-2F9C96D39437}" presName="space" presStyleCnt="0"/>
      <dgm:spPr/>
    </dgm:pt>
    <dgm:pt modelId="{E38367D3-1D8B-484A-9588-D00E01F06734}" type="pres">
      <dgm:prSet presAssocID="{8FA465F6-7033-4D6B-84FC-D7DA950BCEF0}" presName="linV" presStyleCnt="0"/>
      <dgm:spPr/>
    </dgm:pt>
    <dgm:pt modelId="{AC3F4DD0-5E5C-48FC-B762-C5840F3C0AD0}" type="pres">
      <dgm:prSet presAssocID="{8FA465F6-7033-4D6B-84FC-D7DA950BCEF0}" presName="spVertical1" presStyleCnt="0"/>
      <dgm:spPr/>
    </dgm:pt>
    <dgm:pt modelId="{EAD2A9B7-F33B-470B-B2FD-BEA2C38C06D6}" type="pres">
      <dgm:prSet presAssocID="{8FA465F6-7033-4D6B-84FC-D7DA950BCEF0}" presName="parTx" presStyleLbl="revTx" presStyleIdx="2" presStyleCnt="5">
        <dgm:presLayoutVars>
          <dgm:chMax val="0"/>
          <dgm:chPref val="0"/>
          <dgm:bulletEnabled val="1"/>
        </dgm:presLayoutVars>
      </dgm:prSet>
      <dgm:spPr/>
      <dgm:t>
        <a:bodyPr/>
        <a:lstStyle/>
        <a:p>
          <a:endParaRPr lang="en-US"/>
        </a:p>
      </dgm:t>
    </dgm:pt>
    <dgm:pt modelId="{A6E6A62C-0AD3-4F4C-A237-67146948AB4A}" type="pres">
      <dgm:prSet presAssocID="{8FA465F6-7033-4D6B-84FC-D7DA950BCEF0}" presName="spVertical2" presStyleCnt="0"/>
      <dgm:spPr/>
    </dgm:pt>
    <dgm:pt modelId="{0D9BA090-95E0-4FB3-8BCE-D028F5FBC65D}" type="pres">
      <dgm:prSet presAssocID="{8FA465F6-7033-4D6B-84FC-D7DA950BCEF0}" presName="spVertical3" presStyleCnt="0"/>
      <dgm:spPr/>
    </dgm:pt>
    <dgm:pt modelId="{563FC0EA-0E00-48C7-96F3-BB67288853C1}" type="pres">
      <dgm:prSet presAssocID="{9288577A-EC78-46D8-8890-23756F6B9185}" presName="space" presStyleCnt="0"/>
      <dgm:spPr/>
    </dgm:pt>
    <dgm:pt modelId="{BB9D2C8B-72EA-48F1-BD34-B301ADBB8B94}" type="pres">
      <dgm:prSet presAssocID="{A882A6F7-95E7-40A8-B69E-4B1133A789F7}" presName="linV" presStyleCnt="0"/>
      <dgm:spPr/>
    </dgm:pt>
    <dgm:pt modelId="{2A83CBB9-3200-4246-9928-7FEF1F3ADDFE}" type="pres">
      <dgm:prSet presAssocID="{A882A6F7-95E7-40A8-B69E-4B1133A789F7}" presName="spVertical1" presStyleCnt="0"/>
      <dgm:spPr/>
    </dgm:pt>
    <dgm:pt modelId="{87735AD0-BA04-4CEC-BD3E-C137F9F9C257}" type="pres">
      <dgm:prSet presAssocID="{A882A6F7-95E7-40A8-B69E-4B1133A789F7}" presName="parTx" presStyleLbl="revTx" presStyleIdx="3" presStyleCnt="5">
        <dgm:presLayoutVars>
          <dgm:chMax val="0"/>
          <dgm:chPref val="0"/>
          <dgm:bulletEnabled val="1"/>
        </dgm:presLayoutVars>
      </dgm:prSet>
      <dgm:spPr/>
      <dgm:t>
        <a:bodyPr/>
        <a:lstStyle/>
        <a:p>
          <a:endParaRPr lang="en-US"/>
        </a:p>
      </dgm:t>
    </dgm:pt>
    <dgm:pt modelId="{22C364CD-633A-4755-BFEF-A459F97E6004}" type="pres">
      <dgm:prSet presAssocID="{A882A6F7-95E7-40A8-B69E-4B1133A789F7}" presName="spVertical2" presStyleCnt="0"/>
      <dgm:spPr/>
    </dgm:pt>
    <dgm:pt modelId="{2C5B5962-0300-4331-8620-61B8584AD853}" type="pres">
      <dgm:prSet presAssocID="{A882A6F7-95E7-40A8-B69E-4B1133A789F7}" presName="spVertical3" presStyleCnt="0"/>
      <dgm:spPr/>
    </dgm:pt>
    <dgm:pt modelId="{EE3A6954-7B0C-4E5C-BFB6-99CF6806633A}" type="pres">
      <dgm:prSet presAssocID="{2B701BB3-9A62-4790-8D0E-EBB9824EEBA8}" presName="space" presStyleCnt="0"/>
      <dgm:spPr/>
    </dgm:pt>
    <dgm:pt modelId="{4E20074D-3CE5-4C04-8501-E12ED0C9B501}" type="pres">
      <dgm:prSet presAssocID="{62654E9F-82A7-49AA-A6DA-8CD164582AF8}" presName="linV" presStyleCnt="0"/>
      <dgm:spPr/>
    </dgm:pt>
    <dgm:pt modelId="{D91DB7A5-5DBB-4098-BD49-729DEB5DE8D7}" type="pres">
      <dgm:prSet presAssocID="{62654E9F-82A7-49AA-A6DA-8CD164582AF8}" presName="spVertical1" presStyleCnt="0"/>
      <dgm:spPr/>
    </dgm:pt>
    <dgm:pt modelId="{89AD3E68-58CE-442A-9193-FEF889D96C9F}" type="pres">
      <dgm:prSet presAssocID="{62654E9F-82A7-49AA-A6DA-8CD164582AF8}" presName="parTx" presStyleLbl="revTx" presStyleIdx="4" presStyleCnt="5">
        <dgm:presLayoutVars>
          <dgm:chMax val="0"/>
          <dgm:chPref val="0"/>
          <dgm:bulletEnabled val="1"/>
        </dgm:presLayoutVars>
      </dgm:prSet>
      <dgm:spPr/>
      <dgm:t>
        <a:bodyPr/>
        <a:lstStyle/>
        <a:p>
          <a:endParaRPr lang="en-US"/>
        </a:p>
      </dgm:t>
    </dgm:pt>
    <dgm:pt modelId="{73C376CD-3A51-4E49-8BDA-F8BB2A753E14}" type="pres">
      <dgm:prSet presAssocID="{62654E9F-82A7-49AA-A6DA-8CD164582AF8}" presName="spVertical2" presStyleCnt="0"/>
      <dgm:spPr/>
    </dgm:pt>
    <dgm:pt modelId="{FDCC823B-747E-4535-92B9-37018BFCBD1B}" type="pres">
      <dgm:prSet presAssocID="{62654E9F-82A7-49AA-A6DA-8CD164582AF8}" presName="spVertical3" presStyleCnt="0"/>
      <dgm:spPr/>
    </dgm:pt>
    <dgm:pt modelId="{68027BE2-8BE6-4A19-876C-676DB5973F4C}" type="pres">
      <dgm:prSet presAssocID="{9273F2BB-6D04-4EFD-8D48-2493BD84A3E4}" presName="padding2" presStyleCnt="0"/>
      <dgm:spPr/>
    </dgm:pt>
    <dgm:pt modelId="{A34F577F-DC9A-4D04-82C2-4200A6F0BBD4}" type="pres">
      <dgm:prSet presAssocID="{9273F2BB-6D04-4EFD-8D48-2493BD84A3E4}" presName="negArrow" presStyleCnt="0"/>
      <dgm:spPr/>
    </dgm:pt>
    <dgm:pt modelId="{6EB0EC7C-55AA-40A3-ACD0-575A55D0930A}" type="pres">
      <dgm:prSet presAssocID="{9273F2BB-6D04-4EFD-8D48-2493BD84A3E4}" presName="backgroundArrow" presStyleLbl="node1" presStyleIdx="0" presStyleCnt="1"/>
      <dgm:spPr/>
    </dgm:pt>
  </dgm:ptLst>
  <dgm:cxnLst>
    <dgm:cxn modelId="{D395484E-DC8D-4C98-8BB8-C558D6BF3CD7}" srcId="{9273F2BB-6D04-4EFD-8D48-2493BD84A3E4}" destId="{3EF781DE-0E65-425B-8046-EDBF8FF7CE70}" srcOrd="0" destOrd="0" parTransId="{859C9611-2FBF-4A46-99A4-04416F7C0DA3}" sibTransId="{2C9FFF35-F504-4B1A-8435-08710AF5F979}"/>
    <dgm:cxn modelId="{F57C9E22-F838-4BD5-8056-2817EC88D75C}" srcId="{9273F2BB-6D04-4EFD-8D48-2493BD84A3E4}" destId="{8FA465F6-7033-4D6B-84FC-D7DA950BCEF0}" srcOrd="2" destOrd="0" parTransId="{0F15E068-FE20-4492-8E96-2A541EEE605F}" sibTransId="{9288577A-EC78-46D8-8890-23756F6B9185}"/>
    <dgm:cxn modelId="{A5F9D74B-454A-4B9A-8CC4-61F334EBA026}" type="presOf" srcId="{62654E9F-82A7-49AA-A6DA-8CD164582AF8}" destId="{89AD3E68-58CE-442A-9193-FEF889D96C9F}" srcOrd="0" destOrd="0" presId="urn:microsoft.com/office/officeart/2005/8/layout/hProcess3"/>
    <dgm:cxn modelId="{B7CA8ACB-B35F-4D52-B186-D2060B36F8A3}" type="presOf" srcId="{3EF781DE-0E65-425B-8046-EDBF8FF7CE70}" destId="{CA565EC8-0156-4215-A966-4AE64B492AA7}" srcOrd="0" destOrd="0" presId="urn:microsoft.com/office/officeart/2005/8/layout/hProcess3"/>
    <dgm:cxn modelId="{3D7896A4-13B5-4C42-BEC0-3C05098CCC41}" type="presOf" srcId="{84051EA0-30E4-4036-B593-8E598BD03295}" destId="{0092E3F9-BBB7-49FD-B911-2322B932976F}" srcOrd="0" destOrd="0" presId="urn:microsoft.com/office/officeart/2005/8/layout/hProcess3"/>
    <dgm:cxn modelId="{FA709D2B-1BD9-4F1A-BB6F-55981DDC4991}" type="presOf" srcId="{8FA465F6-7033-4D6B-84FC-D7DA950BCEF0}" destId="{EAD2A9B7-F33B-470B-B2FD-BEA2C38C06D6}" srcOrd="0" destOrd="0" presId="urn:microsoft.com/office/officeart/2005/8/layout/hProcess3"/>
    <dgm:cxn modelId="{BDFE39B7-3696-40F3-8727-35AB9CA765C5}" type="presOf" srcId="{A882A6F7-95E7-40A8-B69E-4B1133A789F7}" destId="{87735AD0-BA04-4CEC-BD3E-C137F9F9C257}" srcOrd="0" destOrd="0" presId="urn:microsoft.com/office/officeart/2005/8/layout/hProcess3"/>
    <dgm:cxn modelId="{FAA5DD31-130A-495A-94AF-3FE41B5F6FB5}" srcId="{9273F2BB-6D04-4EFD-8D48-2493BD84A3E4}" destId="{A882A6F7-95E7-40A8-B69E-4B1133A789F7}" srcOrd="3" destOrd="0" parTransId="{77296427-77AF-4CC4-B024-7B55C79AC693}" sibTransId="{2B701BB3-9A62-4790-8D0E-EBB9824EEBA8}"/>
    <dgm:cxn modelId="{76437990-A4A1-434F-8173-EA4B474609DF}" srcId="{9273F2BB-6D04-4EFD-8D48-2493BD84A3E4}" destId="{62654E9F-82A7-49AA-A6DA-8CD164582AF8}" srcOrd="4" destOrd="0" parTransId="{8CA4E530-BD2E-4E1B-88C8-72278FFBBE73}" sibTransId="{F307E439-3CC6-4B6D-967E-3C9C92370527}"/>
    <dgm:cxn modelId="{AC220821-DA24-4898-B712-EABEF227CDB0}" srcId="{9273F2BB-6D04-4EFD-8D48-2493BD84A3E4}" destId="{84051EA0-30E4-4036-B593-8E598BD03295}" srcOrd="1" destOrd="0" parTransId="{55DBBD23-D7E1-4C84-8E42-6C3342933BE4}" sibTransId="{E96F16D6-D7D2-4662-8E9F-2F9C96D39437}"/>
    <dgm:cxn modelId="{6F655FF6-F610-4840-932F-9465B2C484E4}" type="presOf" srcId="{9273F2BB-6D04-4EFD-8D48-2493BD84A3E4}" destId="{F72A9844-7BAF-4C28-AD7D-100286D31821}" srcOrd="0" destOrd="0" presId="urn:microsoft.com/office/officeart/2005/8/layout/hProcess3"/>
    <dgm:cxn modelId="{5BE6A1E0-8E23-4238-BAD5-BB22B675E300}" type="presParOf" srcId="{F72A9844-7BAF-4C28-AD7D-100286D31821}" destId="{92E72B74-CEF6-4E5F-8E24-FAA0196F0B03}" srcOrd="0" destOrd="0" presId="urn:microsoft.com/office/officeart/2005/8/layout/hProcess3"/>
    <dgm:cxn modelId="{39BC0FB6-EF6D-411C-BA01-DCE4E188C24B}" type="presParOf" srcId="{F72A9844-7BAF-4C28-AD7D-100286D31821}" destId="{4AC9871A-7B29-4A97-985B-A16BF6AC4B20}" srcOrd="1" destOrd="0" presId="urn:microsoft.com/office/officeart/2005/8/layout/hProcess3"/>
    <dgm:cxn modelId="{C5505B9A-2675-43B5-B013-55B0F6C93F8E}" type="presParOf" srcId="{4AC9871A-7B29-4A97-985B-A16BF6AC4B20}" destId="{F7E4DD16-DE7A-4FA0-B96B-17E4FC8EABFB}" srcOrd="0" destOrd="0" presId="urn:microsoft.com/office/officeart/2005/8/layout/hProcess3"/>
    <dgm:cxn modelId="{1DA2E56E-645D-410A-B93F-1425FF8905FB}" type="presParOf" srcId="{4AC9871A-7B29-4A97-985B-A16BF6AC4B20}" destId="{87FEB5FB-5477-4539-8B4E-60E43CAE0FD2}" srcOrd="1" destOrd="0" presId="urn:microsoft.com/office/officeart/2005/8/layout/hProcess3"/>
    <dgm:cxn modelId="{F2635F3B-12EA-4A0D-9DD0-B72EF5964EE0}" type="presParOf" srcId="{87FEB5FB-5477-4539-8B4E-60E43CAE0FD2}" destId="{22D3AF89-09BD-40B1-9147-AED17367D5B2}" srcOrd="0" destOrd="0" presId="urn:microsoft.com/office/officeart/2005/8/layout/hProcess3"/>
    <dgm:cxn modelId="{B4F54397-FAF6-4E48-8529-77D5ACD181F6}" type="presParOf" srcId="{87FEB5FB-5477-4539-8B4E-60E43CAE0FD2}" destId="{CA565EC8-0156-4215-A966-4AE64B492AA7}" srcOrd="1" destOrd="0" presId="urn:microsoft.com/office/officeart/2005/8/layout/hProcess3"/>
    <dgm:cxn modelId="{856412F5-93BF-4686-A85A-47C8B346DCAD}" type="presParOf" srcId="{87FEB5FB-5477-4539-8B4E-60E43CAE0FD2}" destId="{D25AC66B-BBC5-4B36-9720-1D67E3D4F298}" srcOrd="2" destOrd="0" presId="urn:microsoft.com/office/officeart/2005/8/layout/hProcess3"/>
    <dgm:cxn modelId="{9E118279-A2C6-4498-893B-F7766012B111}" type="presParOf" srcId="{87FEB5FB-5477-4539-8B4E-60E43CAE0FD2}" destId="{6CDA9393-66C1-468C-903C-5277B4498D11}" srcOrd="3" destOrd="0" presId="urn:microsoft.com/office/officeart/2005/8/layout/hProcess3"/>
    <dgm:cxn modelId="{6CFD70FA-1B21-417A-8BEC-A9B556574B3D}" type="presParOf" srcId="{4AC9871A-7B29-4A97-985B-A16BF6AC4B20}" destId="{967A9837-1BC9-480A-9A7C-16EC985581C1}" srcOrd="2" destOrd="0" presId="urn:microsoft.com/office/officeart/2005/8/layout/hProcess3"/>
    <dgm:cxn modelId="{1AC31BDC-8770-4D68-8BA0-BBAAD4E5F386}" type="presParOf" srcId="{4AC9871A-7B29-4A97-985B-A16BF6AC4B20}" destId="{CDD5039F-B56F-4DD4-B764-44AD26367978}" srcOrd="3" destOrd="0" presId="urn:microsoft.com/office/officeart/2005/8/layout/hProcess3"/>
    <dgm:cxn modelId="{3C3D8E60-CC78-4162-8057-0665DBBD4070}" type="presParOf" srcId="{CDD5039F-B56F-4DD4-B764-44AD26367978}" destId="{D1B2E0F3-63FF-4714-9927-994E5A4B95E5}" srcOrd="0" destOrd="0" presId="urn:microsoft.com/office/officeart/2005/8/layout/hProcess3"/>
    <dgm:cxn modelId="{3CC9A5E8-29EB-4D20-9497-81E58829E077}" type="presParOf" srcId="{CDD5039F-B56F-4DD4-B764-44AD26367978}" destId="{0092E3F9-BBB7-49FD-B911-2322B932976F}" srcOrd="1" destOrd="0" presId="urn:microsoft.com/office/officeart/2005/8/layout/hProcess3"/>
    <dgm:cxn modelId="{07FC2163-A4B0-4260-9BB2-12F01B94EC1F}" type="presParOf" srcId="{CDD5039F-B56F-4DD4-B764-44AD26367978}" destId="{FAD93093-5CA3-497B-A338-420BBC7DA1B7}" srcOrd="2" destOrd="0" presId="urn:microsoft.com/office/officeart/2005/8/layout/hProcess3"/>
    <dgm:cxn modelId="{1752B738-757F-41AA-A14D-4A5B7F7B8C36}" type="presParOf" srcId="{CDD5039F-B56F-4DD4-B764-44AD26367978}" destId="{0A4ACCF9-F74D-467B-8E64-E02E276319E9}" srcOrd="3" destOrd="0" presId="urn:microsoft.com/office/officeart/2005/8/layout/hProcess3"/>
    <dgm:cxn modelId="{A9DE28F1-F23A-4B90-A1A1-49F3A5294F09}" type="presParOf" srcId="{4AC9871A-7B29-4A97-985B-A16BF6AC4B20}" destId="{8DEC3174-C3C2-4F2E-87D3-F1C787F594ED}" srcOrd="4" destOrd="0" presId="urn:microsoft.com/office/officeart/2005/8/layout/hProcess3"/>
    <dgm:cxn modelId="{D126AB1F-106E-4033-9659-2748066F520B}" type="presParOf" srcId="{4AC9871A-7B29-4A97-985B-A16BF6AC4B20}" destId="{E38367D3-1D8B-484A-9588-D00E01F06734}" srcOrd="5" destOrd="0" presId="urn:microsoft.com/office/officeart/2005/8/layout/hProcess3"/>
    <dgm:cxn modelId="{9104F820-7864-4F0E-BC7F-6F7344E37531}" type="presParOf" srcId="{E38367D3-1D8B-484A-9588-D00E01F06734}" destId="{AC3F4DD0-5E5C-48FC-B762-C5840F3C0AD0}" srcOrd="0" destOrd="0" presId="urn:microsoft.com/office/officeart/2005/8/layout/hProcess3"/>
    <dgm:cxn modelId="{FAA50C32-202C-4FA5-BC23-E01D8F7CBE60}" type="presParOf" srcId="{E38367D3-1D8B-484A-9588-D00E01F06734}" destId="{EAD2A9B7-F33B-470B-B2FD-BEA2C38C06D6}" srcOrd="1" destOrd="0" presId="urn:microsoft.com/office/officeart/2005/8/layout/hProcess3"/>
    <dgm:cxn modelId="{94147B35-6F26-4B61-9D4C-080AC6A1B4BD}" type="presParOf" srcId="{E38367D3-1D8B-484A-9588-D00E01F06734}" destId="{A6E6A62C-0AD3-4F4C-A237-67146948AB4A}" srcOrd="2" destOrd="0" presId="urn:microsoft.com/office/officeart/2005/8/layout/hProcess3"/>
    <dgm:cxn modelId="{27C88E60-31BC-40B9-A045-A4D239FF5659}" type="presParOf" srcId="{E38367D3-1D8B-484A-9588-D00E01F06734}" destId="{0D9BA090-95E0-4FB3-8BCE-D028F5FBC65D}" srcOrd="3" destOrd="0" presId="urn:microsoft.com/office/officeart/2005/8/layout/hProcess3"/>
    <dgm:cxn modelId="{1FD71AD2-8CB5-4746-B672-4FA800456493}" type="presParOf" srcId="{4AC9871A-7B29-4A97-985B-A16BF6AC4B20}" destId="{563FC0EA-0E00-48C7-96F3-BB67288853C1}" srcOrd="6" destOrd="0" presId="urn:microsoft.com/office/officeart/2005/8/layout/hProcess3"/>
    <dgm:cxn modelId="{69F1B1A6-28F4-47B8-8F85-8FC5E7A1840C}" type="presParOf" srcId="{4AC9871A-7B29-4A97-985B-A16BF6AC4B20}" destId="{BB9D2C8B-72EA-48F1-BD34-B301ADBB8B94}" srcOrd="7" destOrd="0" presId="urn:microsoft.com/office/officeart/2005/8/layout/hProcess3"/>
    <dgm:cxn modelId="{1D1B3AEB-0A84-449C-8B88-7BE172AC10A9}" type="presParOf" srcId="{BB9D2C8B-72EA-48F1-BD34-B301ADBB8B94}" destId="{2A83CBB9-3200-4246-9928-7FEF1F3ADDFE}" srcOrd="0" destOrd="0" presId="urn:microsoft.com/office/officeart/2005/8/layout/hProcess3"/>
    <dgm:cxn modelId="{F0308ED7-4C02-44FC-BFE7-7540E6A7819D}" type="presParOf" srcId="{BB9D2C8B-72EA-48F1-BD34-B301ADBB8B94}" destId="{87735AD0-BA04-4CEC-BD3E-C137F9F9C257}" srcOrd="1" destOrd="0" presId="urn:microsoft.com/office/officeart/2005/8/layout/hProcess3"/>
    <dgm:cxn modelId="{D39EB571-0498-4184-86D2-55A4A0400F5E}" type="presParOf" srcId="{BB9D2C8B-72EA-48F1-BD34-B301ADBB8B94}" destId="{22C364CD-633A-4755-BFEF-A459F97E6004}" srcOrd="2" destOrd="0" presId="urn:microsoft.com/office/officeart/2005/8/layout/hProcess3"/>
    <dgm:cxn modelId="{E3F9B394-63FE-4D6C-87CF-201CE0412F0A}" type="presParOf" srcId="{BB9D2C8B-72EA-48F1-BD34-B301ADBB8B94}" destId="{2C5B5962-0300-4331-8620-61B8584AD853}" srcOrd="3" destOrd="0" presId="urn:microsoft.com/office/officeart/2005/8/layout/hProcess3"/>
    <dgm:cxn modelId="{006F6DBA-2064-42D3-B6D6-CE21DFF9B09D}" type="presParOf" srcId="{4AC9871A-7B29-4A97-985B-A16BF6AC4B20}" destId="{EE3A6954-7B0C-4E5C-BFB6-99CF6806633A}" srcOrd="8" destOrd="0" presId="urn:microsoft.com/office/officeart/2005/8/layout/hProcess3"/>
    <dgm:cxn modelId="{6FF6D6F9-12E5-42F9-B313-4CAF5271E5FD}" type="presParOf" srcId="{4AC9871A-7B29-4A97-985B-A16BF6AC4B20}" destId="{4E20074D-3CE5-4C04-8501-E12ED0C9B501}" srcOrd="9" destOrd="0" presId="urn:microsoft.com/office/officeart/2005/8/layout/hProcess3"/>
    <dgm:cxn modelId="{99676ABF-DA59-41EB-B7B2-FA4B2016FDB8}" type="presParOf" srcId="{4E20074D-3CE5-4C04-8501-E12ED0C9B501}" destId="{D91DB7A5-5DBB-4098-BD49-729DEB5DE8D7}" srcOrd="0" destOrd="0" presId="urn:microsoft.com/office/officeart/2005/8/layout/hProcess3"/>
    <dgm:cxn modelId="{955D5D1C-CCEF-4A31-9991-E7654C732319}" type="presParOf" srcId="{4E20074D-3CE5-4C04-8501-E12ED0C9B501}" destId="{89AD3E68-58CE-442A-9193-FEF889D96C9F}" srcOrd="1" destOrd="0" presId="urn:microsoft.com/office/officeart/2005/8/layout/hProcess3"/>
    <dgm:cxn modelId="{C60DDC37-0784-463D-939D-689A12878716}" type="presParOf" srcId="{4E20074D-3CE5-4C04-8501-E12ED0C9B501}" destId="{73C376CD-3A51-4E49-8BDA-F8BB2A753E14}" srcOrd="2" destOrd="0" presId="urn:microsoft.com/office/officeart/2005/8/layout/hProcess3"/>
    <dgm:cxn modelId="{F559855D-2FA0-44E7-892D-C03920346CC7}" type="presParOf" srcId="{4E20074D-3CE5-4C04-8501-E12ED0C9B501}" destId="{FDCC823B-747E-4535-92B9-37018BFCBD1B}" srcOrd="3" destOrd="0" presId="urn:microsoft.com/office/officeart/2005/8/layout/hProcess3"/>
    <dgm:cxn modelId="{3F47899A-69ED-42E5-8C65-3F2B89F954A2}" type="presParOf" srcId="{4AC9871A-7B29-4A97-985B-A16BF6AC4B20}" destId="{68027BE2-8BE6-4A19-876C-676DB5973F4C}" srcOrd="10" destOrd="0" presId="urn:microsoft.com/office/officeart/2005/8/layout/hProcess3"/>
    <dgm:cxn modelId="{6E81C018-418D-48E3-9826-53DF2B4B0025}" type="presParOf" srcId="{4AC9871A-7B29-4A97-985B-A16BF6AC4B20}" destId="{A34F577F-DC9A-4D04-82C2-4200A6F0BBD4}" srcOrd="11" destOrd="0" presId="urn:microsoft.com/office/officeart/2005/8/layout/hProcess3"/>
    <dgm:cxn modelId="{BC822E1B-E9CC-4EB9-B2E1-74B02F7E17C7}" type="presParOf" srcId="{4AC9871A-7B29-4A97-985B-A16BF6AC4B20}" destId="{6EB0EC7C-55AA-40A3-ACD0-575A55D0930A}" srcOrd="12" destOrd="0" presId="urn:microsoft.com/office/officeart/2005/8/layout/hProcess3"/>
  </dgm:cxnLst>
  <dgm:bg/>
  <dgm:whole/>
</dgm:dataModel>
</file>

<file path=ppt/diagrams/data2.xml><?xml version="1.0" encoding="utf-8"?>
<dgm:dataModel xmlns:dgm="http://schemas.openxmlformats.org/drawingml/2006/diagram" xmlns:a="http://schemas.openxmlformats.org/drawingml/2006/main">
  <dgm:ptLst>
    <dgm:pt modelId="{7354BFC7-5C10-4AFF-A60F-5CB1A1F07F57}"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2ECC796-BC6C-44F7-8420-AACEA9C83B7A}">
      <dgm:prSet phldrT="[Text]" custT="1"/>
      <dgm:spPr/>
      <dgm:t>
        <a:bodyPr/>
        <a:lstStyle/>
        <a:p>
          <a:r>
            <a:rPr lang="en-US" sz="1400" dirty="0" smtClean="0"/>
            <a:t>Solexa01</a:t>
          </a:r>
        </a:p>
      </dgm:t>
    </dgm:pt>
    <dgm:pt modelId="{D9D4B2A3-9CC0-457B-B68E-44EEEA3601CA}" type="parTrans" cxnId="{CA058640-9765-4005-8F8C-B3ED840AA8C6}">
      <dgm:prSet/>
      <dgm:spPr/>
      <dgm:t>
        <a:bodyPr/>
        <a:lstStyle/>
        <a:p>
          <a:endParaRPr lang="en-US"/>
        </a:p>
      </dgm:t>
    </dgm:pt>
    <dgm:pt modelId="{4D6602C2-5E09-4A06-BFAB-A7C827505E9D}" type="sibTrans" cxnId="{CA058640-9765-4005-8F8C-B3ED840AA8C6}">
      <dgm:prSet/>
      <dgm:spPr/>
      <dgm:t>
        <a:bodyPr/>
        <a:lstStyle/>
        <a:p>
          <a:endParaRPr lang="en-US"/>
        </a:p>
      </dgm:t>
    </dgm:pt>
    <dgm:pt modelId="{EE114B86-6A5B-42C9-B3AC-E1477AF80EB2}">
      <dgm:prSet phldrT="[Text]" custT="1"/>
      <dgm:spPr/>
      <dgm:t>
        <a:bodyPr/>
        <a:lstStyle/>
        <a:p>
          <a:r>
            <a:rPr lang="en-US" sz="1000" dirty="0" smtClean="0"/>
            <a:t>Solexa01/CSS</a:t>
          </a:r>
          <a:endParaRPr lang="en-US" sz="1000" dirty="0"/>
        </a:p>
      </dgm:t>
    </dgm:pt>
    <dgm:pt modelId="{7D8FC672-3CEF-4A13-A94B-D8F6555CF09F}" type="parTrans" cxnId="{B9140C19-6B59-4DE0-87BD-B1224BFCD08D}">
      <dgm:prSet/>
      <dgm:spPr/>
      <dgm:t>
        <a:bodyPr/>
        <a:lstStyle/>
        <a:p>
          <a:endParaRPr lang="en-US"/>
        </a:p>
      </dgm:t>
    </dgm:pt>
    <dgm:pt modelId="{A55CD6CD-0512-45CB-87CB-D50F692B3E65}" type="sibTrans" cxnId="{B9140C19-6B59-4DE0-87BD-B1224BFCD08D}">
      <dgm:prSet/>
      <dgm:spPr/>
      <dgm:t>
        <a:bodyPr/>
        <a:lstStyle/>
        <a:p>
          <a:endParaRPr lang="en-US"/>
        </a:p>
      </dgm:t>
    </dgm:pt>
    <dgm:pt modelId="{2BB4D976-9E3E-40D8-8560-37DA765EEDDE}">
      <dgm:prSet phldrT="[Text]" custT="1"/>
      <dgm:spPr/>
      <dgm:t>
        <a:bodyPr/>
        <a:lstStyle/>
        <a:p>
          <a:r>
            <a:rPr lang="en-US" sz="1400" dirty="0" smtClean="0"/>
            <a:t>Solexa01</a:t>
          </a:r>
        </a:p>
      </dgm:t>
    </dgm:pt>
    <dgm:pt modelId="{0B45F5FE-D3FC-4F35-B087-BBBF6932CE78}" type="parTrans" cxnId="{4B15F474-28A8-4412-9B7B-23F8337304BE}">
      <dgm:prSet/>
      <dgm:spPr/>
      <dgm:t>
        <a:bodyPr/>
        <a:lstStyle/>
        <a:p>
          <a:endParaRPr lang="en-US"/>
        </a:p>
      </dgm:t>
    </dgm:pt>
    <dgm:pt modelId="{1137700E-05E3-4F36-807D-88D07FE93884}" type="sibTrans" cxnId="{4B15F474-28A8-4412-9B7B-23F8337304BE}">
      <dgm:prSet/>
      <dgm:spPr/>
      <dgm:t>
        <a:bodyPr/>
        <a:lstStyle/>
        <a:p>
          <a:endParaRPr lang="en-US"/>
        </a:p>
      </dgm:t>
    </dgm:pt>
    <dgm:pt modelId="{811F3EEE-E498-4B1A-9A4E-308CCF468D3A}">
      <dgm:prSet custT="1"/>
      <dgm:spPr/>
      <dgm:t>
        <a:bodyPr/>
        <a:lstStyle/>
        <a:p>
          <a:r>
            <a:rPr lang="en-US" sz="1400" dirty="0" smtClean="0"/>
            <a:t>Bustard</a:t>
          </a:r>
          <a:endParaRPr lang="en-US" sz="1400" dirty="0"/>
        </a:p>
      </dgm:t>
    </dgm:pt>
    <dgm:pt modelId="{77806DAD-7AD6-4333-88D9-28C9B0E37E34}" type="parTrans" cxnId="{FBA541DF-A302-4672-B0A7-10AAC7B25A35}">
      <dgm:prSet/>
      <dgm:spPr/>
      <dgm:t>
        <a:bodyPr/>
        <a:lstStyle/>
        <a:p>
          <a:endParaRPr lang="en-US"/>
        </a:p>
      </dgm:t>
    </dgm:pt>
    <dgm:pt modelId="{FDD0B756-39F7-4075-93F1-A924974BA89E}" type="sibTrans" cxnId="{FBA541DF-A302-4672-B0A7-10AAC7B25A35}">
      <dgm:prSet/>
      <dgm:spPr/>
      <dgm:t>
        <a:bodyPr/>
        <a:lstStyle/>
        <a:p>
          <a:endParaRPr lang="en-US"/>
        </a:p>
      </dgm:t>
    </dgm:pt>
    <dgm:pt modelId="{A1FD2AA9-7F73-4F4E-90B5-85EB537D0778}">
      <dgm:prSet phldrT="[Text]" custT="1"/>
      <dgm:spPr/>
      <dgm:t>
        <a:bodyPr/>
        <a:lstStyle/>
        <a:p>
          <a:r>
            <a:rPr lang="en-US" sz="1400" dirty="0" smtClean="0"/>
            <a:t>Solexa01 </a:t>
          </a:r>
          <a:endParaRPr lang="en-US" sz="1400" dirty="0"/>
        </a:p>
      </dgm:t>
    </dgm:pt>
    <dgm:pt modelId="{12F01574-0BA5-44E9-8BD9-AEA9412997C8}" type="parTrans" cxnId="{4903CA84-2B5E-489A-954F-A285FFBE835A}">
      <dgm:prSet/>
      <dgm:spPr/>
      <dgm:t>
        <a:bodyPr/>
        <a:lstStyle/>
        <a:p>
          <a:endParaRPr lang="en-US"/>
        </a:p>
      </dgm:t>
    </dgm:pt>
    <dgm:pt modelId="{77DB73E8-D6DE-4B68-94D1-52FD4D5FA8D3}" type="sibTrans" cxnId="{4903CA84-2B5E-489A-954F-A285FFBE835A}">
      <dgm:prSet/>
      <dgm:spPr/>
      <dgm:t>
        <a:bodyPr/>
        <a:lstStyle/>
        <a:p>
          <a:endParaRPr lang="en-US"/>
        </a:p>
      </dgm:t>
    </dgm:pt>
    <dgm:pt modelId="{B409DA93-03DB-4C12-8ECB-9C3AC2F922F0}">
      <dgm:prSet custT="1"/>
      <dgm:spPr/>
      <dgm:t>
        <a:bodyPr/>
        <a:lstStyle/>
        <a:p>
          <a:r>
            <a:rPr lang="en-US" sz="1400" dirty="0" smtClean="0"/>
            <a:t>Alta-Cyclic</a:t>
          </a:r>
          <a:endParaRPr lang="en-US" sz="1400" dirty="0"/>
        </a:p>
      </dgm:t>
    </dgm:pt>
    <dgm:pt modelId="{03B72997-7003-4613-9F64-CAFA9EA99148}" type="parTrans" cxnId="{A7983DD9-C357-4FF1-B29F-F06218005D77}">
      <dgm:prSet/>
      <dgm:spPr/>
      <dgm:t>
        <a:bodyPr/>
        <a:lstStyle/>
        <a:p>
          <a:endParaRPr lang="en-US"/>
        </a:p>
      </dgm:t>
    </dgm:pt>
    <dgm:pt modelId="{6BD85801-B162-4623-9ECA-F2491C88D476}" type="sibTrans" cxnId="{A7983DD9-C357-4FF1-B29F-F06218005D77}">
      <dgm:prSet/>
      <dgm:spPr/>
      <dgm:t>
        <a:bodyPr/>
        <a:lstStyle/>
        <a:p>
          <a:endParaRPr lang="en-US"/>
        </a:p>
      </dgm:t>
    </dgm:pt>
    <dgm:pt modelId="{F059B64E-055E-4B61-901B-9893ACC9A2E8}">
      <dgm:prSet phldrT="[Text]" custT="1"/>
      <dgm:spPr/>
      <dgm:t>
        <a:bodyPr/>
        <a:lstStyle/>
        <a:p>
          <a:r>
            <a:rPr lang="en-US" sz="1000" dirty="0" smtClean="0"/>
            <a:t>Solexa01/CCS</a:t>
          </a:r>
          <a:endParaRPr lang="en-US" sz="1000" dirty="0"/>
        </a:p>
      </dgm:t>
    </dgm:pt>
    <dgm:pt modelId="{F23DF1A4-0CBF-4F02-928D-C778EF4EF4C4}" type="parTrans" cxnId="{5B07BC84-8B5B-42B5-A059-EE4074901BA4}">
      <dgm:prSet/>
      <dgm:spPr/>
      <dgm:t>
        <a:bodyPr/>
        <a:lstStyle/>
        <a:p>
          <a:endParaRPr lang="en-US"/>
        </a:p>
      </dgm:t>
    </dgm:pt>
    <dgm:pt modelId="{01652C4A-CA45-4DE7-84D6-621B7F30911D}" type="sibTrans" cxnId="{5B07BC84-8B5B-42B5-A059-EE4074901BA4}">
      <dgm:prSet/>
      <dgm:spPr/>
      <dgm:t>
        <a:bodyPr/>
        <a:lstStyle/>
        <a:p>
          <a:endParaRPr lang="en-US"/>
        </a:p>
      </dgm:t>
    </dgm:pt>
    <dgm:pt modelId="{66EA46E6-3E7C-4401-9BFE-C04A1302C3A7}">
      <dgm:prSet custT="1"/>
      <dgm:spPr/>
      <dgm:t>
        <a:bodyPr/>
        <a:lstStyle/>
        <a:p>
          <a:r>
            <a:rPr lang="en-US" sz="1400" dirty="0" smtClean="0"/>
            <a:t>Velvet</a:t>
          </a:r>
          <a:endParaRPr lang="en-US" sz="1400" dirty="0"/>
        </a:p>
      </dgm:t>
    </dgm:pt>
    <dgm:pt modelId="{F02769B5-B9FC-4C55-BE12-2574558640BE}" type="parTrans" cxnId="{62740586-D684-4A1F-AC39-D2CD511192FD}">
      <dgm:prSet/>
      <dgm:spPr/>
      <dgm:t>
        <a:bodyPr/>
        <a:lstStyle/>
        <a:p>
          <a:endParaRPr lang="en-US"/>
        </a:p>
      </dgm:t>
    </dgm:pt>
    <dgm:pt modelId="{A5D4C998-9664-43C6-8C19-92DD93DEEA10}" type="sibTrans" cxnId="{62740586-D684-4A1F-AC39-D2CD511192FD}">
      <dgm:prSet/>
      <dgm:spPr/>
      <dgm:t>
        <a:bodyPr/>
        <a:lstStyle/>
        <a:p>
          <a:endParaRPr lang="en-US"/>
        </a:p>
      </dgm:t>
    </dgm:pt>
    <dgm:pt modelId="{0280D1B4-9903-4FDD-81B9-F3904ED14425}">
      <dgm:prSet custT="1"/>
      <dgm:spPr/>
      <dgm:t>
        <a:bodyPr/>
        <a:lstStyle/>
        <a:p>
          <a:r>
            <a:rPr lang="en-US" sz="1400" dirty="0" smtClean="0"/>
            <a:t>MAQ</a:t>
          </a:r>
          <a:endParaRPr lang="en-US" sz="1400" dirty="0"/>
        </a:p>
      </dgm:t>
    </dgm:pt>
    <dgm:pt modelId="{7C4C176D-F0B2-4846-AB0E-4D3E2D685360}" type="parTrans" cxnId="{B619857E-515E-4F30-88FF-4AF768C2BCC8}">
      <dgm:prSet/>
      <dgm:spPr/>
      <dgm:t>
        <a:bodyPr/>
        <a:lstStyle/>
        <a:p>
          <a:endParaRPr lang="en-US"/>
        </a:p>
      </dgm:t>
    </dgm:pt>
    <dgm:pt modelId="{DB3E1F01-E6FF-4729-8304-1F358677AD6B}" type="sibTrans" cxnId="{B619857E-515E-4F30-88FF-4AF768C2BCC8}">
      <dgm:prSet/>
      <dgm:spPr/>
      <dgm:t>
        <a:bodyPr/>
        <a:lstStyle/>
        <a:p>
          <a:endParaRPr lang="en-US"/>
        </a:p>
      </dgm:t>
    </dgm:pt>
    <dgm:pt modelId="{1AD3190A-0D03-4FAF-BA12-0F9144BBAD12}">
      <dgm:prSet custT="1"/>
      <dgm:spPr/>
      <dgm:t>
        <a:bodyPr/>
        <a:lstStyle/>
        <a:p>
          <a:r>
            <a:rPr lang="en-US" sz="1400" dirty="0" smtClean="0"/>
            <a:t>Gerald</a:t>
          </a:r>
          <a:endParaRPr lang="en-US" sz="1400" dirty="0"/>
        </a:p>
      </dgm:t>
    </dgm:pt>
    <dgm:pt modelId="{543A6A47-7AFE-4377-9304-D967ACC44AB7}" type="sibTrans" cxnId="{73BE423B-F8EF-42AC-B283-E2DC8016309B}">
      <dgm:prSet/>
      <dgm:spPr/>
      <dgm:t>
        <a:bodyPr/>
        <a:lstStyle/>
        <a:p>
          <a:endParaRPr lang="en-US"/>
        </a:p>
      </dgm:t>
    </dgm:pt>
    <dgm:pt modelId="{C9A0A91C-7C2D-4050-ABCD-4A9EC3FA5F7B}" type="parTrans" cxnId="{73BE423B-F8EF-42AC-B283-E2DC8016309B}">
      <dgm:prSet/>
      <dgm:spPr/>
      <dgm:t>
        <a:bodyPr/>
        <a:lstStyle/>
        <a:p>
          <a:endParaRPr lang="en-US"/>
        </a:p>
      </dgm:t>
    </dgm:pt>
    <dgm:pt modelId="{DF8756F0-17CB-44EC-829A-DA203C0F5A69}">
      <dgm:prSet custT="1"/>
      <dgm:spPr/>
      <dgm:t>
        <a:bodyPr/>
        <a:lstStyle/>
        <a:p>
          <a:r>
            <a:rPr lang="en-US" sz="1400" dirty="0" smtClean="0"/>
            <a:t>Firecrest</a:t>
          </a:r>
          <a:endParaRPr lang="en-US" sz="1400" dirty="0"/>
        </a:p>
      </dgm:t>
    </dgm:pt>
    <dgm:pt modelId="{770AE95B-9D8C-4EFC-91A4-6CFC6BDA9A18}" type="sibTrans" cxnId="{B1143B9D-2544-4E88-A9CB-AFE1E2327BA6}">
      <dgm:prSet/>
      <dgm:spPr/>
      <dgm:t>
        <a:bodyPr/>
        <a:lstStyle/>
        <a:p>
          <a:endParaRPr lang="en-US"/>
        </a:p>
      </dgm:t>
    </dgm:pt>
    <dgm:pt modelId="{9AAF49C5-32E0-4277-9280-5D31826D0C46}" type="parTrans" cxnId="{B1143B9D-2544-4E88-A9CB-AFE1E2327BA6}">
      <dgm:prSet/>
      <dgm:spPr/>
      <dgm:t>
        <a:bodyPr/>
        <a:lstStyle/>
        <a:p>
          <a:endParaRPr lang="en-US"/>
        </a:p>
      </dgm:t>
    </dgm:pt>
    <dgm:pt modelId="{0642A14F-99E9-4EC6-890D-9A510DE39942}">
      <dgm:prSet custT="1"/>
      <dgm:spPr/>
      <dgm:t>
        <a:bodyPr/>
        <a:lstStyle/>
        <a:p>
          <a:r>
            <a:rPr lang="en-US" sz="1400" dirty="0" smtClean="0"/>
            <a:t>Eagleview</a:t>
          </a:r>
          <a:br>
            <a:rPr lang="en-US" sz="1400" dirty="0" smtClean="0"/>
          </a:br>
          <a:r>
            <a:rPr lang="en-US" sz="1400" dirty="0" smtClean="0"/>
            <a:t>Seqman Pro</a:t>
          </a:r>
          <a:br>
            <a:rPr lang="en-US" sz="1400" dirty="0" smtClean="0"/>
          </a:br>
          <a:r>
            <a:rPr lang="en-US" sz="1400" dirty="0" smtClean="0"/>
            <a:t>Hawkeye</a:t>
          </a:r>
          <a:endParaRPr lang="en-US" sz="1400" dirty="0"/>
        </a:p>
      </dgm:t>
    </dgm:pt>
    <dgm:pt modelId="{3D798684-F2D2-4303-B784-4D23B137A099}" type="parTrans" cxnId="{7DCA56D5-A586-4267-8084-D01C2FF79E20}">
      <dgm:prSet/>
      <dgm:spPr/>
      <dgm:t>
        <a:bodyPr/>
        <a:lstStyle/>
        <a:p>
          <a:endParaRPr lang="en-US"/>
        </a:p>
      </dgm:t>
    </dgm:pt>
    <dgm:pt modelId="{105FEA87-4E97-4FD8-99DA-F92964562E09}" type="sibTrans" cxnId="{7DCA56D5-A586-4267-8084-D01C2FF79E20}">
      <dgm:prSet/>
      <dgm:spPr/>
      <dgm:t>
        <a:bodyPr/>
        <a:lstStyle/>
        <a:p>
          <a:endParaRPr lang="en-US"/>
        </a:p>
      </dgm:t>
    </dgm:pt>
    <dgm:pt modelId="{F8BE9A08-6854-4230-8CB8-097A04C77303}" type="pres">
      <dgm:prSet presAssocID="{7354BFC7-5C10-4AFF-A60F-5CB1A1F07F57}" presName="linearFlow" presStyleCnt="0">
        <dgm:presLayoutVars>
          <dgm:dir/>
          <dgm:animLvl val="lvl"/>
          <dgm:resizeHandles val="exact"/>
        </dgm:presLayoutVars>
      </dgm:prSet>
      <dgm:spPr/>
      <dgm:t>
        <a:bodyPr/>
        <a:lstStyle/>
        <a:p>
          <a:endParaRPr lang="en-US"/>
        </a:p>
      </dgm:t>
    </dgm:pt>
    <dgm:pt modelId="{8AAF67AA-3906-4969-A28A-54284118C9B9}" type="pres">
      <dgm:prSet presAssocID="{A2ECC796-BC6C-44F7-8420-AACEA9C83B7A}" presName="composite" presStyleCnt="0"/>
      <dgm:spPr/>
    </dgm:pt>
    <dgm:pt modelId="{250809D2-B86A-49D5-AF5B-139CB96F75B9}" type="pres">
      <dgm:prSet presAssocID="{A2ECC796-BC6C-44F7-8420-AACEA9C83B7A}" presName="parTx" presStyleLbl="node1" presStyleIdx="0" presStyleCnt="5">
        <dgm:presLayoutVars>
          <dgm:chMax val="0"/>
          <dgm:chPref val="0"/>
          <dgm:bulletEnabled val="1"/>
        </dgm:presLayoutVars>
      </dgm:prSet>
      <dgm:spPr/>
      <dgm:t>
        <a:bodyPr/>
        <a:lstStyle/>
        <a:p>
          <a:endParaRPr lang="en-US"/>
        </a:p>
      </dgm:t>
    </dgm:pt>
    <dgm:pt modelId="{E0A822B2-047A-40A0-9723-3BD1F0292DFB}" type="pres">
      <dgm:prSet presAssocID="{A2ECC796-BC6C-44F7-8420-AACEA9C83B7A}" presName="parSh" presStyleLbl="node1" presStyleIdx="0" presStyleCnt="5"/>
      <dgm:spPr/>
      <dgm:t>
        <a:bodyPr/>
        <a:lstStyle/>
        <a:p>
          <a:endParaRPr lang="en-US"/>
        </a:p>
      </dgm:t>
    </dgm:pt>
    <dgm:pt modelId="{3A4E2AE9-973F-4CC8-A5C1-52EBF663772E}" type="pres">
      <dgm:prSet presAssocID="{A2ECC796-BC6C-44F7-8420-AACEA9C83B7A}" presName="desTx" presStyleLbl="fgAcc1" presStyleIdx="0" presStyleCnt="5" custScaleX="120166">
        <dgm:presLayoutVars>
          <dgm:bulletEnabled val="1"/>
        </dgm:presLayoutVars>
      </dgm:prSet>
      <dgm:spPr/>
      <dgm:t>
        <a:bodyPr/>
        <a:lstStyle/>
        <a:p>
          <a:endParaRPr lang="en-US"/>
        </a:p>
      </dgm:t>
    </dgm:pt>
    <dgm:pt modelId="{FB464D3A-996C-4140-B71C-EEF32F45E2FD}" type="pres">
      <dgm:prSet presAssocID="{4D6602C2-5E09-4A06-BFAB-A7C827505E9D}" presName="sibTrans" presStyleLbl="sibTrans2D1" presStyleIdx="0" presStyleCnt="4"/>
      <dgm:spPr/>
      <dgm:t>
        <a:bodyPr/>
        <a:lstStyle/>
        <a:p>
          <a:endParaRPr lang="en-US"/>
        </a:p>
      </dgm:t>
    </dgm:pt>
    <dgm:pt modelId="{9B432870-C1BE-452F-BADF-84CD13F0D83E}" type="pres">
      <dgm:prSet presAssocID="{4D6602C2-5E09-4A06-BFAB-A7C827505E9D}" presName="connTx" presStyleLbl="sibTrans2D1" presStyleIdx="0" presStyleCnt="4"/>
      <dgm:spPr/>
      <dgm:t>
        <a:bodyPr/>
        <a:lstStyle/>
        <a:p>
          <a:endParaRPr lang="en-US"/>
        </a:p>
      </dgm:t>
    </dgm:pt>
    <dgm:pt modelId="{B6781F79-1403-4B42-9871-2386F793DA23}" type="pres">
      <dgm:prSet presAssocID="{EE114B86-6A5B-42C9-B3AC-E1477AF80EB2}" presName="composite" presStyleCnt="0"/>
      <dgm:spPr/>
    </dgm:pt>
    <dgm:pt modelId="{232E47DE-A970-4F83-819F-C149148E86B3}" type="pres">
      <dgm:prSet presAssocID="{EE114B86-6A5B-42C9-B3AC-E1477AF80EB2}" presName="parTx" presStyleLbl="node1" presStyleIdx="0" presStyleCnt="5">
        <dgm:presLayoutVars>
          <dgm:chMax val="0"/>
          <dgm:chPref val="0"/>
          <dgm:bulletEnabled val="1"/>
        </dgm:presLayoutVars>
      </dgm:prSet>
      <dgm:spPr/>
      <dgm:t>
        <a:bodyPr/>
        <a:lstStyle/>
        <a:p>
          <a:endParaRPr lang="en-US"/>
        </a:p>
      </dgm:t>
    </dgm:pt>
    <dgm:pt modelId="{86E0D8F8-2BFA-4D21-8F5F-65517D8E23E8}" type="pres">
      <dgm:prSet presAssocID="{EE114B86-6A5B-42C9-B3AC-E1477AF80EB2}" presName="parSh" presStyleLbl="node1" presStyleIdx="1" presStyleCnt="5"/>
      <dgm:spPr/>
      <dgm:t>
        <a:bodyPr/>
        <a:lstStyle/>
        <a:p>
          <a:endParaRPr lang="en-US"/>
        </a:p>
      </dgm:t>
    </dgm:pt>
    <dgm:pt modelId="{091340CD-46E3-4168-A155-168F71C1200A}" type="pres">
      <dgm:prSet presAssocID="{EE114B86-6A5B-42C9-B3AC-E1477AF80EB2}" presName="desTx" presStyleLbl="fgAcc1" presStyleIdx="1" presStyleCnt="5" custScaleX="125093">
        <dgm:presLayoutVars>
          <dgm:bulletEnabled val="1"/>
        </dgm:presLayoutVars>
      </dgm:prSet>
      <dgm:spPr/>
      <dgm:t>
        <a:bodyPr/>
        <a:lstStyle/>
        <a:p>
          <a:endParaRPr lang="en-US"/>
        </a:p>
      </dgm:t>
    </dgm:pt>
    <dgm:pt modelId="{FEA33C81-A24D-4002-94A0-C30889160AF4}" type="pres">
      <dgm:prSet presAssocID="{A55CD6CD-0512-45CB-87CB-D50F692B3E65}" presName="sibTrans" presStyleLbl="sibTrans2D1" presStyleIdx="1" presStyleCnt="4"/>
      <dgm:spPr/>
      <dgm:t>
        <a:bodyPr/>
        <a:lstStyle/>
        <a:p>
          <a:endParaRPr lang="en-US"/>
        </a:p>
      </dgm:t>
    </dgm:pt>
    <dgm:pt modelId="{4830F4A6-6791-43DC-8181-45AFBEA2724C}" type="pres">
      <dgm:prSet presAssocID="{A55CD6CD-0512-45CB-87CB-D50F692B3E65}" presName="connTx" presStyleLbl="sibTrans2D1" presStyleIdx="1" presStyleCnt="4"/>
      <dgm:spPr/>
      <dgm:t>
        <a:bodyPr/>
        <a:lstStyle/>
        <a:p>
          <a:endParaRPr lang="en-US"/>
        </a:p>
      </dgm:t>
    </dgm:pt>
    <dgm:pt modelId="{E4EE3DE9-4859-4C19-ACDB-E4DCD9AA7755}" type="pres">
      <dgm:prSet presAssocID="{2BB4D976-9E3E-40D8-8560-37DA765EEDDE}" presName="composite" presStyleCnt="0"/>
      <dgm:spPr/>
    </dgm:pt>
    <dgm:pt modelId="{0663D1E1-4AEE-4B76-95CD-2F07DF4EBCD4}" type="pres">
      <dgm:prSet presAssocID="{2BB4D976-9E3E-40D8-8560-37DA765EEDDE}" presName="parTx" presStyleLbl="node1" presStyleIdx="1" presStyleCnt="5">
        <dgm:presLayoutVars>
          <dgm:chMax val="0"/>
          <dgm:chPref val="0"/>
          <dgm:bulletEnabled val="1"/>
        </dgm:presLayoutVars>
      </dgm:prSet>
      <dgm:spPr/>
      <dgm:t>
        <a:bodyPr/>
        <a:lstStyle/>
        <a:p>
          <a:endParaRPr lang="en-US"/>
        </a:p>
      </dgm:t>
    </dgm:pt>
    <dgm:pt modelId="{5AA6BC57-2DBF-4981-B943-107863B249AF}" type="pres">
      <dgm:prSet presAssocID="{2BB4D976-9E3E-40D8-8560-37DA765EEDDE}" presName="parSh" presStyleLbl="node1" presStyleIdx="2" presStyleCnt="5" custLinFactNeighborX="148"/>
      <dgm:spPr/>
      <dgm:t>
        <a:bodyPr/>
        <a:lstStyle/>
        <a:p>
          <a:endParaRPr lang="en-US"/>
        </a:p>
      </dgm:t>
    </dgm:pt>
    <dgm:pt modelId="{28E357DC-7292-4FD1-839D-3B244C1CBBA8}" type="pres">
      <dgm:prSet presAssocID="{2BB4D976-9E3E-40D8-8560-37DA765EEDDE}" presName="desTx" presStyleLbl="fgAcc1" presStyleIdx="2" presStyleCnt="5" custScaleX="108984">
        <dgm:presLayoutVars>
          <dgm:bulletEnabled val="1"/>
        </dgm:presLayoutVars>
      </dgm:prSet>
      <dgm:spPr/>
      <dgm:t>
        <a:bodyPr/>
        <a:lstStyle/>
        <a:p>
          <a:endParaRPr lang="en-US"/>
        </a:p>
      </dgm:t>
    </dgm:pt>
    <dgm:pt modelId="{AC5A262E-8103-458A-B92A-59C454F3A46F}" type="pres">
      <dgm:prSet presAssocID="{1137700E-05E3-4F36-807D-88D07FE93884}" presName="sibTrans" presStyleLbl="sibTrans2D1" presStyleIdx="2" presStyleCnt="4"/>
      <dgm:spPr/>
      <dgm:t>
        <a:bodyPr/>
        <a:lstStyle/>
        <a:p>
          <a:endParaRPr lang="en-US"/>
        </a:p>
      </dgm:t>
    </dgm:pt>
    <dgm:pt modelId="{647503B5-CA03-4720-86CA-AA37A7ADFB57}" type="pres">
      <dgm:prSet presAssocID="{1137700E-05E3-4F36-807D-88D07FE93884}" presName="connTx" presStyleLbl="sibTrans2D1" presStyleIdx="2" presStyleCnt="4"/>
      <dgm:spPr/>
      <dgm:t>
        <a:bodyPr/>
        <a:lstStyle/>
        <a:p>
          <a:endParaRPr lang="en-US"/>
        </a:p>
      </dgm:t>
    </dgm:pt>
    <dgm:pt modelId="{707B01E9-2DAB-4C4D-B6DE-999EE08B1FD6}" type="pres">
      <dgm:prSet presAssocID="{A1FD2AA9-7F73-4F4E-90B5-85EB537D0778}" presName="composite" presStyleCnt="0"/>
      <dgm:spPr/>
    </dgm:pt>
    <dgm:pt modelId="{4801E5E8-4239-4E14-A3C1-85CD9EBF6F64}" type="pres">
      <dgm:prSet presAssocID="{A1FD2AA9-7F73-4F4E-90B5-85EB537D0778}" presName="parTx" presStyleLbl="node1" presStyleIdx="2" presStyleCnt="5">
        <dgm:presLayoutVars>
          <dgm:chMax val="0"/>
          <dgm:chPref val="0"/>
          <dgm:bulletEnabled val="1"/>
        </dgm:presLayoutVars>
      </dgm:prSet>
      <dgm:spPr/>
      <dgm:t>
        <a:bodyPr/>
        <a:lstStyle/>
        <a:p>
          <a:endParaRPr lang="en-US"/>
        </a:p>
      </dgm:t>
    </dgm:pt>
    <dgm:pt modelId="{A7009251-54CD-4847-9CA5-ADA4F9892DB7}" type="pres">
      <dgm:prSet presAssocID="{A1FD2AA9-7F73-4F4E-90B5-85EB537D0778}" presName="parSh" presStyleLbl="node1" presStyleIdx="3" presStyleCnt="5"/>
      <dgm:spPr/>
      <dgm:t>
        <a:bodyPr/>
        <a:lstStyle/>
        <a:p>
          <a:endParaRPr lang="en-US"/>
        </a:p>
      </dgm:t>
    </dgm:pt>
    <dgm:pt modelId="{81CCB3CA-BD1B-47D0-83FE-4D34EEE6511F}" type="pres">
      <dgm:prSet presAssocID="{A1FD2AA9-7F73-4F4E-90B5-85EB537D0778}" presName="desTx" presStyleLbl="fgAcc1" presStyleIdx="3" presStyleCnt="5" custScaleX="104093">
        <dgm:presLayoutVars>
          <dgm:bulletEnabled val="1"/>
        </dgm:presLayoutVars>
      </dgm:prSet>
      <dgm:spPr/>
      <dgm:t>
        <a:bodyPr/>
        <a:lstStyle/>
        <a:p>
          <a:endParaRPr lang="en-US"/>
        </a:p>
      </dgm:t>
    </dgm:pt>
    <dgm:pt modelId="{1F71B7B0-9CEE-42C7-9A05-A380AF47FDAF}" type="pres">
      <dgm:prSet presAssocID="{77DB73E8-D6DE-4B68-94D1-52FD4D5FA8D3}" presName="sibTrans" presStyleLbl="sibTrans2D1" presStyleIdx="3" presStyleCnt="4"/>
      <dgm:spPr/>
      <dgm:t>
        <a:bodyPr/>
        <a:lstStyle/>
        <a:p>
          <a:endParaRPr lang="en-US"/>
        </a:p>
      </dgm:t>
    </dgm:pt>
    <dgm:pt modelId="{8CEAADC8-6FD5-4B5A-B1AF-4227800D5905}" type="pres">
      <dgm:prSet presAssocID="{77DB73E8-D6DE-4B68-94D1-52FD4D5FA8D3}" presName="connTx" presStyleLbl="sibTrans2D1" presStyleIdx="3" presStyleCnt="4"/>
      <dgm:spPr/>
      <dgm:t>
        <a:bodyPr/>
        <a:lstStyle/>
        <a:p>
          <a:endParaRPr lang="en-US"/>
        </a:p>
      </dgm:t>
    </dgm:pt>
    <dgm:pt modelId="{865BE2AB-B85A-4E94-B279-993017C7C350}" type="pres">
      <dgm:prSet presAssocID="{F059B64E-055E-4B61-901B-9893ACC9A2E8}" presName="composite" presStyleCnt="0"/>
      <dgm:spPr/>
    </dgm:pt>
    <dgm:pt modelId="{2E9E1F35-B701-481B-A818-2A1B8AFB92B5}" type="pres">
      <dgm:prSet presAssocID="{F059B64E-055E-4B61-901B-9893ACC9A2E8}" presName="parTx" presStyleLbl="node1" presStyleIdx="3" presStyleCnt="5">
        <dgm:presLayoutVars>
          <dgm:chMax val="0"/>
          <dgm:chPref val="0"/>
          <dgm:bulletEnabled val="1"/>
        </dgm:presLayoutVars>
      </dgm:prSet>
      <dgm:spPr/>
      <dgm:t>
        <a:bodyPr/>
        <a:lstStyle/>
        <a:p>
          <a:endParaRPr lang="en-US"/>
        </a:p>
      </dgm:t>
    </dgm:pt>
    <dgm:pt modelId="{41A4A385-86FE-4777-B67A-6D2AE09F6CB1}" type="pres">
      <dgm:prSet presAssocID="{F059B64E-055E-4B61-901B-9893ACC9A2E8}" presName="parSh" presStyleLbl="node1" presStyleIdx="4" presStyleCnt="5" custLinFactNeighborX="-30359"/>
      <dgm:spPr/>
      <dgm:t>
        <a:bodyPr/>
        <a:lstStyle/>
        <a:p>
          <a:endParaRPr lang="en-US"/>
        </a:p>
      </dgm:t>
    </dgm:pt>
    <dgm:pt modelId="{3BE8DAC1-E8A3-453B-853F-721C3565D27B}" type="pres">
      <dgm:prSet presAssocID="{F059B64E-055E-4B61-901B-9893ACC9A2E8}" presName="desTx" presStyleLbl="fgAcc1" presStyleIdx="4" presStyleCnt="5" custScaleX="154058" custLinFactNeighborX="9356">
        <dgm:presLayoutVars>
          <dgm:bulletEnabled val="1"/>
        </dgm:presLayoutVars>
      </dgm:prSet>
      <dgm:spPr/>
      <dgm:t>
        <a:bodyPr/>
        <a:lstStyle/>
        <a:p>
          <a:endParaRPr lang="en-US"/>
        </a:p>
      </dgm:t>
    </dgm:pt>
  </dgm:ptLst>
  <dgm:cxnLst>
    <dgm:cxn modelId="{4903CA84-2B5E-489A-954F-A285FFBE835A}" srcId="{7354BFC7-5C10-4AFF-A60F-5CB1A1F07F57}" destId="{A1FD2AA9-7F73-4F4E-90B5-85EB537D0778}" srcOrd="3" destOrd="0" parTransId="{12F01574-0BA5-44E9-8BD9-AEA9412997C8}" sibTransId="{77DB73E8-D6DE-4B68-94D1-52FD4D5FA8D3}"/>
    <dgm:cxn modelId="{A993AD82-6D4B-4B43-8566-5D53035D159D}" type="presOf" srcId="{A55CD6CD-0512-45CB-87CB-D50F692B3E65}" destId="{FEA33C81-A24D-4002-94A0-C30889160AF4}" srcOrd="0" destOrd="0" presId="urn:microsoft.com/office/officeart/2005/8/layout/process3"/>
    <dgm:cxn modelId="{CA058640-9765-4005-8F8C-B3ED840AA8C6}" srcId="{7354BFC7-5C10-4AFF-A60F-5CB1A1F07F57}" destId="{A2ECC796-BC6C-44F7-8420-AACEA9C83B7A}" srcOrd="0" destOrd="0" parTransId="{D9D4B2A3-9CC0-457B-B68E-44EEEA3601CA}" sibTransId="{4D6602C2-5E09-4A06-BFAB-A7C827505E9D}"/>
    <dgm:cxn modelId="{A204673C-249D-4248-9425-C5BF8EEDB7B8}" type="presOf" srcId="{1137700E-05E3-4F36-807D-88D07FE93884}" destId="{647503B5-CA03-4720-86CA-AA37A7ADFB57}" srcOrd="1" destOrd="0" presId="urn:microsoft.com/office/officeart/2005/8/layout/process3"/>
    <dgm:cxn modelId="{31E6104A-0DEB-43D2-942F-42A18F52D2CF}" type="presOf" srcId="{A1FD2AA9-7F73-4F4E-90B5-85EB537D0778}" destId="{A7009251-54CD-4847-9CA5-ADA4F9892DB7}" srcOrd="1" destOrd="0" presId="urn:microsoft.com/office/officeart/2005/8/layout/process3"/>
    <dgm:cxn modelId="{5C4208E8-5DD8-4BC3-B4E4-B594F8F171D2}" type="presOf" srcId="{F059B64E-055E-4B61-901B-9893ACC9A2E8}" destId="{41A4A385-86FE-4777-B67A-6D2AE09F6CB1}" srcOrd="1" destOrd="0" presId="urn:microsoft.com/office/officeart/2005/8/layout/process3"/>
    <dgm:cxn modelId="{EDF1BB49-072C-4457-8373-D698D771D924}" type="presOf" srcId="{B409DA93-03DB-4C12-8ECB-9C3AC2F922F0}" destId="{091340CD-46E3-4168-A155-168F71C1200A}" srcOrd="0" destOrd="1" presId="urn:microsoft.com/office/officeart/2005/8/layout/process3"/>
    <dgm:cxn modelId="{B1143B9D-2544-4E88-A9CB-AFE1E2327BA6}" srcId="{A2ECC796-BC6C-44F7-8420-AACEA9C83B7A}" destId="{DF8756F0-17CB-44EC-829A-DA203C0F5A69}" srcOrd="0" destOrd="0" parTransId="{9AAF49C5-32E0-4277-9280-5D31826D0C46}" sibTransId="{770AE95B-9D8C-4EFC-91A4-6CFC6BDA9A18}"/>
    <dgm:cxn modelId="{85CF4026-1F0F-44E0-AEC3-D7A2C4F927F6}" type="presOf" srcId="{7354BFC7-5C10-4AFF-A60F-5CB1A1F07F57}" destId="{F8BE9A08-6854-4230-8CB8-097A04C77303}" srcOrd="0" destOrd="0" presId="urn:microsoft.com/office/officeart/2005/8/layout/process3"/>
    <dgm:cxn modelId="{416F2F60-EB79-4CAF-BD01-0FEC26EE9EF4}" type="presOf" srcId="{0280D1B4-9903-4FDD-81B9-F3904ED14425}" destId="{81CCB3CA-BD1B-47D0-83FE-4D34EEE6511F}" srcOrd="0" destOrd="1" presId="urn:microsoft.com/office/officeart/2005/8/layout/process3"/>
    <dgm:cxn modelId="{77636EC5-6566-4A5C-AD2A-7F022B0F7B85}" type="presOf" srcId="{4D6602C2-5E09-4A06-BFAB-A7C827505E9D}" destId="{9B432870-C1BE-452F-BADF-84CD13F0D83E}" srcOrd="1" destOrd="0" presId="urn:microsoft.com/office/officeart/2005/8/layout/process3"/>
    <dgm:cxn modelId="{8A47484D-D54D-49F5-9718-7C158090000C}" type="presOf" srcId="{2BB4D976-9E3E-40D8-8560-37DA765EEDDE}" destId="{0663D1E1-4AEE-4B76-95CD-2F07DF4EBCD4}" srcOrd="0" destOrd="0" presId="urn:microsoft.com/office/officeart/2005/8/layout/process3"/>
    <dgm:cxn modelId="{7DCA56D5-A586-4267-8084-D01C2FF79E20}" srcId="{F059B64E-055E-4B61-901B-9893ACC9A2E8}" destId="{0642A14F-99E9-4EC6-890D-9A510DE39942}" srcOrd="0" destOrd="0" parTransId="{3D798684-F2D2-4303-B784-4D23B137A099}" sibTransId="{105FEA87-4E97-4FD8-99DA-F92964562E09}"/>
    <dgm:cxn modelId="{37550485-3E91-4F84-8AA8-DF8F72CDFD9B}" type="presOf" srcId="{811F3EEE-E498-4B1A-9A4E-308CCF468D3A}" destId="{091340CD-46E3-4168-A155-168F71C1200A}" srcOrd="0" destOrd="0" presId="urn:microsoft.com/office/officeart/2005/8/layout/process3"/>
    <dgm:cxn modelId="{A7205110-DF1A-457A-B482-763877257328}" type="presOf" srcId="{DF8756F0-17CB-44EC-829A-DA203C0F5A69}" destId="{3A4E2AE9-973F-4CC8-A5C1-52EBF663772E}" srcOrd="0" destOrd="0" presId="urn:microsoft.com/office/officeart/2005/8/layout/process3"/>
    <dgm:cxn modelId="{76C78E3A-858B-4F50-909D-56F4FEFFBCE7}" type="presOf" srcId="{66EA46E6-3E7C-4401-9BFE-C04A1302C3A7}" destId="{81CCB3CA-BD1B-47D0-83FE-4D34EEE6511F}" srcOrd="0" destOrd="0" presId="urn:microsoft.com/office/officeart/2005/8/layout/process3"/>
    <dgm:cxn modelId="{C124A56C-AD53-4BAB-8DB7-67255DC33C15}" type="presOf" srcId="{1137700E-05E3-4F36-807D-88D07FE93884}" destId="{AC5A262E-8103-458A-B92A-59C454F3A46F}" srcOrd="0" destOrd="0" presId="urn:microsoft.com/office/officeart/2005/8/layout/process3"/>
    <dgm:cxn modelId="{A7983DD9-C357-4FF1-B29F-F06218005D77}" srcId="{EE114B86-6A5B-42C9-B3AC-E1477AF80EB2}" destId="{B409DA93-03DB-4C12-8ECB-9C3AC2F922F0}" srcOrd="1" destOrd="0" parTransId="{03B72997-7003-4613-9F64-CAFA9EA99148}" sibTransId="{6BD85801-B162-4623-9ECA-F2491C88D476}"/>
    <dgm:cxn modelId="{E89A153D-9D10-478A-B6DD-EB5E263A76C9}" type="presOf" srcId="{1AD3190A-0D03-4FAF-BA12-0F9144BBAD12}" destId="{28E357DC-7292-4FD1-839D-3B244C1CBBA8}" srcOrd="0" destOrd="0" presId="urn:microsoft.com/office/officeart/2005/8/layout/process3"/>
    <dgm:cxn modelId="{73BE423B-F8EF-42AC-B283-E2DC8016309B}" srcId="{2BB4D976-9E3E-40D8-8560-37DA765EEDDE}" destId="{1AD3190A-0D03-4FAF-BA12-0F9144BBAD12}" srcOrd="0" destOrd="0" parTransId="{C9A0A91C-7C2D-4050-ABCD-4A9EC3FA5F7B}" sibTransId="{543A6A47-7AFE-4377-9304-D967ACC44AB7}"/>
    <dgm:cxn modelId="{26B3AAC2-E2BC-4F84-A44E-FE1E1EFFF022}" type="presOf" srcId="{4D6602C2-5E09-4A06-BFAB-A7C827505E9D}" destId="{FB464D3A-996C-4140-B71C-EEF32F45E2FD}" srcOrd="0" destOrd="0" presId="urn:microsoft.com/office/officeart/2005/8/layout/process3"/>
    <dgm:cxn modelId="{B619857E-515E-4F30-88FF-4AF768C2BCC8}" srcId="{A1FD2AA9-7F73-4F4E-90B5-85EB537D0778}" destId="{0280D1B4-9903-4FDD-81B9-F3904ED14425}" srcOrd="1" destOrd="0" parTransId="{7C4C176D-F0B2-4846-AB0E-4D3E2D685360}" sibTransId="{DB3E1F01-E6FF-4729-8304-1F358677AD6B}"/>
    <dgm:cxn modelId="{62740586-D684-4A1F-AC39-D2CD511192FD}" srcId="{A1FD2AA9-7F73-4F4E-90B5-85EB537D0778}" destId="{66EA46E6-3E7C-4401-9BFE-C04A1302C3A7}" srcOrd="0" destOrd="0" parTransId="{F02769B5-B9FC-4C55-BE12-2574558640BE}" sibTransId="{A5D4C998-9664-43C6-8C19-92DD93DEEA10}"/>
    <dgm:cxn modelId="{68F48781-AE63-48CA-A922-6260068A3486}" type="presOf" srcId="{77DB73E8-D6DE-4B68-94D1-52FD4D5FA8D3}" destId="{1F71B7B0-9CEE-42C7-9A05-A380AF47FDAF}" srcOrd="0" destOrd="0" presId="urn:microsoft.com/office/officeart/2005/8/layout/process3"/>
    <dgm:cxn modelId="{E4A94DB6-ECB5-4AAF-82C5-5E02340559DB}" type="presOf" srcId="{EE114B86-6A5B-42C9-B3AC-E1477AF80EB2}" destId="{232E47DE-A970-4F83-819F-C149148E86B3}" srcOrd="0" destOrd="0" presId="urn:microsoft.com/office/officeart/2005/8/layout/process3"/>
    <dgm:cxn modelId="{D76A6330-DCAD-4F93-980D-7EA71A4E4300}" type="presOf" srcId="{EE114B86-6A5B-42C9-B3AC-E1477AF80EB2}" destId="{86E0D8F8-2BFA-4D21-8F5F-65517D8E23E8}" srcOrd="1" destOrd="0" presId="urn:microsoft.com/office/officeart/2005/8/layout/process3"/>
    <dgm:cxn modelId="{5B07BC84-8B5B-42B5-A059-EE4074901BA4}" srcId="{7354BFC7-5C10-4AFF-A60F-5CB1A1F07F57}" destId="{F059B64E-055E-4B61-901B-9893ACC9A2E8}" srcOrd="4" destOrd="0" parTransId="{F23DF1A4-0CBF-4F02-928D-C778EF4EF4C4}" sibTransId="{01652C4A-CA45-4DE7-84D6-621B7F30911D}"/>
    <dgm:cxn modelId="{EF2FAC9C-A7DF-4BCC-B8A5-B51833FE8D2E}" type="presOf" srcId="{77DB73E8-D6DE-4B68-94D1-52FD4D5FA8D3}" destId="{8CEAADC8-6FD5-4B5A-B1AF-4227800D5905}" srcOrd="1" destOrd="0" presId="urn:microsoft.com/office/officeart/2005/8/layout/process3"/>
    <dgm:cxn modelId="{56F6F7C5-6923-4CAB-AC67-691B31F30929}" type="presOf" srcId="{A2ECC796-BC6C-44F7-8420-AACEA9C83B7A}" destId="{250809D2-B86A-49D5-AF5B-139CB96F75B9}" srcOrd="0" destOrd="0" presId="urn:microsoft.com/office/officeart/2005/8/layout/process3"/>
    <dgm:cxn modelId="{B9140C19-6B59-4DE0-87BD-B1224BFCD08D}" srcId="{7354BFC7-5C10-4AFF-A60F-5CB1A1F07F57}" destId="{EE114B86-6A5B-42C9-B3AC-E1477AF80EB2}" srcOrd="1" destOrd="0" parTransId="{7D8FC672-3CEF-4A13-A94B-D8F6555CF09F}" sibTransId="{A55CD6CD-0512-45CB-87CB-D50F692B3E65}"/>
    <dgm:cxn modelId="{4B15F474-28A8-4412-9B7B-23F8337304BE}" srcId="{7354BFC7-5C10-4AFF-A60F-5CB1A1F07F57}" destId="{2BB4D976-9E3E-40D8-8560-37DA765EEDDE}" srcOrd="2" destOrd="0" parTransId="{0B45F5FE-D3FC-4F35-B087-BBBF6932CE78}" sibTransId="{1137700E-05E3-4F36-807D-88D07FE93884}"/>
    <dgm:cxn modelId="{818A17CB-0879-495D-9ECB-7BD8D79B64CE}" type="presOf" srcId="{A55CD6CD-0512-45CB-87CB-D50F692B3E65}" destId="{4830F4A6-6791-43DC-8181-45AFBEA2724C}" srcOrd="1" destOrd="0" presId="urn:microsoft.com/office/officeart/2005/8/layout/process3"/>
    <dgm:cxn modelId="{79DCAD6E-A2FF-481D-9AB2-E31AB9D1C91F}" type="presOf" srcId="{0642A14F-99E9-4EC6-890D-9A510DE39942}" destId="{3BE8DAC1-E8A3-453B-853F-721C3565D27B}" srcOrd="0" destOrd="0" presId="urn:microsoft.com/office/officeart/2005/8/layout/process3"/>
    <dgm:cxn modelId="{03D4B559-653F-43D3-A890-609FE761F47A}" type="presOf" srcId="{2BB4D976-9E3E-40D8-8560-37DA765EEDDE}" destId="{5AA6BC57-2DBF-4981-B943-107863B249AF}" srcOrd="1" destOrd="0" presId="urn:microsoft.com/office/officeart/2005/8/layout/process3"/>
    <dgm:cxn modelId="{FBA541DF-A302-4672-B0A7-10AAC7B25A35}" srcId="{EE114B86-6A5B-42C9-B3AC-E1477AF80EB2}" destId="{811F3EEE-E498-4B1A-9A4E-308CCF468D3A}" srcOrd="0" destOrd="0" parTransId="{77806DAD-7AD6-4333-88D9-28C9B0E37E34}" sibTransId="{FDD0B756-39F7-4075-93F1-A924974BA89E}"/>
    <dgm:cxn modelId="{1927E558-66C0-468C-B3A7-496B18341A6C}" type="presOf" srcId="{A1FD2AA9-7F73-4F4E-90B5-85EB537D0778}" destId="{4801E5E8-4239-4E14-A3C1-85CD9EBF6F64}" srcOrd="0" destOrd="0" presId="urn:microsoft.com/office/officeart/2005/8/layout/process3"/>
    <dgm:cxn modelId="{D2CE10ED-FBC0-414F-ADE0-AAA3C1F62522}" type="presOf" srcId="{F059B64E-055E-4B61-901B-9893ACC9A2E8}" destId="{2E9E1F35-B701-481B-A818-2A1B8AFB92B5}" srcOrd="0" destOrd="0" presId="urn:microsoft.com/office/officeart/2005/8/layout/process3"/>
    <dgm:cxn modelId="{FEAD874E-D6E6-4E03-AA02-6DADDF2AEA36}" type="presOf" srcId="{A2ECC796-BC6C-44F7-8420-AACEA9C83B7A}" destId="{E0A822B2-047A-40A0-9723-3BD1F0292DFB}" srcOrd="1" destOrd="0" presId="urn:microsoft.com/office/officeart/2005/8/layout/process3"/>
    <dgm:cxn modelId="{C445F169-75FA-448A-A086-433C7FB0D8A0}" type="presParOf" srcId="{F8BE9A08-6854-4230-8CB8-097A04C77303}" destId="{8AAF67AA-3906-4969-A28A-54284118C9B9}" srcOrd="0" destOrd="0" presId="urn:microsoft.com/office/officeart/2005/8/layout/process3"/>
    <dgm:cxn modelId="{6EAD9FCE-50EC-4864-95F4-04C6ABABCC45}" type="presParOf" srcId="{8AAF67AA-3906-4969-A28A-54284118C9B9}" destId="{250809D2-B86A-49D5-AF5B-139CB96F75B9}" srcOrd="0" destOrd="0" presId="urn:microsoft.com/office/officeart/2005/8/layout/process3"/>
    <dgm:cxn modelId="{4D0CC8B2-65BB-4B37-BEBB-D919301B220A}" type="presParOf" srcId="{8AAF67AA-3906-4969-A28A-54284118C9B9}" destId="{E0A822B2-047A-40A0-9723-3BD1F0292DFB}" srcOrd="1" destOrd="0" presId="urn:microsoft.com/office/officeart/2005/8/layout/process3"/>
    <dgm:cxn modelId="{B2D11941-72FC-493A-B614-D34A2A923EA4}" type="presParOf" srcId="{8AAF67AA-3906-4969-A28A-54284118C9B9}" destId="{3A4E2AE9-973F-4CC8-A5C1-52EBF663772E}" srcOrd="2" destOrd="0" presId="urn:microsoft.com/office/officeart/2005/8/layout/process3"/>
    <dgm:cxn modelId="{676FA122-70F3-4F23-A341-ECB875062DC3}" type="presParOf" srcId="{F8BE9A08-6854-4230-8CB8-097A04C77303}" destId="{FB464D3A-996C-4140-B71C-EEF32F45E2FD}" srcOrd="1" destOrd="0" presId="urn:microsoft.com/office/officeart/2005/8/layout/process3"/>
    <dgm:cxn modelId="{F32AFA77-EB43-4D83-B1E3-EEA05214C2AB}" type="presParOf" srcId="{FB464D3A-996C-4140-B71C-EEF32F45E2FD}" destId="{9B432870-C1BE-452F-BADF-84CD13F0D83E}" srcOrd="0" destOrd="0" presId="urn:microsoft.com/office/officeart/2005/8/layout/process3"/>
    <dgm:cxn modelId="{E77AFE38-D027-4945-8864-FB698C3C0CE9}" type="presParOf" srcId="{F8BE9A08-6854-4230-8CB8-097A04C77303}" destId="{B6781F79-1403-4B42-9871-2386F793DA23}" srcOrd="2" destOrd="0" presId="urn:microsoft.com/office/officeart/2005/8/layout/process3"/>
    <dgm:cxn modelId="{1EDEAD43-D0A3-46D6-A29D-4BFC9FBAD3ED}" type="presParOf" srcId="{B6781F79-1403-4B42-9871-2386F793DA23}" destId="{232E47DE-A970-4F83-819F-C149148E86B3}" srcOrd="0" destOrd="0" presId="urn:microsoft.com/office/officeart/2005/8/layout/process3"/>
    <dgm:cxn modelId="{1ACA118A-C27F-41A1-9DB5-B9C905D6A1A2}" type="presParOf" srcId="{B6781F79-1403-4B42-9871-2386F793DA23}" destId="{86E0D8F8-2BFA-4D21-8F5F-65517D8E23E8}" srcOrd="1" destOrd="0" presId="urn:microsoft.com/office/officeart/2005/8/layout/process3"/>
    <dgm:cxn modelId="{E624FB05-CF9B-4980-8860-B587137BAD4B}" type="presParOf" srcId="{B6781F79-1403-4B42-9871-2386F793DA23}" destId="{091340CD-46E3-4168-A155-168F71C1200A}" srcOrd="2" destOrd="0" presId="urn:microsoft.com/office/officeart/2005/8/layout/process3"/>
    <dgm:cxn modelId="{EE5D742C-FB23-403A-8624-6D6C80376C5A}" type="presParOf" srcId="{F8BE9A08-6854-4230-8CB8-097A04C77303}" destId="{FEA33C81-A24D-4002-94A0-C30889160AF4}" srcOrd="3" destOrd="0" presId="urn:microsoft.com/office/officeart/2005/8/layout/process3"/>
    <dgm:cxn modelId="{8BE45D90-AEE6-4CB3-90C6-C5397A0D48F7}" type="presParOf" srcId="{FEA33C81-A24D-4002-94A0-C30889160AF4}" destId="{4830F4A6-6791-43DC-8181-45AFBEA2724C}" srcOrd="0" destOrd="0" presId="urn:microsoft.com/office/officeart/2005/8/layout/process3"/>
    <dgm:cxn modelId="{6789B385-7850-4BF0-883E-57A8AE2894C8}" type="presParOf" srcId="{F8BE9A08-6854-4230-8CB8-097A04C77303}" destId="{E4EE3DE9-4859-4C19-ACDB-E4DCD9AA7755}" srcOrd="4" destOrd="0" presId="urn:microsoft.com/office/officeart/2005/8/layout/process3"/>
    <dgm:cxn modelId="{A8FFBFA9-7B68-4107-99C8-29E342C414B6}" type="presParOf" srcId="{E4EE3DE9-4859-4C19-ACDB-E4DCD9AA7755}" destId="{0663D1E1-4AEE-4B76-95CD-2F07DF4EBCD4}" srcOrd="0" destOrd="0" presId="urn:microsoft.com/office/officeart/2005/8/layout/process3"/>
    <dgm:cxn modelId="{11174DE4-6746-49FD-B561-01D9FEB5F516}" type="presParOf" srcId="{E4EE3DE9-4859-4C19-ACDB-E4DCD9AA7755}" destId="{5AA6BC57-2DBF-4981-B943-107863B249AF}" srcOrd="1" destOrd="0" presId="urn:microsoft.com/office/officeart/2005/8/layout/process3"/>
    <dgm:cxn modelId="{64EE2ECA-6151-45B7-A771-8BF750ECB492}" type="presParOf" srcId="{E4EE3DE9-4859-4C19-ACDB-E4DCD9AA7755}" destId="{28E357DC-7292-4FD1-839D-3B244C1CBBA8}" srcOrd="2" destOrd="0" presId="urn:microsoft.com/office/officeart/2005/8/layout/process3"/>
    <dgm:cxn modelId="{92D93CA2-7FBE-4BE0-9356-231972B40344}" type="presParOf" srcId="{F8BE9A08-6854-4230-8CB8-097A04C77303}" destId="{AC5A262E-8103-458A-B92A-59C454F3A46F}" srcOrd="5" destOrd="0" presId="urn:microsoft.com/office/officeart/2005/8/layout/process3"/>
    <dgm:cxn modelId="{216ED2FE-182B-4CDB-87F9-2C1862293968}" type="presParOf" srcId="{AC5A262E-8103-458A-B92A-59C454F3A46F}" destId="{647503B5-CA03-4720-86CA-AA37A7ADFB57}" srcOrd="0" destOrd="0" presId="urn:microsoft.com/office/officeart/2005/8/layout/process3"/>
    <dgm:cxn modelId="{CFFACF61-EA11-4F37-95B5-594A0C2128C5}" type="presParOf" srcId="{F8BE9A08-6854-4230-8CB8-097A04C77303}" destId="{707B01E9-2DAB-4C4D-B6DE-999EE08B1FD6}" srcOrd="6" destOrd="0" presId="urn:microsoft.com/office/officeart/2005/8/layout/process3"/>
    <dgm:cxn modelId="{40874BDC-FD1E-453D-950B-B174C51659DF}" type="presParOf" srcId="{707B01E9-2DAB-4C4D-B6DE-999EE08B1FD6}" destId="{4801E5E8-4239-4E14-A3C1-85CD9EBF6F64}" srcOrd="0" destOrd="0" presId="urn:microsoft.com/office/officeart/2005/8/layout/process3"/>
    <dgm:cxn modelId="{B232B7C4-BB40-4371-A8FB-D4DD9B2AF856}" type="presParOf" srcId="{707B01E9-2DAB-4C4D-B6DE-999EE08B1FD6}" destId="{A7009251-54CD-4847-9CA5-ADA4F9892DB7}" srcOrd="1" destOrd="0" presId="urn:microsoft.com/office/officeart/2005/8/layout/process3"/>
    <dgm:cxn modelId="{DE6FA031-BFCD-4C74-8299-578A41EDA0C5}" type="presParOf" srcId="{707B01E9-2DAB-4C4D-B6DE-999EE08B1FD6}" destId="{81CCB3CA-BD1B-47D0-83FE-4D34EEE6511F}" srcOrd="2" destOrd="0" presId="urn:microsoft.com/office/officeart/2005/8/layout/process3"/>
    <dgm:cxn modelId="{A72D9CB9-7FA9-4D52-99D8-D4C261621447}" type="presParOf" srcId="{F8BE9A08-6854-4230-8CB8-097A04C77303}" destId="{1F71B7B0-9CEE-42C7-9A05-A380AF47FDAF}" srcOrd="7" destOrd="0" presId="urn:microsoft.com/office/officeart/2005/8/layout/process3"/>
    <dgm:cxn modelId="{C34402CC-C83B-45B0-B4CF-86A1CC139260}" type="presParOf" srcId="{1F71B7B0-9CEE-42C7-9A05-A380AF47FDAF}" destId="{8CEAADC8-6FD5-4B5A-B1AF-4227800D5905}" srcOrd="0" destOrd="0" presId="urn:microsoft.com/office/officeart/2005/8/layout/process3"/>
    <dgm:cxn modelId="{A568FBD1-CDDC-4B25-A909-19AAAEC2C5D7}" type="presParOf" srcId="{F8BE9A08-6854-4230-8CB8-097A04C77303}" destId="{865BE2AB-B85A-4E94-B279-993017C7C350}" srcOrd="8" destOrd="0" presId="urn:microsoft.com/office/officeart/2005/8/layout/process3"/>
    <dgm:cxn modelId="{94D5C22A-AC74-4770-8BF7-6F13EAED06DC}" type="presParOf" srcId="{865BE2AB-B85A-4E94-B279-993017C7C350}" destId="{2E9E1F35-B701-481B-A818-2A1B8AFB92B5}" srcOrd="0" destOrd="0" presId="urn:microsoft.com/office/officeart/2005/8/layout/process3"/>
    <dgm:cxn modelId="{6040E551-ED91-4ABB-B266-95E9A74E4153}" type="presParOf" srcId="{865BE2AB-B85A-4E94-B279-993017C7C350}" destId="{41A4A385-86FE-4777-B67A-6D2AE09F6CB1}" srcOrd="1" destOrd="0" presId="urn:microsoft.com/office/officeart/2005/8/layout/process3"/>
    <dgm:cxn modelId="{8772F974-6E12-483C-B344-85373236B899}" type="presParOf" srcId="{865BE2AB-B85A-4E94-B279-993017C7C350}" destId="{3BE8DAC1-E8A3-453B-853F-721C3565D27B}" srcOrd="2" destOrd="0" presId="urn:microsoft.com/office/officeart/2005/8/layout/process3"/>
  </dgm:cxnLst>
  <dgm:bg/>
  <dgm:whole/>
</dgm:dataModel>
</file>

<file path=ppt/diagrams/data3.xml><?xml version="1.0" encoding="utf-8"?>
<dgm:dataModel xmlns:dgm="http://schemas.openxmlformats.org/drawingml/2006/diagram" xmlns:a="http://schemas.openxmlformats.org/drawingml/2006/main">
  <dgm:ptLst>
    <dgm:pt modelId="{70D85159-7FCB-4800-ADF3-159AB46A1D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EA17291-C0E9-4641-A638-238AD1CB60FB}">
      <dgm:prSet phldrT="[Text]" custT="1"/>
      <dgm:spPr>
        <a:solidFill>
          <a:srgbClr val="FFC000"/>
        </a:solidFill>
      </dgm:spPr>
      <dgm:t>
        <a:bodyPr/>
        <a:lstStyle/>
        <a:p>
          <a:pPr algn="ctr"/>
          <a:r>
            <a:rPr lang="en-US" sz="2000" dirty="0" smtClean="0">
              <a:solidFill>
                <a:schemeClr val="tx1"/>
              </a:solidFill>
              <a:effectLst>
                <a:outerShdw blurRad="50800" dist="38100" dir="18900000" algn="bl" rotWithShape="0">
                  <a:prstClr val="black">
                    <a:alpha val="40000"/>
                  </a:prstClr>
                </a:outerShdw>
              </a:effectLst>
            </a:rPr>
            <a:t>GA Pipeline</a:t>
          </a:r>
          <a:endParaRPr lang="en-US" sz="2000" dirty="0">
            <a:solidFill>
              <a:schemeClr val="tx1"/>
            </a:solidFill>
            <a:effectLst>
              <a:outerShdw blurRad="50800" dist="38100" dir="18900000" algn="bl" rotWithShape="0">
                <a:prstClr val="black">
                  <a:alpha val="40000"/>
                </a:prstClr>
              </a:outerShdw>
            </a:effectLst>
          </a:endParaRPr>
        </a:p>
      </dgm:t>
    </dgm:pt>
    <dgm:pt modelId="{023476D3-5676-46AA-A497-05912B4CF7CB}" type="parTrans" cxnId="{19A53D73-6F3B-4F1A-9DCD-4F7D47CDD0EF}">
      <dgm:prSet/>
      <dgm:spPr/>
      <dgm:t>
        <a:bodyPr/>
        <a:lstStyle/>
        <a:p>
          <a:endParaRPr lang="en-US"/>
        </a:p>
      </dgm:t>
    </dgm:pt>
    <dgm:pt modelId="{0192697C-A0F2-4E8E-83AC-95869270F90D}" type="sibTrans" cxnId="{19A53D73-6F3B-4F1A-9DCD-4F7D47CDD0EF}">
      <dgm:prSet/>
      <dgm:spPr/>
      <dgm:t>
        <a:bodyPr/>
        <a:lstStyle/>
        <a:p>
          <a:endParaRPr lang="en-US"/>
        </a:p>
      </dgm:t>
    </dgm:pt>
    <dgm:pt modelId="{79718A4E-B346-4C2B-BD70-501C441417F5}">
      <dgm:prSet phldrT="[Text]" custT="1"/>
      <dgm:spPr>
        <a:solidFill>
          <a:srgbClr val="00B0F0"/>
        </a:solidFill>
      </dgm:spPr>
      <dgm:t>
        <a:bodyPr/>
        <a:lstStyle/>
        <a:p>
          <a:pPr algn="ctr"/>
          <a:r>
            <a:rPr lang="en-US" sz="2000" dirty="0" smtClean="0">
              <a:solidFill>
                <a:schemeClr val="tx1"/>
              </a:solidFill>
              <a:effectLst>
                <a:outerShdw blurRad="50800" dist="38100" dir="18900000" algn="bl" rotWithShape="0">
                  <a:prstClr val="black">
                    <a:alpha val="40000"/>
                  </a:prstClr>
                </a:outerShdw>
              </a:effectLst>
            </a:rPr>
            <a:t>MIHG Pipeline</a:t>
          </a:r>
          <a:endParaRPr lang="en-US" sz="2000" dirty="0">
            <a:solidFill>
              <a:schemeClr val="tx1"/>
            </a:solidFill>
            <a:effectLst>
              <a:outerShdw blurRad="50800" dist="38100" dir="18900000" algn="bl" rotWithShape="0">
                <a:prstClr val="black">
                  <a:alpha val="40000"/>
                </a:prstClr>
              </a:outerShdw>
            </a:effectLst>
          </a:endParaRPr>
        </a:p>
      </dgm:t>
    </dgm:pt>
    <dgm:pt modelId="{E4B7DB4E-0741-4D1B-84BC-81CD1C844C1B}" type="parTrans" cxnId="{D6218D49-E013-413E-B679-DADC9872C515}">
      <dgm:prSet/>
      <dgm:spPr/>
      <dgm:t>
        <a:bodyPr/>
        <a:lstStyle/>
        <a:p>
          <a:endParaRPr lang="en-US"/>
        </a:p>
      </dgm:t>
    </dgm:pt>
    <dgm:pt modelId="{A2C82A76-78CA-4F2C-91A9-3C27BA50E670}" type="sibTrans" cxnId="{D6218D49-E013-413E-B679-DADC9872C515}">
      <dgm:prSet/>
      <dgm:spPr/>
      <dgm:t>
        <a:bodyPr/>
        <a:lstStyle/>
        <a:p>
          <a:endParaRPr lang="en-US"/>
        </a:p>
      </dgm:t>
    </dgm:pt>
    <dgm:pt modelId="{10303628-6500-49AA-9954-A6D14602A7A1}" type="pres">
      <dgm:prSet presAssocID="{70D85159-7FCB-4800-ADF3-159AB46A1DCA}" presName="linear" presStyleCnt="0">
        <dgm:presLayoutVars>
          <dgm:animLvl val="lvl"/>
          <dgm:resizeHandles val="exact"/>
        </dgm:presLayoutVars>
      </dgm:prSet>
      <dgm:spPr/>
      <dgm:t>
        <a:bodyPr/>
        <a:lstStyle/>
        <a:p>
          <a:endParaRPr lang="en-US"/>
        </a:p>
      </dgm:t>
    </dgm:pt>
    <dgm:pt modelId="{AE7BB7FB-BA89-4CE9-BF94-DEEA39E05939}" type="pres">
      <dgm:prSet presAssocID="{CEA17291-C0E9-4641-A638-238AD1CB60FB}" presName="parentText" presStyleLbl="node1" presStyleIdx="0" presStyleCnt="2" custScaleX="55491" custScaleY="61261" custLinFactY="68880" custLinFactNeighborX="-13725" custLinFactNeighborY="100000">
        <dgm:presLayoutVars>
          <dgm:chMax val="0"/>
          <dgm:bulletEnabled val="1"/>
        </dgm:presLayoutVars>
      </dgm:prSet>
      <dgm:spPr/>
      <dgm:t>
        <a:bodyPr/>
        <a:lstStyle/>
        <a:p>
          <a:endParaRPr lang="en-US"/>
        </a:p>
      </dgm:t>
    </dgm:pt>
    <dgm:pt modelId="{4F8C8237-638C-4A7F-B9B9-5CC6201BE27B}" type="pres">
      <dgm:prSet presAssocID="{0192697C-A0F2-4E8E-83AC-95869270F90D}" presName="spacer" presStyleCnt="0"/>
      <dgm:spPr/>
    </dgm:pt>
    <dgm:pt modelId="{F95DBB66-E9D6-479F-AE67-5FD2DFB0D5DE}" type="pres">
      <dgm:prSet presAssocID="{79718A4E-B346-4C2B-BD70-501C441417F5}" presName="parentText" presStyleLbl="node1" presStyleIdx="1" presStyleCnt="2" custScaleX="71178" custScaleY="57848" custLinFactY="-52164" custLinFactNeighborX="14411" custLinFactNeighborY="-100000">
        <dgm:presLayoutVars>
          <dgm:chMax val="0"/>
          <dgm:bulletEnabled val="1"/>
        </dgm:presLayoutVars>
      </dgm:prSet>
      <dgm:spPr/>
      <dgm:t>
        <a:bodyPr/>
        <a:lstStyle/>
        <a:p>
          <a:endParaRPr lang="en-US"/>
        </a:p>
      </dgm:t>
    </dgm:pt>
  </dgm:ptLst>
  <dgm:cxnLst>
    <dgm:cxn modelId="{EED94BA7-5025-4476-9D27-7FE9FB7EF588}" type="presOf" srcId="{CEA17291-C0E9-4641-A638-238AD1CB60FB}" destId="{AE7BB7FB-BA89-4CE9-BF94-DEEA39E05939}" srcOrd="0" destOrd="0" presId="urn:microsoft.com/office/officeart/2005/8/layout/vList2"/>
    <dgm:cxn modelId="{D6218D49-E013-413E-B679-DADC9872C515}" srcId="{70D85159-7FCB-4800-ADF3-159AB46A1DCA}" destId="{79718A4E-B346-4C2B-BD70-501C441417F5}" srcOrd="1" destOrd="0" parTransId="{E4B7DB4E-0741-4D1B-84BC-81CD1C844C1B}" sibTransId="{A2C82A76-78CA-4F2C-91A9-3C27BA50E670}"/>
    <dgm:cxn modelId="{43D91F1A-2890-4319-8A98-ED74148E8F17}" type="presOf" srcId="{70D85159-7FCB-4800-ADF3-159AB46A1DCA}" destId="{10303628-6500-49AA-9954-A6D14602A7A1}" srcOrd="0" destOrd="0" presId="urn:microsoft.com/office/officeart/2005/8/layout/vList2"/>
    <dgm:cxn modelId="{3C419D39-571D-446E-B9BC-115204F1D66A}" type="presOf" srcId="{79718A4E-B346-4C2B-BD70-501C441417F5}" destId="{F95DBB66-E9D6-479F-AE67-5FD2DFB0D5DE}" srcOrd="0" destOrd="0" presId="urn:microsoft.com/office/officeart/2005/8/layout/vList2"/>
    <dgm:cxn modelId="{19A53D73-6F3B-4F1A-9DCD-4F7D47CDD0EF}" srcId="{70D85159-7FCB-4800-ADF3-159AB46A1DCA}" destId="{CEA17291-C0E9-4641-A638-238AD1CB60FB}" srcOrd="0" destOrd="0" parTransId="{023476D3-5676-46AA-A497-05912B4CF7CB}" sibTransId="{0192697C-A0F2-4E8E-83AC-95869270F90D}"/>
    <dgm:cxn modelId="{509517E5-CF1C-46B1-8A4A-9B6E032CB7C9}" type="presParOf" srcId="{10303628-6500-49AA-9954-A6D14602A7A1}" destId="{AE7BB7FB-BA89-4CE9-BF94-DEEA39E05939}" srcOrd="0" destOrd="0" presId="urn:microsoft.com/office/officeart/2005/8/layout/vList2"/>
    <dgm:cxn modelId="{8BE27498-E8DD-43C5-9651-84EE92CDE3A9}" type="presParOf" srcId="{10303628-6500-49AA-9954-A6D14602A7A1}" destId="{4F8C8237-638C-4A7F-B9B9-5CC6201BE27B}" srcOrd="1" destOrd="0" presId="urn:microsoft.com/office/officeart/2005/8/layout/vList2"/>
    <dgm:cxn modelId="{244F3365-8626-460D-8A8A-00D97719DEF0}" type="presParOf" srcId="{10303628-6500-49AA-9954-A6D14602A7A1}" destId="{F95DBB66-E9D6-479F-AE67-5FD2DFB0D5DE}" srcOrd="2"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9D542D34-B2CC-483B-96D4-AC780042E77C}" type="datetimeFigureOut">
              <a:rPr lang="en-US" smtClean="0"/>
              <a:pPr/>
              <a:t>11/1/2008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EF7676FC-701A-4795-A500-8D1424C5A2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requirements were emerging alongside the large growth</a:t>
            </a:r>
            <a:r>
              <a:rPr lang="en-US" baseline="0" dirty="0" smtClean="0"/>
              <a:t> in genome sequence data from traditional Sanger sequencing.</a:t>
            </a:r>
          </a:p>
          <a:p>
            <a:r>
              <a:rPr lang="en-US" dirty="0" smtClean="0"/>
              <a:t>The need is </a:t>
            </a:r>
            <a:r>
              <a:rPr lang="en-US" baseline="0" dirty="0" smtClean="0"/>
              <a:t>urgent now because of the quantum leap in data volume due to </a:t>
            </a:r>
            <a:r>
              <a:rPr lang="en-US" dirty="0" smtClean="0"/>
              <a:t>short read</a:t>
            </a:r>
            <a:r>
              <a:rPr lang="en-US" baseline="0" dirty="0" smtClean="0"/>
              <a:t> Next Generation sequencing technologies.</a:t>
            </a:r>
            <a:endParaRPr lang="en-US" dirty="0" smtClean="0"/>
          </a:p>
          <a:p>
            <a:r>
              <a:rPr lang="en-US" dirty="0" smtClean="0"/>
              <a:t>The integration</a:t>
            </a:r>
            <a:r>
              <a:rPr lang="en-US" baseline="0" dirty="0" smtClean="0"/>
              <a:t> of data generation and downstream analysis is an important component of </a:t>
            </a:r>
            <a:r>
              <a:rPr lang="en-US" baseline="0" dirty="0" err="1" smtClean="0"/>
              <a:t>Bioptic</a:t>
            </a:r>
            <a:r>
              <a:rPr lang="en-US" baseline="0" dirty="0" smtClean="0"/>
              <a:t> and necessitates an emphasis on ease of extensibility and flexibility.</a:t>
            </a:r>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Bioptic</a:t>
            </a:r>
            <a:r>
              <a:rPr lang="en-US" dirty="0" smtClean="0"/>
              <a:t> has been designed for open-source development by multiple teams or individuals.</a:t>
            </a:r>
            <a:r>
              <a:rPr lang="en-US" baseline="0" dirty="0" smtClean="0"/>
              <a:t> </a:t>
            </a:r>
          </a:p>
          <a:p>
            <a:r>
              <a:rPr lang="en-US" baseline="0" dirty="0" smtClean="0"/>
              <a:t>Its modular design facilitates code reuse and allows for independent development of different functionalities.</a:t>
            </a:r>
          </a:p>
          <a:p>
            <a:r>
              <a:rPr lang="en-US" baseline="0" dirty="0" smtClean="0"/>
              <a:t>As part of the </a:t>
            </a:r>
            <a:r>
              <a:rPr lang="en-US" dirty="0" smtClean="0"/>
              <a:t>large-scale software engineering</a:t>
            </a:r>
            <a:r>
              <a:rPr lang="en-US" baseline="0" dirty="0" smtClean="0"/>
              <a:t> approach, the </a:t>
            </a:r>
            <a:r>
              <a:rPr lang="en-US" baseline="0" dirty="0" err="1" smtClean="0"/>
              <a:t>Bioptic</a:t>
            </a:r>
            <a:r>
              <a:rPr lang="en-US" baseline="0" dirty="0" smtClean="0"/>
              <a:t> project incorporates software </a:t>
            </a:r>
            <a:r>
              <a:rPr lang="en-US" dirty="0" smtClean="0"/>
              <a:t>testing tools and project management</a:t>
            </a:r>
            <a:r>
              <a:rPr lang="en-US" baseline="0" dirty="0" smtClean="0"/>
              <a:t> systems to ensure cooperation between developers and strengthen version control.</a:t>
            </a:r>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AJAX enables the ‘thick client’ approach to building</a:t>
            </a:r>
            <a:r>
              <a:rPr lang="en-US" baseline="0" dirty="0" smtClean="0"/>
              <a:t> web applications</a:t>
            </a:r>
          </a:p>
          <a:p>
            <a:r>
              <a:rPr lang="en-US" baseline="0" dirty="0" smtClean="0"/>
              <a:t>AJAX = </a:t>
            </a:r>
            <a:r>
              <a:rPr lang="en-US" b="1" baseline="0" dirty="0" smtClean="0"/>
              <a:t>A</a:t>
            </a:r>
            <a:r>
              <a:rPr lang="en-US" baseline="0" dirty="0" smtClean="0"/>
              <a:t>synchronous </a:t>
            </a:r>
            <a:r>
              <a:rPr lang="en-US" b="1" baseline="0" dirty="0" smtClean="0"/>
              <a:t>Ja</a:t>
            </a:r>
            <a:r>
              <a:rPr lang="en-US" baseline="0" dirty="0" smtClean="0"/>
              <a:t>vascript and </a:t>
            </a:r>
            <a:r>
              <a:rPr lang="en-US" b="1" baseline="0" dirty="0" smtClean="0"/>
              <a:t>X</a:t>
            </a:r>
            <a:r>
              <a:rPr lang="en-US" baseline="0" dirty="0" smtClean="0"/>
              <a:t>ML</a:t>
            </a:r>
          </a:p>
          <a:p>
            <a:r>
              <a:rPr lang="en-US" dirty="0" smtClean="0"/>
              <a:t>The</a:t>
            </a:r>
            <a:r>
              <a:rPr lang="en-US" baseline="0" dirty="0" smtClean="0"/>
              <a:t> key capability is independently manipulating different parts of the web page in response to the user.</a:t>
            </a:r>
          </a:p>
          <a:p>
            <a:r>
              <a:rPr lang="en-US" baseline="0" dirty="0" smtClean="0"/>
              <a:t>By not reloading the whole page each time the user clicks a button, the Javascript entity can maintain state whilst providing application functionality.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UCSC Genome Browser is a web-based genome browser which incorporates an increasing number of genome-related external data sources.</a:t>
            </a:r>
          </a:p>
          <a:p>
            <a:r>
              <a:rPr lang="en-US" baseline="0" dirty="0" smtClean="0"/>
              <a:t>Users can select feature tracks from a large assortment of sources and modify their display format.</a:t>
            </a:r>
          </a:p>
          <a:p>
            <a:r>
              <a:rPr lang="en-US" baseline="0" dirty="0" smtClean="0"/>
              <a:t>Aside from feature track selection, it does not provide a lexical search of the displayed data.</a:t>
            </a:r>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a:t>
            </a:r>
            <a:r>
              <a:rPr lang="en-US" baseline="0" dirty="0" smtClean="0"/>
              <a:t> UCSC, </a:t>
            </a:r>
            <a:r>
              <a:rPr lang="en-US" baseline="0" dirty="0" err="1" smtClean="0"/>
              <a:t>Ensembl’s</a:t>
            </a:r>
            <a:r>
              <a:rPr lang="en-US" baseline="0" dirty="0" smtClean="0"/>
              <a:t> Genome Browser has evolved to provide and more data sources as feature tracks. It also now displays base-level detail, similar to a sequence editor such as </a:t>
            </a:r>
            <a:r>
              <a:rPr lang="en-US" baseline="0" dirty="0" err="1" smtClean="0"/>
              <a:t>Consed</a:t>
            </a:r>
            <a:r>
              <a:rPr lang="en-US" baseline="0" dirty="0" smtClean="0"/>
              <a:t>.</a:t>
            </a:r>
          </a:p>
          <a:p>
            <a:r>
              <a:rPr lang="en-US" baseline="0" dirty="0" smtClean="0"/>
              <a:t>The </a:t>
            </a:r>
            <a:r>
              <a:rPr lang="en-US" baseline="0" dirty="0" err="1" smtClean="0"/>
              <a:t>achilles</a:t>
            </a:r>
            <a:r>
              <a:rPr lang="en-US" baseline="0" dirty="0" smtClean="0"/>
              <a:t> heel of both systems remains the image-file based display system.</a:t>
            </a:r>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IGV has</a:t>
            </a:r>
            <a:r>
              <a:rPr lang="en-US" baseline="0" dirty="0" smtClean="0"/>
              <a:t> a basic filtering option which allows the user to limit the displayed feature lines using keywords in the feature ID and type.</a:t>
            </a:r>
            <a:endParaRPr lang="en-US" dirty="0" smtClean="0"/>
          </a:p>
          <a:p>
            <a:endParaRPr lang="en-US" dirty="0" smtClean="0"/>
          </a:p>
          <a:p>
            <a:r>
              <a:rPr lang="en-US" dirty="0" smtClean="0"/>
              <a:t>Produced by the Broad</a:t>
            </a:r>
            <a:r>
              <a:rPr lang="en-US" baseline="0" dirty="0" smtClean="0"/>
              <a:t> Institute:</a:t>
            </a:r>
          </a:p>
          <a:p>
            <a:r>
              <a:rPr lang="en-US" dirty="0" smtClean="0"/>
              <a:t>http://www.broad.mit.edu/igv/index.html</a:t>
            </a:r>
          </a:p>
          <a:p>
            <a:endParaRPr lang="en-US" dirty="0" smtClean="0"/>
          </a:p>
          <a:p>
            <a:endParaRPr lang="en-US" dirty="0" smtClean="0"/>
          </a:p>
          <a:p>
            <a:r>
              <a:rPr lang="en-US" dirty="0" smtClean="0"/>
              <a:t>Tutorial</a:t>
            </a:r>
            <a:r>
              <a:rPr lang="en-US" baseline="0" dirty="0" smtClean="0"/>
              <a:t> is here:</a:t>
            </a:r>
            <a:endParaRPr lang="en-US" dirty="0" smtClean="0"/>
          </a:p>
          <a:p>
            <a:r>
              <a:rPr lang="en-US" dirty="0" smtClean="0"/>
              <a:t>http://www.broad.mit.edu/igv/doc/quickstart.html</a:t>
            </a:r>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Apollo is </a:t>
            </a:r>
            <a:r>
              <a:rPr lang="en-US" baseline="0" dirty="0" smtClean="0"/>
              <a:t>an open-source java application which was </a:t>
            </a:r>
            <a:r>
              <a:rPr lang="en-US" dirty="0" smtClean="0"/>
              <a:t>initially </a:t>
            </a:r>
            <a:r>
              <a:rPr lang="en-US" baseline="0" dirty="0" smtClean="0"/>
              <a:t>designed as a genome annotation tool for the Drosophila genome (Flybase).</a:t>
            </a:r>
          </a:p>
          <a:p>
            <a:r>
              <a:rPr lang="en-US" baseline="0" dirty="0" smtClean="0"/>
              <a:t>Access to the code and updated databases is now available using Java </a:t>
            </a:r>
            <a:r>
              <a:rPr lang="en-US" baseline="0" dirty="0" err="1" smtClean="0"/>
              <a:t>Webstart</a:t>
            </a:r>
            <a:r>
              <a:rPr lang="en-US" baseline="0" dirty="0" smtClean="0"/>
              <a:t> but annotations are stored in a local database.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Ajax </a:t>
            </a:r>
            <a:r>
              <a:rPr lang="en-US" dirty="0" err="1" smtClean="0"/>
              <a:t>GBrowse</a:t>
            </a:r>
            <a:r>
              <a:rPr lang="en-US" dirty="0" smtClean="0"/>
              <a:t> is a paradigm shift relative to the existing</a:t>
            </a:r>
            <a:r>
              <a:rPr lang="en-US" baseline="0" dirty="0" smtClean="0"/>
              <a:t> </a:t>
            </a:r>
            <a:r>
              <a:rPr lang="en-US" dirty="0" smtClean="0"/>
              <a:t>web genome browsers.</a:t>
            </a:r>
          </a:p>
          <a:p>
            <a:r>
              <a:rPr lang="en-US" dirty="0" smtClean="0"/>
              <a:t>One of it</a:t>
            </a:r>
            <a:r>
              <a:rPr lang="en-US" baseline="0" dirty="0" smtClean="0"/>
              <a:t>s main advantages is its ease of use – </a:t>
            </a:r>
            <a:r>
              <a:rPr lang="en-US" dirty="0" smtClean="0"/>
              <a:t>it</a:t>
            </a:r>
            <a:r>
              <a:rPr lang="en-US" baseline="0" dirty="0" smtClean="0"/>
              <a:t> allows </a:t>
            </a:r>
            <a:r>
              <a:rPr lang="en-US" dirty="0" smtClean="0"/>
              <a:t>extremely</a:t>
            </a:r>
            <a:r>
              <a:rPr lang="en-US" baseline="0" dirty="0" smtClean="0"/>
              <a:t> fast genome viewing and drag-and-drop feature selection.</a:t>
            </a:r>
            <a:endParaRPr lang="en-US" dirty="0" smtClean="0"/>
          </a:p>
          <a:p>
            <a:r>
              <a:rPr lang="en-US" dirty="0" smtClean="0"/>
              <a:t>It uses</a:t>
            </a:r>
            <a:r>
              <a:rPr lang="en-US" baseline="0" dirty="0" smtClean="0"/>
              <a:t> the ‘thick client’ approach, pushing much of the work the server previously did onto the web browser.</a:t>
            </a:r>
          </a:p>
          <a:p>
            <a:r>
              <a:rPr lang="en-US" baseline="0" dirty="0" smtClean="0"/>
              <a:t>JSON (JavaScript Object Notation) data files representing chunks of the genome and feature data are loaded on demand (like Google Maps), which dramatically reduces the bandwidth requirements and speeds up the image viewing, providing a real-time genome browsing experience.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Bioptic</a:t>
            </a:r>
            <a:r>
              <a:rPr lang="en-US" dirty="0" smtClean="0"/>
              <a:t> has been designed for open-source development by multiple teams or individuals.</a:t>
            </a:r>
            <a:r>
              <a:rPr lang="en-US" baseline="0" dirty="0" smtClean="0"/>
              <a:t> </a:t>
            </a:r>
          </a:p>
          <a:p>
            <a:r>
              <a:rPr lang="en-US" baseline="0" dirty="0" smtClean="0"/>
              <a:t>Its modular design facilitates code reuse and allows for independent development of different functionalities.</a:t>
            </a:r>
          </a:p>
          <a:p>
            <a:r>
              <a:rPr lang="en-US" baseline="0" dirty="0" smtClean="0"/>
              <a:t>As part of the </a:t>
            </a:r>
            <a:r>
              <a:rPr lang="en-US" dirty="0" smtClean="0"/>
              <a:t>large-scale software engineering</a:t>
            </a:r>
            <a:r>
              <a:rPr lang="en-US" baseline="0" dirty="0" smtClean="0"/>
              <a:t> approach, the </a:t>
            </a:r>
            <a:r>
              <a:rPr lang="en-US" baseline="0" dirty="0" err="1" smtClean="0"/>
              <a:t>Bioptic</a:t>
            </a:r>
            <a:r>
              <a:rPr lang="en-US" baseline="0" dirty="0" smtClean="0"/>
              <a:t> project incorporates software </a:t>
            </a:r>
            <a:r>
              <a:rPr lang="en-US" dirty="0" smtClean="0"/>
              <a:t>testing tools and project management</a:t>
            </a:r>
            <a:r>
              <a:rPr lang="en-US" baseline="0" dirty="0" smtClean="0"/>
              <a:t> systems to ensure cooperation between developers and strengthen version control.</a:t>
            </a:r>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dirty="0" smtClean="0"/>
              <a:t>Mon Nov 2</a:t>
            </a:r>
            <a:r>
              <a:rPr lang="en-US" baseline="30000" dirty="0" smtClean="0"/>
              <a:t>nd</a:t>
            </a:r>
            <a:r>
              <a:rPr lang="en-US" dirty="0" smtClean="0"/>
              <a:t>  2008</a:t>
            </a: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9870F45-FC12-4B91-AF40-A2AAD549367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433633-5D29-4EBA-AF85-B6EEF9F37FC8}" type="datetimeFigureOut">
              <a:rPr lang="en-US"/>
              <a:pPr>
                <a:defRPr/>
              </a:pPr>
              <a:t>11/1/2008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0BF705-1743-489C-B81B-ECD5EDFDC67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E43A16E-E531-4B72-96A3-42679862C6C8}" type="datetimeFigureOut">
              <a:rPr lang="en-US"/>
              <a:pPr>
                <a:defRPr/>
              </a:pPr>
              <a:t>11/1/2008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509761-B866-4B3C-B70C-E9200A587C7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602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EE36AF8-3223-4433-A361-1F751155BACC}" type="datetimeFigureOut">
              <a:rPr lang="en-US"/>
              <a:pPr>
                <a:defRPr/>
              </a:pPr>
              <a:t>11/1/2008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42754A-638F-4CAE-87E2-9556EC8F881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6DFCB55-F8F5-4C56-840E-1336037DCB80}" type="datetimeFigureOut">
              <a:rPr lang="en-US"/>
              <a:pPr>
                <a:defRPr/>
              </a:pPr>
              <a:t>11/1/2008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459288-C5C1-41EA-949D-73CADC87563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81A5980-C4A5-4C4A-89A4-DE2BA3EA1660}" type="datetimeFigureOut">
              <a:rPr lang="en-US"/>
              <a:pPr>
                <a:defRPr/>
              </a:pPr>
              <a:t>11/1/2008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8EAC0AD-2563-4274-B6BB-0C9B7C6AFC6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60F6ED3-AE42-4A69-9C21-1FBE5B1DFB38}" type="datetimeFigureOut">
              <a:rPr lang="en-US"/>
              <a:pPr>
                <a:defRPr/>
              </a:pPr>
              <a:t>11/1/2008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DAA13C9-D20A-498A-80EE-77ABE36C31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33F2C32-60EC-4EFB-A1FC-653D37978EBE}" type="datetimeFigureOut">
              <a:rPr lang="en-US"/>
              <a:pPr>
                <a:defRPr/>
              </a:pPr>
              <a:t>11/1/2008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2D26E1E-C6A0-413C-849A-34C7B1A5828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B33711-7AB5-4561-8A61-C0FB9BF15D64}" type="datetimeFigureOut">
              <a:rPr lang="en-US"/>
              <a:pPr>
                <a:defRPr/>
              </a:pPr>
              <a:t>11/1/2008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155A482-6747-4BB1-87E2-79B4A522723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CAF6C7-4623-4180-97D3-5EEDBBA47412}" type="datetimeFigureOut">
              <a:rPr lang="en-US"/>
              <a:pPr>
                <a:defRPr/>
              </a:pPr>
              <a:t>11/1/2008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683EE1F-CF4F-45B8-A5A6-83938C5C91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F2C00BB-3AFA-42AC-97C0-0C254983C4B4}" type="datetimeFigureOut">
              <a:rPr lang="en-US"/>
              <a:pPr>
                <a:defRPr/>
              </a:pPr>
              <a:t>11/1/2008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C17247-A232-45E7-840B-D6DDACBF780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Wed Sept 10</a:t>
            </a:r>
            <a:r>
              <a:rPr lang="en-US" baseline="30000"/>
              <a:t>th</a:t>
            </a:r>
            <a:r>
              <a:rPr lang="en-US"/>
              <a:t> 2008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09A9AE-82ED-4A10-B990-9E48D6794CD2}" type="slidenum">
              <a:rPr lang="en-US"/>
              <a:pPr>
                <a:defRPr/>
              </a:pPr>
              <a:t>‹#›</a:t>
            </a:fld>
            <a:endParaRPr lang="en-US"/>
          </a:p>
        </p:txBody>
      </p:sp>
      <p:sp>
        <p:nvSpPr>
          <p:cNvPr id="7" name="Title 1"/>
          <p:cNvSpPr txBox="1">
            <a:spLocks/>
          </p:cNvSpPr>
          <p:nvPr userDrawn="1"/>
        </p:nvSpPr>
        <p:spPr>
          <a:xfrm>
            <a:off x="0" y="152400"/>
            <a:ext cx="9144000" cy="685800"/>
          </a:xfrm>
          <a:prstGeom prst="rect">
            <a:avLst/>
          </a:prstGeom>
        </p:spPr>
        <p:txBody>
          <a:bodyPr/>
          <a:lstStyle>
            <a:lvl1pPr>
              <a:defRPr sz="4000">
                <a:latin typeface="Verdana" pitchFamily="34" charset="0"/>
              </a:defRPr>
            </a:lvl1pPr>
          </a:lstStyle>
          <a:p>
            <a:pPr algn="ctr">
              <a:defRPr/>
            </a:pPr>
            <a:r>
              <a:rPr lang="en-US" dirty="0" err="1" smtClean="0">
                <a:solidFill>
                  <a:schemeClr val="tx1">
                    <a:lumMod val="50000"/>
                    <a:lumOff val="50000"/>
                  </a:schemeClr>
                </a:solidFill>
                <a:ea typeface="+mj-ea"/>
                <a:cs typeface="+mj-cs"/>
              </a:rPr>
              <a:t>Bioptic</a:t>
            </a:r>
            <a:r>
              <a:rPr lang="en-US" dirty="0" smtClean="0">
                <a:solidFill>
                  <a:schemeClr val="tx1">
                    <a:lumMod val="50000"/>
                    <a:lumOff val="50000"/>
                  </a:schemeClr>
                </a:solidFill>
                <a:ea typeface="+mj-ea"/>
                <a:cs typeface="+mj-cs"/>
              </a:rPr>
              <a:t> NGS viewer</a:t>
            </a:r>
            <a:endParaRPr lang="en-US" dirty="0">
              <a:solidFill>
                <a:schemeClr val="tx1">
                  <a:lumMod val="50000"/>
                  <a:lumOff val="50000"/>
                </a:schemeClr>
              </a:solidFill>
              <a:ea typeface="+mj-ea"/>
              <a:cs typeface="+mj-cs"/>
            </a:endParaRPr>
          </a:p>
        </p:txBody>
      </p:sp>
      <p:sp>
        <p:nvSpPr>
          <p:cNvPr id="10" name="Slide Number Placeholder 5"/>
          <p:cNvSpPr txBox="1">
            <a:spLocks/>
          </p:cNvSpPr>
          <p:nvPr userDrawn="1"/>
        </p:nvSpPr>
        <p:spPr>
          <a:xfrm>
            <a:off x="6705600" y="6508750"/>
            <a:ext cx="2133600" cy="365125"/>
          </a:xfrm>
          <a:prstGeom prst="rect">
            <a:avLst/>
          </a:prstGeom>
        </p:spPr>
        <p:txBody>
          <a:bodyPr/>
          <a:lstStyle>
            <a:lvl1pPr>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Verdan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Verdan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Verdan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Colors" Target="../diagrams/colors3.xml"/><Relationship Id="rId3" Type="http://schemas.openxmlformats.org/officeDocument/2006/relationships/diagramLayout" Target="../diagrams/layout1.xml"/><Relationship Id="rId7" Type="http://schemas.openxmlformats.org/officeDocument/2006/relationships/diagramLayout" Target="../diagrams/layout2.xml"/><Relationship Id="rId12" Type="http://schemas.openxmlformats.org/officeDocument/2006/relationships/diagramQuickStyle" Target="../diagrams/quickStyle3.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diagramData" Target="../diagrams/data2.xml"/><Relationship Id="rId11" Type="http://schemas.openxmlformats.org/officeDocument/2006/relationships/diagramLayout" Target="../diagrams/layout3.xml"/><Relationship Id="rId5" Type="http://schemas.openxmlformats.org/officeDocument/2006/relationships/diagramColors" Target="../diagrams/colors1.xml"/><Relationship Id="rId10" Type="http://schemas.openxmlformats.org/officeDocument/2006/relationships/diagramData" Target="../diagrams/data3.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r>
              <a:rPr lang="en-US" dirty="0" smtClean="0"/>
              <a:t>Design a viewer for the growing volume of genome sequence data:</a:t>
            </a:r>
          </a:p>
          <a:p>
            <a:pPr lvl="3" eaLnBrk="1" hangingPunct="1"/>
            <a:r>
              <a:rPr lang="en-US" sz="2800" dirty="0" smtClean="0"/>
              <a:t> View large feature data sets</a:t>
            </a:r>
          </a:p>
          <a:p>
            <a:pPr lvl="3" eaLnBrk="1" hangingPunct="1"/>
            <a:r>
              <a:rPr lang="en-US" sz="2800" dirty="0" smtClean="0"/>
              <a:t> Fast image rendering</a:t>
            </a:r>
          </a:p>
          <a:p>
            <a:pPr lvl="3" eaLnBrk="1" hangingPunct="1"/>
            <a:r>
              <a:rPr lang="en-US" sz="2800" dirty="0" smtClean="0"/>
              <a:t> Interactive querying &amp; annotation</a:t>
            </a:r>
          </a:p>
          <a:p>
            <a:pPr lvl="3" eaLnBrk="1" hangingPunct="1"/>
            <a:r>
              <a:rPr lang="en-US" sz="2800" dirty="0" smtClean="0"/>
              <a:t> Easy-to-use interface</a:t>
            </a:r>
          </a:p>
          <a:p>
            <a:pPr lvl="3" eaLnBrk="1" hangingPunct="1"/>
            <a:r>
              <a:rPr lang="en-US" sz="2800" dirty="0" smtClean="0"/>
              <a:t> Enable sharing of data</a:t>
            </a:r>
          </a:p>
          <a:p>
            <a:pPr lvl="3" eaLnBrk="1" hangingPunct="1"/>
            <a:r>
              <a:rPr lang="en-US" sz="2800" dirty="0" smtClean="0"/>
              <a:t> Upstream: Data generation pipeline</a:t>
            </a:r>
          </a:p>
          <a:p>
            <a:pPr lvl="3" eaLnBrk="1" hangingPunct="1"/>
            <a:r>
              <a:rPr lang="en-US" sz="2800" dirty="0" smtClean="0"/>
              <a:t> Downstream: Analysis </a:t>
            </a:r>
            <a:r>
              <a:rPr lang="en-US" sz="2800" dirty="0" err="1" smtClean="0"/>
              <a:t>plugins</a:t>
            </a:r>
            <a:endParaRPr lang="en-US" sz="2800" dirty="0" smtClean="0"/>
          </a:p>
          <a:p>
            <a:pPr lvl="3"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Project Summary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Advantages </a:t>
            </a:r>
          </a:p>
          <a:p>
            <a:pPr lvl="1" eaLnBrk="1" hangingPunct="1"/>
            <a:r>
              <a:rPr lang="en-US" dirty="0" smtClean="0"/>
              <a:t> On-demand loading = fast </a:t>
            </a:r>
          </a:p>
          <a:p>
            <a:pPr lvl="1" eaLnBrk="1" hangingPunct="1"/>
            <a:r>
              <a:rPr lang="en-US" dirty="0" smtClean="0"/>
              <a:t> Nested container lists for quick searching</a:t>
            </a:r>
          </a:p>
          <a:p>
            <a:pPr lvl="1" eaLnBrk="1" hangingPunct="1"/>
            <a:r>
              <a:rPr lang="en-US" dirty="0" smtClean="0"/>
              <a:t> Features are displayed using DHTML</a:t>
            </a:r>
          </a:p>
          <a:p>
            <a:pPr lvl="1" eaLnBrk="1" hangingPunct="1"/>
            <a:r>
              <a:rPr lang="en-US" dirty="0" smtClean="0"/>
              <a:t> Allows access to the DOM (Document Object Model) using Javascript</a:t>
            </a:r>
          </a:p>
          <a:p>
            <a:pPr lvl="1" eaLnBrk="1" hangingPunct="1"/>
            <a:r>
              <a:rPr lang="en-US" dirty="0" smtClean="0"/>
              <a:t> Open-source and based on well-supported Javascript framework (Dojo)</a:t>
            </a:r>
          </a:p>
          <a:p>
            <a:pPr lvl="1" eaLnBrk="1" hangingPunct="1">
              <a:buNone/>
            </a:pPr>
            <a:endParaRPr lang="en-US" dirty="0" smtClean="0"/>
          </a:p>
          <a:p>
            <a:pPr lvl="1" eaLnBrk="1" hangingPunct="1">
              <a:buNone/>
            </a:pPr>
            <a:endParaRPr lang="en-US" dirty="0" smtClean="0"/>
          </a:p>
          <a:p>
            <a:pPr eaLnBrk="1" hangingPunct="1"/>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Ajax </a:t>
            </a:r>
            <a:r>
              <a:rPr lang="en-US" dirty="0" err="1" smtClean="0">
                <a:latin typeface="Verdana" pitchFamily="34" charset="0"/>
              </a:rPr>
              <a:t>Gbrowse</a:t>
            </a:r>
            <a:r>
              <a:rPr lang="en-US" dirty="0" smtClean="0">
                <a:latin typeface="Verdana" pitchFamily="34" charset="0"/>
              </a:rPr>
              <a:t> (cont.)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Modular design:</a:t>
            </a:r>
          </a:p>
          <a:p>
            <a:pPr lvl="1" eaLnBrk="1" hangingPunct="1"/>
            <a:r>
              <a:rPr lang="en-US" dirty="0" smtClean="0"/>
              <a:t> Functions: Pipeline + Report + View</a:t>
            </a:r>
          </a:p>
          <a:p>
            <a:pPr lvl="1" eaLnBrk="1" hangingPunct="1"/>
            <a:r>
              <a:rPr lang="en-US" dirty="0" smtClean="0"/>
              <a:t> Function = </a:t>
            </a:r>
            <a:r>
              <a:rPr lang="en-US" dirty="0" err="1" smtClean="0"/>
              <a:t>Plugin</a:t>
            </a:r>
            <a:endParaRPr lang="en-US" dirty="0" smtClean="0"/>
          </a:p>
          <a:p>
            <a:pPr lvl="1" eaLnBrk="1" hangingPunct="1"/>
            <a:r>
              <a:rPr lang="en-US" dirty="0" smtClean="0"/>
              <a:t> Dojo </a:t>
            </a:r>
            <a:r>
              <a:rPr lang="en-US" dirty="0" err="1" smtClean="0"/>
              <a:t>javascript</a:t>
            </a:r>
            <a:r>
              <a:rPr lang="en-US" dirty="0" smtClean="0"/>
              <a:t> framework tools</a:t>
            </a:r>
          </a:p>
          <a:p>
            <a:pPr lvl="2" eaLnBrk="1" hangingPunct="1"/>
            <a:r>
              <a:rPr lang="en-US" dirty="0" err="1" smtClean="0"/>
              <a:t>Plugin</a:t>
            </a:r>
            <a:r>
              <a:rPr lang="en-US" dirty="0" smtClean="0"/>
              <a:t> loading</a:t>
            </a:r>
          </a:p>
          <a:p>
            <a:pPr lvl="2" eaLnBrk="1" hangingPunct="1"/>
            <a:r>
              <a:rPr lang="en-US" dirty="0" smtClean="0"/>
              <a:t>AJAX, utilities and Testing</a:t>
            </a:r>
          </a:p>
          <a:p>
            <a:pPr eaLnBrk="1" hangingPunct="1"/>
            <a:r>
              <a:rPr lang="en-US" dirty="0" smtClean="0"/>
              <a:t>Project management:</a:t>
            </a:r>
          </a:p>
          <a:p>
            <a:pPr lvl="1" eaLnBrk="1" hangingPunct="1"/>
            <a:r>
              <a:rPr lang="en-US" dirty="0" smtClean="0"/>
              <a:t>CVS: </a:t>
            </a:r>
            <a:r>
              <a:rPr lang="en-US" dirty="0" err="1" smtClean="0"/>
              <a:t>trac</a:t>
            </a:r>
            <a:r>
              <a:rPr lang="en-US" dirty="0" smtClean="0"/>
              <a:t>/subversion</a:t>
            </a:r>
          </a:p>
          <a:p>
            <a:pPr lvl="1" eaLnBrk="1" hangingPunct="1"/>
            <a:r>
              <a:rPr lang="en-US" dirty="0" smtClean="0"/>
              <a:t>Check-out, modify, merge</a:t>
            </a:r>
          </a:p>
          <a:p>
            <a:pPr lvl="1" eaLnBrk="1" hangingPunct="1"/>
            <a:r>
              <a:rPr lang="en-US" dirty="0" smtClean="0"/>
              <a:t>Issue tracking</a:t>
            </a:r>
          </a:p>
          <a:p>
            <a:pPr eaLnBrk="1" hangingPunct="1"/>
            <a:endParaRPr lang="en-US" dirty="0" smtClean="0"/>
          </a:p>
          <a:p>
            <a:pPr eaLnBrk="1" hangingPunct="1"/>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Project Outline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Pipeline </a:t>
            </a:r>
          </a:p>
          <a:p>
            <a:pPr lvl="1" eaLnBrk="1" hangingPunct="1"/>
            <a:r>
              <a:rPr lang="en-US" dirty="0" smtClean="0"/>
              <a:t>Run NGS pipeline from base calling to downstream analysis (SNP prediction, etc.)</a:t>
            </a:r>
          </a:p>
          <a:p>
            <a:pPr eaLnBrk="1" hangingPunct="1"/>
            <a:r>
              <a:rPr lang="en-US" dirty="0" smtClean="0"/>
              <a:t>Report </a:t>
            </a:r>
          </a:p>
          <a:p>
            <a:pPr lvl="1" eaLnBrk="1" hangingPunct="1"/>
            <a:r>
              <a:rPr lang="en-US" dirty="0" smtClean="0"/>
              <a:t> Select features from the analysis output (e.g., SNPs) using user-defined criteria</a:t>
            </a:r>
          </a:p>
          <a:p>
            <a:pPr lvl="1" eaLnBrk="1" hangingPunct="1"/>
            <a:r>
              <a:rPr lang="en-US" dirty="0" smtClean="0"/>
              <a:t>Output to Excel, .txt file or web page</a:t>
            </a:r>
          </a:p>
          <a:p>
            <a:pPr eaLnBrk="1" hangingPunct="1"/>
            <a:r>
              <a:rPr lang="en-US" dirty="0" smtClean="0"/>
              <a:t>View</a:t>
            </a:r>
          </a:p>
          <a:p>
            <a:pPr lvl="1" eaLnBrk="1" hangingPunct="1"/>
            <a:r>
              <a:rPr lang="en-US" dirty="0" smtClean="0"/>
              <a:t> Features are mapped to human genome</a:t>
            </a:r>
          </a:p>
          <a:p>
            <a:pPr lvl="1" eaLnBrk="1" hangingPunct="1"/>
            <a:r>
              <a:rPr lang="en-US" dirty="0" smtClean="0"/>
              <a:t> Annotation of features</a:t>
            </a:r>
          </a:p>
          <a:p>
            <a:pPr eaLnBrk="1" hangingPunct="1"/>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err="1" smtClean="0">
                <a:latin typeface="Verdana" pitchFamily="34" charset="0"/>
              </a:rPr>
              <a:t>Bioptic</a:t>
            </a:r>
            <a:r>
              <a:rPr lang="en-US" dirty="0" smtClean="0">
                <a:latin typeface="Verdana" pitchFamily="34" charset="0"/>
              </a:rPr>
              <a:t> </a:t>
            </a:r>
            <a:r>
              <a:rPr lang="en-US" dirty="0" err="1" smtClean="0">
                <a:latin typeface="Verdana" pitchFamily="34" charset="0"/>
              </a:rPr>
              <a:t>plugins</a:t>
            </a:r>
            <a:endParaRPr lang="en-US" dirty="0" smtClean="0">
              <a:latin typeface="Verdan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p:cNvSpPr>
            <a:spLocks noGrp="1"/>
          </p:cNvSpPr>
          <p:nvPr>
            <p:ph type="ctrTitle" idx="4294967295"/>
          </p:nvPr>
        </p:nvSpPr>
        <p:spPr bwMode="auto">
          <a:xfrm>
            <a:off x="381000" y="838200"/>
            <a:ext cx="8229600" cy="762000"/>
          </a:xfrm>
          <a:prstGeom prst="rect">
            <a:avLst/>
          </a:prstGeom>
          <a:noFill/>
          <a:ln>
            <a:miter lim="800000"/>
            <a:headEnd/>
            <a:tailEnd/>
          </a:ln>
        </p:spPr>
        <p:txBody>
          <a:bodyPr/>
          <a:lstStyle/>
          <a:p>
            <a:pPr eaLnBrk="1" hangingPunct="1"/>
            <a:r>
              <a:rPr lang="en-US" dirty="0" smtClean="0">
                <a:latin typeface="Verdana" pitchFamily="34" charset="0"/>
              </a:rPr>
              <a:t>Workflow </a:t>
            </a:r>
            <a:r>
              <a:rPr lang="en-US" dirty="0" err="1" smtClean="0">
                <a:latin typeface="Verdana" pitchFamily="34" charset="0"/>
              </a:rPr>
              <a:t>Plugin</a:t>
            </a:r>
            <a:endParaRPr lang="en-US" dirty="0" smtClean="0">
              <a:latin typeface="Verdana" pitchFamily="34" charset="0"/>
            </a:endParaRPr>
          </a:p>
        </p:txBody>
      </p:sp>
      <p:graphicFrame>
        <p:nvGraphicFramePr>
          <p:cNvPr id="4" name="Diagram 3"/>
          <p:cNvGraphicFramePr/>
          <p:nvPr/>
        </p:nvGraphicFramePr>
        <p:xfrm>
          <a:off x="304800" y="3200400"/>
          <a:ext cx="8610600" cy="325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066800" y="2362200"/>
          <a:ext cx="7772400" cy="1828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6" name="Diagram 5"/>
          <p:cNvGraphicFramePr/>
          <p:nvPr/>
        </p:nvGraphicFramePr>
        <p:xfrm>
          <a:off x="381000" y="1524000"/>
          <a:ext cx="7772400" cy="1066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Drag-n-drop Workflow wizard</a:t>
            </a:r>
            <a:endParaRPr lang="en-US" dirty="0" smtClean="0"/>
          </a:p>
          <a:p>
            <a:pPr lvl="1" eaLnBrk="1" hangingPunct="1"/>
            <a:r>
              <a:rPr lang="en-US" dirty="0" smtClean="0"/>
              <a:t> </a:t>
            </a:r>
            <a:r>
              <a:rPr lang="en-US" dirty="0" smtClean="0"/>
              <a:t>User decides series of </a:t>
            </a:r>
            <a:r>
              <a:rPr lang="en-US" dirty="0" smtClean="0"/>
              <a:t>application to use</a:t>
            </a:r>
          </a:p>
          <a:p>
            <a:pPr lvl="1" eaLnBrk="1" hangingPunct="1"/>
            <a:r>
              <a:rPr lang="en-US" dirty="0" smtClean="0"/>
              <a:t> </a:t>
            </a:r>
            <a:r>
              <a:rPr lang="en-US" dirty="0" smtClean="0"/>
              <a:t>User can alter parameters for each application</a:t>
            </a:r>
          </a:p>
          <a:p>
            <a:pPr lvl="1" eaLnBrk="1" hangingPunct="1"/>
            <a:r>
              <a:rPr lang="en-US" dirty="0" smtClean="0"/>
              <a:t> </a:t>
            </a:r>
            <a:r>
              <a:rPr lang="en-US" dirty="0" smtClean="0"/>
              <a:t>Utility applications are available for sequence file format conversions, etc.</a:t>
            </a:r>
          </a:p>
          <a:p>
            <a:pPr lvl="1" eaLnBrk="1" hangingPunct="1"/>
            <a:r>
              <a:rPr lang="en-US" dirty="0" smtClean="0"/>
              <a:t> </a:t>
            </a:r>
            <a:r>
              <a:rPr lang="en-US" dirty="0" smtClean="0"/>
              <a:t>User can run workflow and view progress, output files and error files</a:t>
            </a:r>
          </a:p>
          <a:p>
            <a:pPr lvl="1" eaLnBrk="1" hangingPunct="1"/>
            <a:r>
              <a:rPr lang="en-US" dirty="0" smtClean="0"/>
              <a:t> </a:t>
            </a:r>
            <a:r>
              <a:rPr lang="en-US" dirty="0" smtClean="0"/>
              <a:t>Workflows can be saved and reused with different input data sets</a:t>
            </a:r>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Workflow </a:t>
            </a:r>
            <a:r>
              <a:rPr lang="en-US" dirty="0" err="1" smtClean="0">
                <a:latin typeface="Verdana" pitchFamily="34" charset="0"/>
              </a:rPr>
              <a:t>plugin</a:t>
            </a:r>
            <a:r>
              <a:rPr lang="en-US" dirty="0" smtClean="0">
                <a:latin typeface="Verdana" pitchFamily="34" charset="0"/>
              </a:rPr>
              <a:t> (cont.)</a:t>
            </a:r>
            <a:endParaRPr lang="en-US" dirty="0" smtClean="0">
              <a:latin typeface="Verdan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algn="ctr" eaLnBrk="1" hangingPunct="1"/>
            <a:endParaRPr lang="en-US" dirty="0" smtClean="0"/>
          </a:p>
          <a:p>
            <a:pPr algn="ctr" eaLnBrk="1" hangingPunct="1"/>
            <a:endParaRPr lang="en-US" dirty="0" smtClean="0"/>
          </a:p>
          <a:p>
            <a:pPr algn="ctr" eaLnBrk="1" hangingPunct="1"/>
            <a:endParaRPr lang="en-US" dirty="0" smtClean="0"/>
          </a:p>
          <a:p>
            <a:pPr algn="ctr" eaLnBrk="1" hangingPunct="1"/>
            <a:r>
              <a:rPr lang="en-US" dirty="0" smtClean="0"/>
              <a:t>Screenshot of workflow tab</a:t>
            </a:r>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Workflow </a:t>
            </a:r>
            <a:r>
              <a:rPr lang="en-US" dirty="0" err="1" smtClean="0">
                <a:latin typeface="Verdana" pitchFamily="34" charset="0"/>
              </a:rPr>
              <a:t>plugin</a:t>
            </a:r>
            <a:r>
              <a:rPr lang="en-US" dirty="0" smtClean="0">
                <a:latin typeface="Verdana" pitchFamily="34" charset="0"/>
              </a:rPr>
              <a:t> (cont.)</a:t>
            </a:r>
            <a:endParaRPr lang="en-US" dirty="0" smtClean="0">
              <a:latin typeface="Verdan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SNP prediction verification</a:t>
            </a:r>
            <a:endParaRPr lang="en-US" dirty="0" smtClean="0"/>
          </a:p>
          <a:p>
            <a:pPr lvl="1" eaLnBrk="1" hangingPunct="1"/>
            <a:r>
              <a:rPr lang="en-US" dirty="0" smtClean="0"/>
              <a:t> </a:t>
            </a:r>
            <a:r>
              <a:rPr lang="en-US" dirty="0" smtClean="0"/>
              <a:t>User employs criteria to select from possible SNPs predicted in the workflow stage:</a:t>
            </a:r>
          </a:p>
          <a:p>
            <a:pPr lvl="2" eaLnBrk="1" hangingPunct="1"/>
            <a:r>
              <a:rPr lang="en-US" dirty="0" smtClean="0"/>
              <a:t>% frequency of SNP</a:t>
            </a:r>
          </a:p>
          <a:p>
            <a:pPr lvl="2" eaLnBrk="1" hangingPunct="1"/>
            <a:r>
              <a:rPr lang="en-US" dirty="0" smtClean="0"/>
              <a:t>matching with </a:t>
            </a:r>
            <a:r>
              <a:rPr lang="en-US" dirty="0" err="1" smtClean="0"/>
              <a:t>dbSNP</a:t>
            </a:r>
            <a:endParaRPr lang="en-US" dirty="0" smtClean="0"/>
          </a:p>
          <a:p>
            <a:pPr lvl="2" eaLnBrk="1" hangingPunct="1"/>
            <a:r>
              <a:rPr lang="en-US" dirty="0" smtClean="0"/>
              <a:t>proximity to exons, </a:t>
            </a:r>
            <a:r>
              <a:rPr lang="en-US" dirty="0" err="1" smtClean="0"/>
              <a:t>introns</a:t>
            </a:r>
            <a:r>
              <a:rPr lang="en-US" dirty="0" smtClean="0"/>
              <a:t>, UTR</a:t>
            </a:r>
          </a:p>
          <a:p>
            <a:pPr lvl="1" eaLnBrk="1" hangingPunct="1"/>
            <a:r>
              <a:rPr lang="en-US" dirty="0" smtClean="0"/>
              <a:t> </a:t>
            </a:r>
            <a:r>
              <a:rPr lang="en-US" dirty="0" smtClean="0"/>
              <a:t>Output to Excel, .txt and .html</a:t>
            </a:r>
          </a:p>
          <a:p>
            <a:pPr lvl="1" eaLnBrk="1" hangingPunct="1"/>
            <a:r>
              <a:rPr lang="en-US" dirty="0" smtClean="0"/>
              <a:t> </a:t>
            </a:r>
            <a:r>
              <a:rPr lang="en-US" dirty="0" smtClean="0"/>
              <a:t>Selected SNPs are linked to the View: clicking on them will open a View Tab</a:t>
            </a:r>
            <a:endParaRPr lang="en-US" dirty="0" smtClean="0"/>
          </a:p>
          <a:p>
            <a:pPr lvl="2" eaLnBrk="1" hangingPunct="1"/>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Report </a:t>
            </a:r>
            <a:r>
              <a:rPr lang="en-US" dirty="0" err="1" smtClean="0">
                <a:latin typeface="Verdana" pitchFamily="34" charset="0"/>
              </a:rPr>
              <a:t>plugin</a:t>
            </a:r>
            <a:endParaRPr lang="en-US" dirty="0" smtClean="0">
              <a:latin typeface="Verdan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algn="ctr" eaLnBrk="1" hangingPunct="1"/>
            <a:endParaRPr lang="en-US" dirty="0" smtClean="0"/>
          </a:p>
          <a:p>
            <a:pPr algn="ctr" eaLnBrk="1" hangingPunct="1"/>
            <a:endParaRPr lang="en-US" dirty="0" smtClean="0"/>
          </a:p>
          <a:p>
            <a:pPr algn="ctr" eaLnBrk="1" hangingPunct="1"/>
            <a:endParaRPr lang="en-US" dirty="0" smtClean="0"/>
          </a:p>
          <a:p>
            <a:pPr algn="ctr" eaLnBrk="1" hangingPunct="1"/>
            <a:r>
              <a:rPr lang="en-US" dirty="0" smtClean="0"/>
              <a:t>Screenshot of Report </a:t>
            </a:r>
            <a:r>
              <a:rPr lang="en-US" dirty="0" smtClean="0"/>
              <a:t>tab</a:t>
            </a:r>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Report </a:t>
            </a:r>
            <a:r>
              <a:rPr lang="en-US" dirty="0" err="1" smtClean="0">
                <a:latin typeface="Verdana" pitchFamily="34" charset="0"/>
              </a:rPr>
              <a:t>plugin</a:t>
            </a:r>
            <a:r>
              <a:rPr lang="en-US" dirty="0" smtClean="0">
                <a:latin typeface="Verdana" pitchFamily="34" charset="0"/>
              </a:rPr>
              <a:t> (cont.)</a:t>
            </a:r>
            <a:endParaRPr lang="en-US" dirty="0" smtClean="0">
              <a:latin typeface="Verdan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Genome-level data exploration</a:t>
            </a:r>
            <a:endParaRPr lang="en-US" dirty="0" smtClean="0"/>
          </a:p>
          <a:p>
            <a:pPr lvl="1" eaLnBrk="1" hangingPunct="1"/>
            <a:r>
              <a:rPr lang="en-US" dirty="0" smtClean="0"/>
              <a:t> </a:t>
            </a:r>
            <a:r>
              <a:rPr lang="en-US" dirty="0" smtClean="0"/>
              <a:t>SNPs or other genomic features predicted in the Report step are added to existing annotated features</a:t>
            </a:r>
          </a:p>
          <a:p>
            <a:pPr lvl="1" eaLnBrk="1" hangingPunct="1"/>
            <a:r>
              <a:rPr lang="en-US" dirty="0" smtClean="0"/>
              <a:t> </a:t>
            </a:r>
            <a:r>
              <a:rPr lang="en-US" dirty="0" smtClean="0"/>
              <a:t>Annotations can be added by the user and saved to the database</a:t>
            </a:r>
          </a:p>
          <a:p>
            <a:pPr lvl="1" eaLnBrk="1" hangingPunct="1"/>
            <a:r>
              <a:rPr lang="en-US" dirty="0" smtClean="0"/>
              <a:t> </a:t>
            </a:r>
            <a:r>
              <a:rPr lang="en-US" dirty="0" smtClean="0"/>
              <a:t>External features can be uploaded by the user</a:t>
            </a:r>
          </a:p>
          <a:p>
            <a:pPr lvl="1" eaLnBrk="1" hangingPunct="1"/>
            <a:r>
              <a:rPr lang="en-US" dirty="0" smtClean="0"/>
              <a:t> </a:t>
            </a:r>
            <a:r>
              <a:rPr lang="en-US" dirty="0" smtClean="0"/>
              <a:t>Additional features to be developed</a:t>
            </a:r>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View </a:t>
            </a:r>
            <a:r>
              <a:rPr lang="en-US" dirty="0" err="1" smtClean="0">
                <a:latin typeface="Verdana" pitchFamily="34" charset="0"/>
              </a:rPr>
              <a:t>plugin</a:t>
            </a:r>
            <a:endParaRPr lang="en-US" dirty="0" smtClean="0">
              <a:latin typeface="Verdan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algn="ctr" eaLnBrk="1" hangingPunct="1"/>
            <a:endParaRPr lang="en-US" dirty="0" smtClean="0"/>
          </a:p>
          <a:p>
            <a:pPr algn="ctr" eaLnBrk="1" hangingPunct="1"/>
            <a:endParaRPr lang="en-US" dirty="0" smtClean="0"/>
          </a:p>
          <a:p>
            <a:pPr algn="ctr" eaLnBrk="1" hangingPunct="1"/>
            <a:endParaRPr lang="en-US" dirty="0" smtClean="0"/>
          </a:p>
          <a:p>
            <a:pPr algn="ctr" eaLnBrk="1" hangingPunct="1"/>
            <a:r>
              <a:rPr lang="en-US" dirty="0" smtClean="0"/>
              <a:t>Screenshot of View </a:t>
            </a:r>
            <a:r>
              <a:rPr lang="en-US" dirty="0" smtClean="0"/>
              <a:t>tab</a:t>
            </a:r>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View </a:t>
            </a:r>
            <a:r>
              <a:rPr lang="en-US" dirty="0" err="1" smtClean="0">
                <a:latin typeface="Verdana" pitchFamily="34" charset="0"/>
              </a:rPr>
              <a:t>plugin</a:t>
            </a:r>
            <a:r>
              <a:rPr lang="en-US" dirty="0" smtClean="0">
                <a:latin typeface="Verdana" pitchFamily="34" charset="0"/>
              </a:rPr>
              <a:t> (cont.)</a:t>
            </a:r>
            <a:endParaRPr lang="en-US" dirty="0" smtClean="0">
              <a:latin typeface="Verdan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Current sequence viewers are limited by their technologies:</a:t>
            </a:r>
          </a:p>
          <a:p>
            <a:pPr eaLnBrk="1" hangingPunct="1"/>
            <a:r>
              <a:rPr lang="en-US" dirty="0" smtClean="0"/>
              <a:t>UCSC, Ensembl, </a:t>
            </a:r>
            <a:r>
              <a:rPr lang="en-US" dirty="0" err="1" smtClean="0"/>
              <a:t>Gbrowse</a:t>
            </a:r>
            <a:endParaRPr lang="en-US" dirty="0" smtClean="0"/>
          </a:p>
          <a:p>
            <a:pPr lvl="1" eaLnBrk="1" hangingPunct="1"/>
            <a:r>
              <a:rPr lang="en-US" dirty="0" smtClean="0"/>
              <a:t> Thin client server </a:t>
            </a:r>
            <a:r>
              <a:rPr lang="en-US" dirty="0" smtClean="0">
                <a:sym typeface="Wingdings" pitchFamily="2" charset="2"/>
              </a:rPr>
              <a:t> </a:t>
            </a:r>
            <a:r>
              <a:rPr lang="en-US" dirty="0" smtClean="0"/>
              <a:t>browser paradigm</a:t>
            </a:r>
          </a:p>
          <a:p>
            <a:pPr lvl="1" eaLnBrk="1" hangingPunct="1"/>
            <a:r>
              <a:rPr lang="en-US" dirty="0" smtClean="0"/>
              <a:t> Each new view means a new image (slow)</a:t>
            </a:r>
          </a:p>
          <a:p>
            <a:pPr lvl="1" eaLnBrk="1" hangingPunct="1"/>
            <a:r>
              <a:rPr lang="en-US" dirty="0" smtClean="0"/>
              <a:t> Limited interaction</a:t>
            </a:r>
          </a:p>
          <a:p>
            <a:pPr eaLnBrk="1" hangingPunct="1"/>
            <a:r>
              <a:rPr lang="en-US" dirty="0" smtClean="0"/>
              <a:t>IGV, Apollo </a:t>
            </a:r>
          </a:p>
          <a:p>
            <a:pPr lvl="1" eaLnBrk="1" hangingPunct="1"/>
            <a:r>
              <a:rPr lang="en-US" dirty="0" smtClean="0"/>
              <a:t> Java application</a:t>
            </a:r>
          </a:p>
          <a:p>
            <a:pPr lvl="1" eaLnBrk="1" hangingPunct="1"/>
            <a:r>
              <a:rPr lang="en-US" dirty="0" smtClean="0"/>
              <a:t> Increased interaction</a:t>
            </a:r>
          </a:p>
          <a:p>
            <a:pPr lvl="1" eaLnBrk="1" hangingPunct="1"/>
            <a:r>
              <a:rPr lang="en-US" dirty="0" smtClean="0"/>
              <a:t> Limited data sharing (data is local)</a:t>
            </a:r>
          </a:p>
          <a:p>
            <a:pPr eaLnBrk="1" hangingPunct="1"/>
            <a:endParaRPr lang="en-US" dirty="0" smtClean="0"/>
          </a:p>
          <a:p>
            <a:pPr lvl="3" eaLnBrk="1" hangingPunct="1"/>
            <a:endParaRPr lang="en-US" sz="3200"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Motivation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buNone/>
            </a:pPr>
            <a:r>
              <a:rPr lang="en-US" dirty="0" smtClean="0"/>
              <a:t>Development milestones:</a:t>
            </a:r>
          </a:p>
          <a:p>
            <a:pPr marL="514350" indent="-514350" eaLnBrk="1" hangingPunct="1">
              <a:buFont typeface="+mj-lt"/>
              <a:buAutoNum type="arabicPeriod"/>
            </a:pPr>
            <a:r>
              <a:rPr lang="en-US" dirty="0" smtClean="0"/>
              <a:t>Workflow, SNP Report, View coupling</a:t>
            </a:r>
          </a:p>
          <a:p>
            <a:pPr lvl="1" eaLnBrk="1" hangingPunct="1">
              <a:buNone/>
            </a:pPr>
            <a:r>
              <a:rPr lang="en-US" dirty="0" smtClean="0"/>
              <a:t>Human mitochondrial </a:t>
            </a:r>
            <a:r>
              <a:rPr lang="en-US" dirty="0" smtClean="0"/>
              <a:t>SNPs</a:t>
            </a:r>
          </a:p>
          <a:p>
            <a:pPr marL="514350" indent="-514350" eaLnBrk="1" hangingPunct="1">
              <a:buFont typeface="+mj-lt"/>
              <a:buAutoNum type="arabicPeriod"/>
            </a:pPr>
            <a:r>
              <a:rPr lang="en-US" dirty="0" smtClean="0"/>
              <a:t>Advanced </a:t>
            </a:r>
            <a:r>
              <a:rPr lang="en-US" dirty="0" smtClean="0"/>
              <a:t>SNP verification</a:t>
            </a:r>
          </a:p>
          <a:p>
            <a:pPr marL="914400" lvl="1" indent="-514350" eaLnBrk="1" hangingPunct="1">
              <a:buNone/>
            </a:pPr>
            <a:r>
              <a:rPr lang="en-US" dirty="0" smtClean="0"/>
              <a:t>Human </a:t>
            </a:r>
            <a:r>
              <a:rPr lang="en-US" dirty="0" smtClean="0"/>
              <a:t>genome SNPs</a:t>
            </a:r>
          </a:p>
          <a:p>
            <a:pPr marL="514350" indent="-514350" eaLnBrk="1" hangingPunct="1">
              <a:buFont typeface="+mj-lt"/>
              <a:buAutoNum type="arabicPeriod"/>
            </a:pPr>
            <a:r>
              <a:rPr lang="en-US" dirty="0" smtClean="0"/>
              <a:t>Genome v</a:t>
            </a:r>
            <a:r>
              <a:rPr lang="en-US" dirty="0" smtClean="0"/>
              <a:t>iewer-based data mining</a:t>
            </a:r>
          </a:p>
          <a:p>
            <a:pPr marL="342900" lvl="1" indent="-342900" eaLnBrk="1" hangingPunct="1">
              <a:buNone/>
            </a:pPr>
            <a:r>
              <a:rPr lang="en-US" dirty="0" smtClean="0"/>
              <a:t>	Optimized </a:t>
            </a:r>
            <a:r>
              <a:rPr lang="en-US" dirty="0" smtClean="0"/>
              <a:t>querying</a:t>
            </a:r>
          </a:p>
          <a:p>
            <a:pPr marL="342900" lvl="1" indent="-342900" eaLnBrk="1" hangingPunct="1">
              <a:buNone/>
            </a:pPr>
            <a:r>
              <a:rPr lang="en-US" dirty="0" smtClean="0"/>
              <a:t>	External databases</a:t>
            </a:r>
            <a:endParaRPr lang="en-US" dirty="0" smtClean="0"/>
          </a:p>
          <a:p>
            <a:pPr marL="514350" indent="-514350" eaLnBrk="1" hangingPunct="1">
              <a:buFont typeface="+mj-lt"/>
              <a:buAutoNum type="arabicPeriod"/>
            </a:pPr>
            <a:r>
              <a:rPr lang="en-US" dirty="0" smtClean="0"/>
              <a:t>First Release (version 1.0)</a:t>
            </a:r>
          </a:p>
          <a:p>
            <a:pPr marL="514350" indent="-514350" eaLnBrk="1" hangingPunct="1">
              <a:buFont typeface="+mj-lt"/>
              <a:buAutoNum type="arabicPeriod"/>
            </a:pPr>
            <a:endParaRPr lang="en-US" dirty="0" smtClean="0"/>
          </a:p>
          <a:p>
            <a:pPr marL="342900" lvl="1" indent="-342900" eaLnBrk="1" hangingPunct="1">
              <a:buNone/>
            </a:pPr>
            <a:r>
              <a:rPr lang="en-US" dirty="0" smtClean="0"/>
              <a:t>	</a:t>
            </a:r>
          </a:p>
          <a:p>
            <a:pPr eaLnBrk="1" hangingPunct="1">
              <a:buNone/>
            </a:pPr>
            <a:endParaRPr lang="en-US" dirty="0" smtClean="0"/>
          </a:p>
          <a:p>
            <a:pPr lvl="1" eaLnBrk="1" hangingPunct="1">
              <a:buNone/>
            </a:pPr>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Roadmap</a:t>
            </a:r>
            <a:endParaRPr lang="en-US" dirty="0" smtClean="0">
              <a:latin typeface="Verdana"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buNone/>
            </a:pPr>
            <a:endParaRPr lang="en-US" dirty="0" smtClean="0"/>
          </a:p>
          <a:p>
            <a:pPr eaLnBrk="1" hangingPunct="1">
              <a:buNone/>
            </a:pPr>
            <a:endParaRPr lang="en-US" dirty="0" smtClean="0"/>
          </a:p>
          <a:p>
            <a:pPr eaLnBrk="1" hangingPunct="1">
              <a:buNone/>
            </a:pPr>
            <a:endParaRPr lang="en-US" dirty="0" smtClean="0"/>
          </a:p>
          <a:p>
            <a:pPr algn="ctr" eaLnBrk="1" hangingPunct="1">
              <a:buNone/>
            </a:pPr>
            <a:r>
              <a:rPr lang="en-US" dirty="0" smtClean="0"/>
              <a:t>Thank you</a:t>
            </a:r>
            <a:endParaRPr lang="en-US" dirty="0" smtClean="0"/>
          </a:p>
          <a:p>
            <a:pPr algn="ctr" eaLnBrk="1" hangingPunct="1">
              <a:buNone/>
            </a:pPr>
            <a:endParaRPr lang="en-US" dirty="0" smtClean="0"/>
          </a:p>
          <a:p>
            <a:pPr algn="ctr" eaLnBrk="1" hangingPunct="1">
              <a:buNone/>
            </a:pPr>
            <a:endParaRPr lang="en-US" dirty="0" smtClean="0"/>
          </a:p>
          <a:p>
            <a:pPr algn="ctr" eaLnBrk="1" hangingPunct="1">
              <a:buNone/>
            </a:pPr>
            <a:endParaRPr lang="en-US" dirty="0" smtClean="0"/>
          </a:p>
          <a:p>
            <a:pPr algn="ctr" eaLnBrk="1" hangingPunct="1">
              <a:buNone/>
            </a:pPr>
            <a:r>
              <a:rPr lang="en-US" sz="2800" dirty="0" smtClean="0"/>
              <a:t>syoung@med.miami.edu</a:t>
            </a:r>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Modular design:</a:t>
            </a:r>
          </a:p>
          <a:p>
            <a:pPr lvl="1" eaLnBrk="1" hangingPunct="1"/>
            <a:r>
              <a:rPr lang="en-US" dirty="0" smtClean="0"/>
              <a:t> Functions: Pipeline + Report + View</a:t>
            </a:r>
          </a:p>
          <a:p>
            <a:pPr lvl="1" eaLnBrk="1" hangingPunct="1"/>
            <a:r>
              <a:rPr lang="en-US" dirty="0" smtClean="0"/>
              <a:t> Function = </a:t>
            </a:r>
            <a:r>
              <a:rPr lang="en-US" dirty="0" err="1" smtClean="0"/>
              <a:t>Plugin</a:t>
            </a:r>
            <a:endParaRPr lang="en-US" dirty="0" smtClean="0"/>
          </a:p>
          <a:p>
            <a:pPr lvl="1" eaLnBrk="1" hangingPunct="1"/>
            <a:r>
              <a:rPr lang="en-US" dirty="0" smtClean="0"/>
              <a:t> Dojo </a:t>
            </a:r>
            <a:r>
              <a:rPr lang="en-US" dirty="0" err="1" smtClean="0"/>
              <a:t>javascript</a:t>
            </a:r>
            <a:r>
              <a:rPr lang="en-US" dirty="0" smtClean="0"/>
              <a:t> framework tools</a:t>
            </a:r>
          </a:p>
          <a:p>
            <a:pPr lvl="2" eaLnBrk="1" hangingPunct="1"/>
            <a:r>
              <a:rPr lang="en-US" dirty="0" err="1" smtClean="0"/>
              <a:t>Plugin</a:t>
            </a:r>
            <a:r>
              <a:rPr lang="en-US" dirty="0" smtClean="0"/>
              <a:t> loading</a:t>
            </a:r>
          </a:p>
          <a:p>
            <a:pPr lvl="2" eaLnBrk="1" hangingPunct="1"/>
            <a:r>
              <a:rPr lang="en-US" dirty="0" smtClean="0"/>
              <a:t>AJAX, utilities and Testing</a:t>
            </a:r>
          </a:p>
          <a:p>
            <a:pPr eaLnBrk="1" hangingPunct="1"/>
            <a:r>
              <a:rPr lang="en-US" dirty="0" smtClean="0"/>
              <a:t>Project management:</a:t>
            </a:r>
          </a:p>
          <a:p>
            <a:pPr lvl="1" eaLnBrk="1" hangingPunct="1"/>
            <a:r>
              <a:rPr lang="en-US" dirty="0" smtClean="0"/>
              <a:t>CVS: </a:t>
            </a:r>
            <a:r>
              <a:rPr lang="en-US" dirty="0" err="1" smtClean="0"/>
              <a:t>trac</a:t>
            </a:r>
            <a:r>
              <a:rPr lang="en-US" dirty="0" smtClean="0"/>
              <a:t>/subversion</a:t>
            </a:r>
          </a:p>
          <a:p>
            <a:pPr lvl="1" eaLnBrk="1" hangingPunct="1"/>
            <a:r>
              <a:rPr lang="en-US" dirty="0" smtClean="0"/>
              <a:t>Check-out, modify, merge</a:t>
            </a:r>
          </a:p>
          <a:p>
            <a:pPr lvl="1" eaLnBrk="1" hangingPunct="1"/>
            <a:r>
              <a:rPr lang="en-US" dirty="0" smtClean="0"/>
              <a:t>Issue tracking</a:t>
            </a:r>
          </a:p>
          <a:p>
            <a:pPr eaLnBrk="1" hangingPunct="1"/>
            <a:endParaRPr lang="en-US" dirty="0" smtClean="0"/>
          </a:p>
          <a:p>
            <a:pPr eaLnBrk="1" hangingPunct="1"/>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Project Outline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AJAX web applications</a:t>
            </a:r>
          </a:p>
        </p:txBody>
      </p:sp>
      <p:pic>
        <p:nvPicPr>
          <p:cNvPr id="1026" name="Picture 2" descr="ajax-fig2_small"/>
          <p:cNvPicPr>
            <a:picLocks noChangeAspect="1" noChangeArrowheads="1"/>
          </p:cNvPicPr>
          <p:nvPr/>
        </p:nvPicPr>
        <p:blipFill>
          <a:blip r:embed="rId3"/>
          <a:srcRect/>
          <a:stretch>
            <a:fillRect/>
          </a:stretch>
        </p:blipFill>
        <p:spPr bwMode="auto">
          <a:xfrm>
            <a:off x="2041525" y="1676400"/>
            <a:ext cx="4816475" cy="510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685800"/>
            <a:ext cx="8077200" cy="762000"/>
          </a:xfrm>
          <a:prstGeom prst="rect">
            <a:avLst/>
          </a:prstGeom>
          <a:noFill/>
          <a:ln>
            <a:miter lim="800000"/>
            <a:headEnd/>
            <a:tailEnd/>
          </a:ln>
        </p:spPr>
        <p:txBody>
          <a:bodyPr/>
          <a:lstStyle/>
          <a:p>
            <a:pPr eaLnBrk="1" hangingPunct="1"/>
            <a:r>
              <a:rPr lang="en-US" dirty="0" smtClean="0">
                <a:latin typeface="Verdana" pitchFamily="34" charset="0"/>
              </a:rPr>
              <a:t>UCSC Genome Browser</a:t>
            </a:r>
          </a:p>
        </p:txBody>
      </p:sp>
      <p:pic>
        <p:nvPicPr>
          <p:cNvPr id="6" name="Picture 5" descr="ucsc.PNG"/>
          <p:cNvPicPr>
            <a:picLocks noChangeAspect="1"/>
          </p:cNvPicPr>
          <p:nvPr/>
        </p:nvPicPr>
        <p:blipFill>
          <a:blip r:embed="rId3"/>
          <a:stretch>
            <a:fillRect/>
          </a:stretch>
        </p:blipFill>
        <p:spPr>
          <a:xfrm>
            <a:off x="457200" y="1524000"/>
            <a:ext cx="8382000" cy="50488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685800"/>
            <a:ext cx="8077200" cy="762000"/>
          </a:xfrm>
          <a:prstGeom prst="rect">
            <a:avLst/>
          </a:prstGeom>
          <a:noFill/>
          <a:ln>
            <a:miter lim="800000"/>
            <a:headEnd/>
            <a:tailEnd/>
          </a:ln>
        </p:spPr>
        <p:txBody>
          <a:bodyPr/>
          <a:lstStyle/>
          <a:p>
            <a:pPr eaLnBrk="1" hangingPunct="1"/>
            <a:r>
              <a:rPr lang="en-US" dirty="0" smtClean="0">
                <a:latin typeface="Verdana" pitchFamily="34" charset="0"/>
              </a:rPr>
              <a:t>Ensembl Genome Browser</a:t>
            </a:r>
          </a:p>
        </p:txBody>
      </p:sp>
      <p:pic>
        <p:nvPicPr>
          <p:cNvPr id="5" name="Picture 4" descr="ensembl-v3.PNG"/>
          <p:cNvPicPr>
            <a:picLocks noChangeAspect="1"/>
          </p:cNvPicPr>
          <p:nvPr/>
        </p:nvPicPr>
        <p:blipFill>
          <a:blip r:embed="rId3"/>
          <a:stretch>
            <a:fillRect/>
          </a:stretch>
        </p:blipFill>
        <p:spPr>
          <a:xfrm>
            <a:off x="1447800" y="1524000"/>
            <a:ext cx="5717403" cy="5041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lvl="1"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685800"/>
            <a:ext cx="8077200" cy="762000"/>
          </a:xfrm>
          <a:prstGeom prst="rect">
            <a:avLst/>
          </a:prstGeom>
          <a:noFill/>
          <a:ln>
            <a:miter lim="800000"/>
            <a:headEnd/>
            <a:tailEnd/>
          </a:ln>
        </p:spPr>
        <p:txBody>
          <a:bodyPr/>
          <a:lstStyle/>
          <a:p>
            <a:pPr eaLnBrk="1" hangingPunct="1"/>
            <a:r>
              <a:rPr lang="en-US" sz="3600" dirty="0" smtClean="0">
                <a:latin typeface="Verdana" pitchFamily="34" charset="0"/>
              </a:rPr>
              <a:t>IGV (Integrative Genome Viewer)</a:t>
            </a:r>
          </a:p>
        </p:txBody>
      </p:sp>
      <p:pic>
        <p:nvPicPr>
          <p:cNvPr id="5" name="Picture 4" descr="IGV-v1-example.PNG"/>
          <p:cNvPicPr>
            <a:picLocks noChangeAspect="1"/>
          </p:cNvPicPr>
          <p:nvPr/>
        </p:nvPicPr>
        <p:blipFill>
          <a:blip r:embed="rId3"/>
          <a:stretch>
            <a:fillRect/>
          </a:stretch>
        </p:blipFill>
        <p:spPr>
          <a:xfrm>
            <a:off x="155180" y="1524000"/>
            <a:ext cx="891262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685800"/>
            <a:ext cx="8077200" cy="762000"/>
          </a:xfrm>
          <a:prstGeom prst="rect">
            <a:avLst/>
          </a:prstGeom>
          <a:noFill/>
          <a:ln>
            <a:miter lim="800000"/>
            <a:headEnd/>
            <a:tailEnd/>
          </a:ln>
        </p:spPr>
        <p:txBody>
          <a:bodyPr/>
          <a:lstStyle/>
          <a:p>
            <a:pPr eaLnBrk="1" hangingPunct="1"/>
            <a:r>
              <a:rPr lang="en-US" dirty="0" smtClean="0">
                <a:latin typeface="Verdana" pitchFamily="34" charset="0"/>
              </a:rPr>
              <a:t>Apollo</a:t>
            </a:r>
          </a:p>
        </p:txBody>
      </p:sp>
      <p:pic>
        <p:nvPicPr>
          <p:cNvPr id="5" name="Picture 4" descr="apollo.jpg"/>
          <p:cNvPicPr>
            <a:picLocks noChangeAspect="1"/>
          </p:cNvPicPr>
          <p:nvPr/>
        </p:nvPicPr>
        <p:blipFill>
          <a:blip r:embed="rId3"/>
          <a:stretch>
            <a:fillRect/>
          </a:stretch>
        </p:blipFill>
        <p:spPr>
          <a:xfrm>
            <a:off x="914400" y="1447800"/>
            <a:ext cx="7467600" cy="52571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Ajax </a:t>
            </a:r>
            <a:r>
              <a:rPr lang="en-US" dirty="0" err="1" smtClean="0">
                <a:latin typeface="Verdana" pitchFamily="34" charset="0"/>
              </a:rPr>
              <a:t>GBrowse</a:t>
            </a:r>
            <a:endParaRPr lang="en-US" dirty="0" smtClean="0">
              <a:latin typeface="Verdana" pitchFamily="34" charset="0"/>
            </a:endParaRPr>
          </a:p>
        </p:txBody>
      </p:sp>
      <p:pic>
        <p:nvPicPr>
          <p:cNvPr id="6" name="Picture 5" descr="ajax-gbrowse-v2.PNG"/>
          <p:cNvPicPr>
            <a:picLocks noChangeAspect="1"/>
          </p:cNvPicPr>
          <p:nvPr/>
        </p:nvPicPr>
        <p:blipFill>
          <a:blip r:embed="rId3"/>
          <a:stretch>
            <a:fillRect/>
          </a:stretch>
        </p:blipFill>
        <p:spPr>
          <a:xfrm>
            <a:off x="457200" y="1676400"/>
            <a:ext cx="8305800" cy="47884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TotalTime>
  <Words>1116</Words>
  <Application>Microsoft Office PowerPoint</Application>
  <PresentationFormat>On-screen Show (4:3)</PresentationFormat>
  <Paragraphs>197</Paragraphs>
  <Slides>21</Slides>
  <Notes>18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Project Summary</vt:lpstr>
      <vt:lpstr>Motivation</vt:lpstr>
      <vt:lpstr>Project Outline</vt:lpstr>
      <vt:lpstr>AJAX web applications</vt:lpstr>
      <vt:lpstr>UCSC Genome Browser</vt:lpstr>
      <vt:lpstr>Ensembl Genome Browser</vt:lpstr>
      <vt:lpstr>IGV (Integrative Genome Viewer)</vt:lpstr>
      <vt:lpstr>Apollo</vt:lpstr>
      <vt:lpstr>Ajax GBrowse</vt:lpstr>
      <vt:lpstr>Ajax Gbrowse (cont.)</vt:lpstr>
      <vt:lpstr>Project Outline</vt:lpstr>
      <vt:lpstr>Bioptic plugins</vt:lpstr>
      <vt:lpstr>Workflow Plugin</vt:lpstr>
      <vt:lpstr>Workflow plugin (cont.)</vt:lpstr>
      <vt:lpstr>Workflow plugin (cont.)</vt:lpstr>
      <vt:lpstr>Report plugin</vt:lpstr>
      <vt:lpstr>Report plugin (cont.)</vt:lpstr>
      <vt:lpstr>View plugin</vt:lpstr>
      <vt:lpstr>View plugin (cont.)</vt:lpstr>
      <vt:lpstr>Roadmap</vt:lpstr>
      <vt:lpstr>Slide 21</vt:lpstr>
    </vt:vector>
  </TitlesOfParts>
  <Company>Miller School Of Medicine (University Of Miami)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 </cp:lastModifiedBy>
  <cp:revision>150</cp:revision>
  <dcterms:created xsi:type="dcterms:W3CDTF">2008-09-07T05:20:24Z</dcterms:created>
  <dcterms:modified xsi:type="dcterms:W3CDTF">2008-11-01T08:12:06Z</dcterms:modified>
</cp:coreProperties>
</file>