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210-6CA2-4582-801A-F3FBC5CCB1D3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78E8-25FB-4FD0-943C-7DE86D7D40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D3888-4842-48C3-9F27-330F12248EA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9B7A5-AB4F-4892-B770-00CE5779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CF39-EE03-4930-88C0-8B5EACE9CFEB}" type="datetimeFigureOut">
              <a:rPr lang="en-US" smtClean="0"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1B62-431F-425E-A9D7-DE8BE01EFE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921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066800"/>
          <a:ext cx="7924800" cy="54909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8058"/>
                <a:gridCol w="2786742"/>
              </a:tblGrid>
              <a:tr h="64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Date</a:t>
                      </a:r>
                    </a:p>
                  </a:txBody>
                  <a:tcPr/>
                </a:tc>
              </a:tr>
              <a:tr h="1547033"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sz="2800" b="1" dirty="0" smtClean="0"/>
                        <a:t>Beta release (version 0.3)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Workflow, SNP Report, View coupling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Data sets: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mtDNA SNPs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exome</a:t>
                      </a:r>
                      <a:r>
                        <a:rPr lang="en-US" baseline="0" dirty="0" smtClean="0"/>
                        <a:t> SNPs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Jan 30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, 2009</a:t>
                      </a:r>
                      <a:endParaRPr lang="en-US" sz="2800" dirty="0"/>
                    </a:p>
                  </a:txBody>
                  <a:tcPr/>
                </a:tc>
              </a:tr>
              <a:tr h="1837102"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sz="2800" b="1" dirty="0" smtClean="0"/>
                        <a:t>Beta upgrade</a:t>
                      </a:r>
                      <a:r>
                        <a:rPr lang="en-US" sz="2800" b="1" baseline="0" dirty="0" smtClean="0"/>
                        <a:t> (version 0.4)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View improvements: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Data mining &amp;</a:t>
                      </a:r>
                      <a:r>
                        <a:rPr lang="en-US" b="0" baseline="0" dirty="0" smtClean="0"/>
                        <a:t> advanced </a:t>
                      </a:r>
                      <a:r>
                        <a:rPr lang="en-US" b="0" dirty="0" smtClean="0"/>
                        <a:t>querying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External databases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Data sets: </a:t>
                      </a:r>
                    </a:p>
                    <a:p>
                      <a:pPr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Human SNPs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Feb 28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, 2009</a:t>
                      </a:r>
                      <a:endParaRPr lang="en-US" sz="2800" dirty="0"/>
                    </a:p>
                  </a:txBody>
                  <a:tcPr/>
                </a:tc>
              </a:tr>
              <a:tr h="100046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Alpha Release (version 0.1)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Advanced session management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lvl="1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March 30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baseline="0" dirty="0" smtClean="0"/>
                        <a:t>, 2009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Roadmap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 </dc:creator>
  <cp:lastModifiedBy> </cp:lastModifiedBy>
  <cp:revision>3</cp:revision>
  <dcterms:created xsi:type="dcterms:W3CDTF">2009-01-08T08:44:15Z</dcterms:created>
  <dcterms:modified xsi:type="dcterms:W3CDTF">2009-01-08T09:02:35Z</dcterms:modified>
</cp:coreProperties>
</file>