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64210-6CA2-4582-801A-F3FBC5CCB1D3}" type="datetimeFigureOut">
              <a:rPr lang="en-US" smtClean="0"/>
              <a:t>1/8/2009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378E8-25FB-4FD0-943C-7DE86D7D40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DD3888-4842-48C3-9F27-330F12248EAF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t>1/8/2009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t>1/8/2009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t>1/8/2009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Mon Nov 2</a:t>
            </a:r>
            <a:r>
              <a:rPr lang="en-US" baseline="30000"/>
              <a:t>nd</a:t>
            </a:r>
            <a:r>
              <a:rPr lang="en-US"/>
              <a:t>  2008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9B7A5-AB4F-4892-B770-00CE577976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t>1/8/2009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t>1/8/2009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t>1/8/2009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t>1/8/2009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t>1/8/2009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t>1/8/2009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t>1/8/2009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t>1/8/2009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BCF39-EE03-4930-88C0-8B5EACE9CFEB}" type="datetimeFigureOut">
              <a:rPr lang="en-US" smtClean="0"/>
              <a:t>1/8/2009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E1B62-431F-425E-A9D7-DE8BE01EFE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itle 4"/>
          <p:cNvSpPr>
            <a:spLocks noGrp="1"/>
          </p:cNvSpPr>
          <p:nvPr>
            <p:ph type="ctrTitle" idx="4294967295"/>
          </p:nvPr>
        </p:nvSpPr>
        <p:spPr>
          <a:xfrm>
            <a:off x="533400" y="292100"/>
            <a:ext cx="80772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Verdana" pitchFamily="34" charset="0"/>
              </a:rPr>
              <a:t>Roadmap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066800"/>
          <a:ext cx="7924800" cy="549091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138058"/>
                <a:gridCol w="2786742"/>
              </a:tblGrid>
              <a:tr h="64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Date</a:t>
                      </a:r>
                    </a:p>
                  </a:txBody>
                  <a:tcPr/>
                </a:tc>
              </a:tr>
              <a:tr h="1547033">
                <a:tc>
                  <a:txBody>
                    <a:bodyPr/>
                    <a:lstStyle/>
                    <a:p>
                      <a:pPr lvl="1" eaLnBrk="1" hangingPunct="1">
                        <a:buFont typeface="Arial" pitchFamily="34" charset="0"/>
                        <a:buNone/>
                      </a:pPr>
                      <a:r>
                        <a:rPr lang="en-US" sz="2800" b="1" dirty="0" smtClean="0"/>
                        <a:t>Beta release (version 0.3)</a:t>
                      </a:r>
                    </a:p>
                    <a:p>
                      <a:pPr lvl="1" eaLnBrk="1" hangingPunct="1">
                        <a:buFont typeface="Arial" pitchFamily="34" charset="0"/>
                        <a:buNone/>
                      </a:pPr>
                      <a:r>
                        <a:rPr lang="en-US" dirty="0" smtClean="0"/>
                        <a:t>Workflow, SNP Report, View coupling</a:t>
                      </a:r>
                    </a:p>
                    <a:p>
                      <a:pPr lvl="1" eaLnBrk="1" hangingPunct="1">
                        <a:buFont typeface="Arial" pitchFamily="34" charset="0"/>
                        <a:buNone/>
                      </a:pPr>
                      <a:r>
                        <a:rPr lang="en-US" dirty="0" smtClean="0"/>
                        <a:t>Data sets: </a:t>
                      </a:r>
                    </a:p>
                    <a:p>
                      <a:pPr lvl="2" eaLnBrk="1" hangingPunct="1">
                        <a:buFont typeface="Arial" pitchFamily="34" charset="0"/>
                        <a:buNone/>
                      </a:pPr>
                      <a:r>
                        <a:rPr lang="en-US" dirty="0" smtClean="0"/>
                        <a:t>Human mtDNA SNPs</a:t>
                      </a:r>
                    </a:p>
                    <a:p>
                      <a:pPr lvl="2" eaLnBrk="1" hangingPunct="1">
                        <a:buFont typeface="Arial" pitchFamily="34" charset="0"/>
                        <a:buNone/>
                      </a:pPr>
                      <a:r>
                        <a:rPr lang="en-US" dirty="0" smtClean="0"/>
                        <a:t>Human exome</a:t>
                      </a:r>
                      <a:r>
                        <a:rPr lang="en-US" baseline="0" dirty="0" smtClean="0"/>
                        <a:t> SNPs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Jan 30</a:t>
                      </a:r>
                      <a:r>
                        <a:rPr lang="en-US" sz="2800" baseline="30000" dirty="0" smtClean="0"/>
                        <a:t>th</a:t>
                      </a:r>
                      <a:r>
                        <a:rPr lang="en-US" sz="2800" dirty="0" smtClean="0"/>
                        <a:t>, 2009</a:t>
                      </a:r>
                      <a:endParaRPr lang="en-US" sz="2800" dirty="0"/>
                    </a:p>
                  </a:txBody>
                  <a:tcPr/>
                </a:tc>
              </a:tr>
              <a:tr h="1837102">
                <a:tc>
                  <a:txBody>
                    <a:bodyPr/>
                    <a:lstStyle/>
                    <a:p>
                      <a:pPr lvl="1" eaLnBrk="1" hangingPunct="1">
                        <a:buFont typeface="Arial" pitchFamily="34" charset="0"/>
                        <a:buNone/>
                      </a:pPr>
                      <a:r>
                        <a:rPr lang="en-US" sz="2800" b="1" dirty="0" smtClean="0"/>
                        <a:t>Beta upgrade</a:t>
                      </a:r>
                      <a:r>
                        <a:rPr lang="en-US" sz="2800" b="1" baseline="0" dirty="0" smtClean="0"/>
                        <a:t> (version 0.4)</a:t>
                      </a:r>
                    </a:p>
                    <a:p>
                      <a:pPr lvl="1" eaLnBrk="1" hangingPunct="1">
                        <a:buFont typeface="Arial" pitchFamily="34" charset="0"/>
                        <a:buNone/>
                      </a:pPr>
                      <a:r>
                        <a:rPr lang="en-US" b="0" dirty="0" smtClean="0"/>
                        <a:t>View improvements:</a:t>
                      </a:r>
                    </a:p>
                    <a:p>
                      <a:pPr lvl="2" eaLnBrk="1" hangingPunct="1">
                        <a:buFont typeface="Arial" pitchFamily="34" charset="0"/>
                        <a:buNone/>
                      </a:pPr>
                      <a:r>
                        <a:rPr lang="en-US" b="0" dirty="0" smtClean="0"/>
                        <a:t>Data mining &amp;</a:t>
                      </a:r>
                      <a:r>
                        <a:rPr lang="en-US" b="0" baseline="0" dirty="0" smtClean="0"/>
                        <a:t> advanced </a:t>
                      </a:r>
                      <a:r>
                        <a:rPr lang="en-US" b="0" dirty="0" smtClean="0"/>
                        <a:t>querying </a:t>
                      </a:r>
                    </a:p>
                    <a:p>
                      <a:pPr lvl="2" eaLnBrk="1" hangingPunct="1">
                        <a:buFont typeface="Arial" pitchFamily="34" charset="0"/>
                        <a:buNone/>
                      </a:pPr>
                      <a:r>
                        <a:rPr lang="en-US" dirty="0" smtClean="0"/>
                        <a:t>External databases</a:t>
                      </a:r>
                    </a:p>
                    <a:p>
                      <a:pPr lvl="1" eaLnBrk="1" hangingPunct="1">
                        <a:buFont typeface="Arial" pitchFamily="34" charset="0"/>
                        <a:buNone/>
                      </a:pPr>
                      <a:r>
                        <a:rPr lang="en-US" dirty="0" smtClean="0"/>
                        <a:t>Data sets: </a:t>
                      </a:r>
                    </a:p>
                    <a:p>
                      <a:pPr lvl="2" eaLnBrk="1" hangingPunct="1">
                        <a:buFont typeface="Arial" pitchFamily="34" charset="0"/>
                        <a:buNone/>
                      </a:pPr>
                      <a:r>
                        <a:rPr lang="en-US" dirty="0" smtClean="0"/>
                        <a:t>Human SNPs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Feb 28</a:t>
                      </a:r>
                      <a:r>
                        <a:rPr lang="en-US" sz="2800" baseline="30000" dirty="0" smtClean="0"/>
                        <a:t>th</a:t>
                      </a:r>
                      <a:r>
                        <a:rPr lang="en-US" sz="2800" dirty="0" smtClean="0"/>
                        <a:t>, 2009</a:t>
                      </a:r>
                      <a:endParaRPr lang="en-US" sz="2800" dirty="0"/>
                    </a:p>
                  </a:txBody>
                  <a:tcPr/>
                </a:tc>
              </a:tr>
              <a:tr h="1000468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Alpha Release (version 0.1)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b="0" dirty="0" smtClean="0"/>
                        <a:t>Advanced session management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lvl="1">
                        <a:buFont typeface="Arial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March 30</a:t>
                      </a:r>
                      <a:r>
                        <a:rPr lang="en-US" sz="2800" baseline="30000" dirty="0" smtClean="0"/>
                        <a:t>th</a:t>
                      </a:r>
                      <a:r>
                        <a:rPr lang="en-US" sz="2800" baseline="0" dirty="0" smtClean="0"/>
                        <a:t>, 2009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68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Roadmap</vt:lpstr>
    </vt:vector>
  </TitlesOfParts>
  <Company>Miller School Of Medicine (University Of Miami)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</dc:title>
  <dc:creator> </dc:creator>
  <cp:lastModifiedBy> </cp:lastModifiedBy>
  <cp:revision>3</cp:revision>
  <dcterms:created xsi:type="dcterms:W3CDTF">2009-01-08T08:44:15Z</dcterms:created>
  <dcterms:modified xsi:type="dcterms:W3CDTF">2009-01-08T08:57:22Z</dcterms:modified>
</cp:coreProperties>
</file>