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F9A10-0A9E-4773-8E8D-F53CF694EDE3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B4430-08A1-4874-9407-0EFC78018B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030627-55A9-4A6C-B83D-E6CAB6C4E003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These requirements were emerging alongside the large growth in genome sequence data from traditional Sanger sequencing.</a:t>
            </a:r>
          </a:p>
          <a:p>
            <a:pPr eaLnBrk="1" hangingPunct="1"/>
            <a:r>
              <a:rPr lang="en-US" smtClean="0"/>
              <a:t>The need is urgent now because of the quantum leap in data volume due to short read Next Generation sequencing technologies.</a:t>
            </a:r>
          </a:p>
          <a:p>
            <a:pPr eaLnBrk="1" hangingPunct="1"/>
            <a:r>
              <a:rPr lang="en-US" smtClean="0"/>
              <a:t>The integration of data generation and downstream analysis is an important component of Bioptic and necessitates an emphasis on ease of extensibility and flexibility.</a:t>
            </a:r>
          </a:p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DE4100-937D-4BE2-8721-C03A7822D540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Mon Nov 2</a:t>
            </a:r>
            <a:r>
              <a:rPr lang="en-US" baseline="30000"/>
              <a:t>nd</a:t>
            </a:r>
            <a:r>
              <a:rPr lang="en-US"/>
              <a:t>  2008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B3323-0CB4-4FA8-850C-9BF3542AC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>
            <a:spLocks noGrp="1"/>
          </p:cNvSpPr>
          <p:nvPr>
            <p:ph type="ctrTitle"/>
          </p:nvPr>
        </p:nvSpPr>
        <p:spPr>
          <a:xfrm>
            <a:off x="304800" y="76201"/>
            <a:ext cx="84582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err="1" smtClean="0"/>
              <a:t>Bioptic</a:t>
            </a:r>
            <a:r>
              <a:rPr lang="en-US" sz="3200" b="1" dirty="0" smtClean="0"/>
              <a:t>: NGS </a:t>
            </a:r>
            <a:r>
              <a:rPr lang="en-US" sz="3200" b="1" dirty="0" smtClean="0"/>
              <a:t>Visualization and Analysis Web </a:t>
            </a:r>
            <a:r>
              <a:rPr lang="en-US" sz="3200" b="1" dirty="0" smtClean="0"/>
              <a:t>Tool</a:t>
            </a:r>
            <a:endParaRPr lang="en-US" sz="3200" dirty="0" smtClean="0"/>
          </a:p>
        </p:txBody>
      </p:sp>
      <p:pic>
        <p:nvPicPr>
          <p:cNvPr id="3" name="Picture 2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62000"/>
            <a:ext cx="5936672" cy="3733800"/>
          </a:xfrm>
          <a:prstGeom prst="rect">
            <a:avLst/>
          </a:prstGeom>
        </p:spPr>
      </p:pic>
      <p:pic>
        <p:nvPicPr>
          <p:cNvPr id="4" name="Picture 3" descr="admin-opaqu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371600"/>
            <a:ext cx="5561101" cy="3581400"/>
          </a:xfrm>
          <a:prstGeom prst="rect">
            <a:avLst/>
          </a:prstGeom>
        </p:spPr>
      </p:pic>
      <p:pic>
        <p:nvPicPr>
          <p:cNvPr id="6" name="Picture 5" descr="workflow-opaqu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2438400"/>
            <a:ext cx="5638800" cy="3584760"/>
          </a:xfrm>
          <a:prstGeom prst="rect">
            <a:avLst/>
          </a:prstGeom>
        </p:spPr>
      </p:pic>
      <p:pic>
        <p:nvPicPr>
          <p:cNvPr id="8" name="Picture 7" descr="view-complete-opaqu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3072146"/>
            <a:ext cx="5867400" cy="3785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1524000"/>
            <a:ext cx="8686800" cy="5029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4000" dirty="0" smtClean="0"/>
              <a:t> View </a:t>
            </a:r>
            <a:r>
              <a:rPr lang="en-US" sz="4000" dirty="0" smtClean="0"/>
              <a:t>large feature data sets</a:t>
            </a:r>
          </a:p>
          <a:p>
            <a:r>
              <a:rPr lang="en-US" sz="4000" dirty="0" smtClean="0"/>
              <a:t> Fast image rendering</a:t>
            </a:r>
          </a:p>
          <a:p>
            <a:r>
              <a:rPr lang="en-US" sz="4000" dirty="0" smtClean="0"/>
              <a:t> Interactive querying &amp; annotation</a:t>
            </a:r>
          </a:p>
          <a:p>
            <a:r>
              <a:rPr lang="en-US" sz="4000" dirty="0" smtClean="0"/>
              <a:t> Easy-to-use interface</a:t>
            </a:r>
          </a:p>
          <a:p>
            <a:r>
              <a:rPr lang="en-US" sz="4000" dirty="0" smtClean="0"/>
              <a:t> Enable sharing of data</a:t>
            </a:r>
          </a:p>
          <a:p>
            <a:r>
              <a:rPr lang="en-US" sz="4000" dirty="0" smtClean="0"/>
              <a:t> Upstream: Data generation pipeline</a:t>
            </a:r>
          </a:p>
          <a:p>
            <a:r>
              <a:rPr lang="en-US" sz="4000" dirty="0" smtClean="0"/>
              <a:t> Downstream: Analysis </a:t>
            </a:r>
            <a:r>
              <a:rPr lang="en-US" sz="4000" dirty="0" err="1" smtClean="0"/>
              <a:t>plugins</a:t>
            </a:r>
            <a:endParaRPr lang="en-US" sz="4000" dirty="0" smtClean="0"/>
          </a:p>
          <a:p>
            <a:endParaRPr lang="en-US" sz="4400" dirty="0" smtClean="0"/>
          </a:p>
          <a:p>
            <a:pPr lvl="3" eaLnBrk="1" hangingPunct="1"/>
            <a:endParaRPr lang="en-US" sz="3200" dirty="0" smtClean="0"/>
          </a:p>
        </p:txBody>
      </p:sp>
      <p:sp>
        <p:nvSpPr>
          <p:cNvPr id="32771" name="Title 4"/>
          <p:cNvSpPr>
            <a:spLocks noGrp="1"/>
          </p:cNvSpPr>
          <p:nvPr>
            <p:ph type="ctrTitle" idx="4294967295"/>
          </p:nvPr>
        </p:nvSpPr>
        <p:spPr>
          <a:xfrm>
            <a:off x="533400" y="238124"/>
            <a:ext cx="8077200" cy="1209675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Bioptic</a:t>
            </a:r>
            <a:r>
              <a:rPr lang="en-US" sz="3200" b="1" dirty="0" smtClean="0"/>
              <a:t>: </a:t>
            </a:r>
            <a:r>
              <a:rPr lang="en-US" sz="3200" b="1" dirty="0" smtClean="0"/>
              <a:t>A workflow tool and sequence</a:t>
            </a:r>
            <a:r>
              <a:rPr lang="en-US" sz="3200" b="1" dirty="0" smtClean="0"/>
              <a:t> viewer for Next Generation data</a:t>
            </a:r>
            <a:endParaRPr lang="en-US" sz="3200" b="1" dirty="0" smtClean="0">
              <a:latin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120</Words>
  <Application>Microsoft Office PowerPoint</Application>
  <PresentationFormat>On-screen Show (4:3)</PresentationFormat>
  <Paragraphs>14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Bioptic: NGS Visualization and Analysis Web Tool</vt:lpstr>
      <vt:lpstr>Bioptic: A workflow tool and sequence viewer for Next Generation data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Bioptic: NGS Visualization and Analysis Web Tool</dc:title>
  <dc:creator> </dc:creator>
  <cp:lastModifiedBy> </cp:lastModifiedBy>
  <cp:revision>3</cp:revision>
  <dcterms:created xsi:type="dcterms:W3CDTF">2009-01-27T01:09:17Z</dcterms:created>
  <dcterms:modified xsi:type="dcterms:W3CDTF">2009-01-27T01:28:27Z</dcterms:modified>
</cp:coreProperties>
</file>