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210-6CA2-4582-801A-F3FBC5CCB1D3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378E8-25FB-4FD0-943C-7DE86D7D4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DD3888-4842-48C3-9F27-330F12248EA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Mon Nov 2</a:t>
            </a:r>
            <a:r>
              <a:rPr lang="en-US" baseline="30000"/>
              <a:t>nd</a:t>
            </a:r>
            <a:r>
              <a:rPr lang="en-US"/>
              <a:t> 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9B7A5-AB4F-4892-B770-00CE57797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CF39-EE03-4930-88C0-8B5EACE9CFEB}" type="datetimeFigureOut">
              <a:rPr lang="en-US" smtClean="0"/>
              <a:pPr/>
              <a:t>3/1/2009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1B62-431F-425E-A9D7-DE8BE01EF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4"/>
          <p:cNvSpPr>
            <a:spLocks noGrp="1"/>
          </p:cNvSpPr>
          <p:nvPr>
            <p:ph type="ctrTitle" idx="4294967295"/>
          </p:nvPr>
        </p:nvSpPr>
        <p:spPr>
          <a:xfrm>
            <a:off x="533400" y="292100"/>
            <a:ext cx="80772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Verdana" pitchFamily="34" charset="0"/>
              </a:rPr>
              <a:t>Development roadmap</a:t>
            </a:r>
            <a:endParaRPr lang="en-US" dirty="0" smtClean="0">
              <a:latin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066800"/>
          <a:ext cx="8534399" cy="5217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600"/>
                <a:gridCol w="3886200"/>
                <a:gridCol w="2133599"/>
              </a:tblGrid>
              <a:tr h="64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Version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Summary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Date</a:t>
                      </a:r>
                    </a:p>
                  </a:txBody>
                  <a:tcPr/>
                </a:tc>
              </a:tr>
              <a:tr h="1547033">
                <a:tc>
                  <a:txBody>
                    <a:bodyPr/>
                    <a:lstStyle/>
                    <a:p>
                      <a:pPr marL="0" lvl="2" algn="ctr" eaLnBrk="1" hangingPunct="1">
                        <a:buFont typeface="Arial" pitchFamily="34" charset="0"/>
                        <a:buNone/>
                      </a:pPr>
                      <a:r>
                        <a:rPr lang="en-US" sz="3200" b="1" dirty="0" smtClean="0"/>
                        <a:t>Alpha 0.3</a:t>
                      </a:r>
                      <a:endParaRPr lang="en-US" sz="3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web file manager and User project admin. </a:t>
                      </a:r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Workflow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 Report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View </a:t>
                      </a:r>
                      <a:endParaRPr lang="en-US" dirty="0" smtClean="0"/>
                    </a:p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SNP reports: (mtDNA, exome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Mar 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, 2009</a:t>
                      </a:r>
                      <a:endParaRPr lang="en-US" sz="2000" dirty="0"/>
                    </a:p>
                  </a:txBody>
                  <a:tcPr anchor="ctr"/>
                </a:tc>
              </a:tr>
              <a:tr h="1837102">
                <a:tc>
                  <a:txBody>
                    <a:bodyPr/>
                    <a:lstStyle/>
                    <a:p>
                      <a:pPr marL="0" lvl="2" algn="ctr" eaLnBrk="1" hangingPunct="1">
                        <a:buFont typeface="Arial" pitchFamily="34" charset="0"/>
                        <a:buNone/>
                      </a:pPr>
                      <a:r>
                        <a:rPr lang="en-US" sz="3200" b="1" dirty="0" smtClean="0"/>
                        <a:t>Beta</a:t>
                      </a:r>
                      <a:r>
                        <a:rPr lang="en-US" sz="3200" b="1" baseline="0" dirty="0" smtClean="0"/>
                        <a:t> 0.4</a:t>
                      </a:r>
                      <a:endParaRPr lang="en-US" sz="3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eaLnBrk="1" hangingPunct="1">
                        <a:buFont typeface="Arial" pitchFamily="34" charset="0"/>
                        <a:buNone/>
                      </a:pPr>
                      <a:r>
                        <a:rPr lang="en-US" b="0" dirty="0" smtClean="0"/>
                        <a:t>View </a:t>
                      </a:r>
                      <a:r>
                        <a:rPr lang="en-US" b="0" dirty="0" smtClean="0"/>
                        <a:t>improvements:</a:t>
                      </a:r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b="0" baseline="0" dirty="0" smtClean="0"/>
                        <a:t>Advanced </a:t>
                      </a:r>
                      <a:r>
                        <a:rPr lang="en-US" b="0" dirty="0" smtClean="0"/>
                        <a:t>querying </a:t>
                      </a:r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External sources (NCBI,</a:t>
                      </a:r>
                      <a:r>
                        <a:rPr lang="en-US" baseline="0" dirty="0" smtClean="0"/>
                        <a:t> UCSC)</a:t>
                      </a:r>
                    </a:p>
                    <a:p>
                      <a:pPr marL="73152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Data mining</a:t>
                      </a:r>
                      <a:endParaRPr lang="en-US" dirty="0" smtClean="0"/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dirty="0" smtClean="0"/>
                        <a:t>Advanced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SNP</a:t>
                      </a:r>
                      <a:r>
                        <a:rPr lang="en-US" baseline="0" dirty="0" smtClean="0"/>
                        <a:t> verification</a:t>
                      </a:r>
                    </a:p>
                    <a:p>
                      <a:pPr marL="731520" lvl="2" eaLnBrk="1" hangingPunct="1">
                        <a:buFont typeface="Arial" pitchFamily="34" charset="0"/>
                        <a:buNone/>
                      </a:pPr>
                      <a:r>
                        <a:rPr lang="en-US" baseline="0" dirty="0" smtClean="0"/>
                        <a:t>Custom genomes (mouse, HIV)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Apr 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, 2009</a:t>
                      </a:r>
                      <a:endParaRPr lang="en-US" sz="2000" dirty="0"/>
                    </a:p>
                  </a:txBody>
                  <a:tcPr anchor="ctr"/>
                </a:tc>
              </a:tr>
              <a:tr h="1000468">
                <a:tc>
                  <a:txBody>
                    <a:bodyPr/>
                    <a:lstStyle/>
                    <a:p>
                      <a:pPr marL="0" lvl="1" algn="ctr">
                        <a:buFont typeface="Arial" pitchFamily="34" charset="0"/>
                        <a:buNone/>
                      </a:pPr>
                      <a:r>
                        <a:rPr lang="en-US" sz="3200" b="1" dirty="0" smtClean="0"/>
                        <a:t>Gamma 0.5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Advanced tools:</a:t>
                      </a:r>
                    </a:p>
                    <a:p>
                      <a:pPr marL="73152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Back-button sessions</a:t>
                      </a:r>
                    </a:p>
                    <a:p>
                      <a:pPr marL="73152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b="0" dirty="0" smtClean="0"/>
                        <a:t>Grid distributed workflows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30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baseline="0" dirty="0" smtClean="0"/>
                        <a:t>, 2009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Development roadmap</vt:lpstr>
    </vt:vector>
  </TitlesOfParts>
  <Company>Miller School Of Medicine (University Of Miami)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dc:creator> </dc:creator>
  <cp:lastModifiedBy> </cp:lastModifiedBy>
  <cp:revision>5</cp:revision>
  <dcterms:created xsi:type="dcterms:W3CDTF">2009-01-08T08:44:15Z</dcterms:created>
  <dcterms:modified xsi:type="dcterms:W3CDTF">2009-03-02T02:49:48Z</dcterms:modified>
</cp:coreProperties>
</file>