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29560" y="38174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7752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77520" y="38174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29560" y="38174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7752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29560" y="15274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77520" y="15274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29560" y="914400"/>
            <a:ext cx="9071640" cy="4997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9560" y="38174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77520" y="15274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7752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77520" y="38174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77520" y="15274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29560" y="38174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29560" y="914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29560" y="15274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r>
              <a:rPr lang="en-US" sz="1400"/>
              <a:t>Weds 4</a:t>
            </a:r>
            <a:r>
              <a:rPr lang="en-US" sz="1400"/>
              <a:t>th</a:t>
            </a:r>
            <a:r>
              <a:rPr lang="en-US" sz="1400"/>
              <a:t> Sept, 2013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  <a:p>
            <a:pPr algn="ctr"/>
            <a:r>
              <a:rPr lang="en-US" sz="1400"/>
              <a:t>San Diego Startup Leadership Program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A725C1B-7095-4360-A7A3-5ED354AA5B4B}" type="slidenum">
              <a:rPr lang="en-US" sz="1400"/>
              <a:t>&lt;number&gt;</a:t>
            </a:fld>
            <a:endParaRPr/>
          </a:p>
        </p:txBody>
      </p:sp>
      <p:sp>
        <p:nvSpPr>
          <p:cNvPr id="5" name="TextShape 6"/>
          <p:cNvSpPr txBox="1"/>
          <p:nvPr/>
        </p:nvSpPr>
        <p:spPr>
          <a:xfrm>
            <a:off x="457200" y="210240"/>
            <a:ext cx="907164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4400"/>
              <a:t>My Journey</a:t>
            </a:r>
            <a:endParaRPr/>
          </a:p>
        </p:txBody>
      </p:sp>
      <p:sp>
        <p:nvSpPr>
          <p:cNvPr id="6" name="TextShape 7"/>
          <p:cNvSpPr txBox="1"/>
          <p:nvPr/>
        </p:nvSpPr>
        <p:spPr>
          <a:xfrm>
            <a:off x="457200" y="18288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Stuart Young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914400"/>
            <a:ext cx="9509760" cy="5943600"/>
          </a:xfrm>
          <a:prstGeom prst="rect">
            <a:avLst/>
          </a:prstGeom>
        </p:spPr>
      </p:pic>
      <p:sp>
        <p:nvSpPr>
          <p:cNvPr id="40" name="TextShape 1"/>
          <p:cNvSpPr txBox="1"/>
          <p:nvPr/>
        </p:nvSpPr>
        <p:spPr>
          <a:xfrm>
            <a:off x="504000" y="555120"/>
            <a:ext cx="9071640" cy="1024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600"/>
              <a:t>
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38120" y="1280160"/>
            <a:ext cx="9071640" cy="523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8000">
                <a:solidFill>
                  <a:srgbClr val="ffffff"/>
                </a:solidFill>
              </a:rPr>
              <a:t>Jamaica</a:t>
            </a:r>
            <a:endParaRPr/>
          </a:p>
          <a:p>
            <a:pPr algn="ctr"/>
            <a:r>
              <a:rPr b="1" lang="en-US" sz="8000">
                <a:solidFill>
                  <a:srgbClr val="ffffff"/>
                </a:solidFill>
              </a:rPr>
              <a:t>&amp;</a:t>
            </a:r>
            <a:endParaRPr/>
          </a:p>
          <a:p>
            <a:pPr algn="ctr"/>
            <a:r>
              <a:rPr b="1" lang="en-US" sz="8000">
                <a:solidFill>
                  <a:srgbClr val="ffffff"/>
                </a:solidFill>
              </a:rPr>
              <a:t>Scotland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29560" y="914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29560" y="806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29560" y="914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29560" y="914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29560" y="914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29560" y="914400"/>
            <a:ext cx="9071640" cy="521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822960"/>
            <a:ext cx="4878000" cy="62179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1680" y="914400"/>
            <a:ext cx="8777880" cy="59677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