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9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4E16-A3E2-4470-AED3-E6DA7A0FE1C1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A7E4-2913-4B33-B780-26D10F57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2098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Plogger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 App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Task flow &amp; UX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V0.1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Task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652587"/>
            <a:ext cx="76390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UI Level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layout using Windows 8 specifications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8" y="1143000"/>
            <a:ext cx="6477592" cy="49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9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228600"/>
            <a:ext cx="80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UI Level 2 – Experiment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layout using Windows 8 specifications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8" y="1142999"/>
            <a:ext cx="6477592" cy="49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228600"/>
            <a:ext cx="80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UI Level 2 – Create Experiment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layout using Windows 8 specifications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6962665" cy="49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2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228600"/>
            <a:ext cx="80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UI Level 2 –Experiment Details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layout using Windows 8 specifications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16" y="1143000"/>
            <a:ext cx="6943484" cy="49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3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54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</dc:creator>
  <cp:lastModifiedBy>Brain</cp:lastModifiedBy>
  <cp:revision>7</cp:revision>
  <dcterms:created xsi:type="dcterms:W3CDTF">2013-06-22T16:30:28Z</dcterms:created>
  <dcterms:modified xsi:type="dcterms:W3CDTF">2013-06-22T20:44:31Z</dcterms:modified>
</cp:coreProperties>
</file>