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21397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65704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3080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102739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D94E16-A3E2-4470-AED3-E6DA7A0FE1C1}" type="datetimeFigureOut">
              <a:rPr lang="en-US" smtClean="0"/>
              <a:t>6/22/2013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83110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D94E16-A3E2-4470-AED3-E6DA7A0FE1C1}"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184895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D94E16-A3E2-4470-AED3-E6DA7A0FE1C1}" type="datetimeFigureOut">
              <a:rPr lang="en-US" smtClean="0"/>
              <a:t>6/22/2013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243919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94E16-A3E2-4470-AED3-E6DA7A0FE1C1}" type="datetimeFigureOut">
              <a:rPr lang="en-US" smtClean="0"/>
              <a:t>6/22/2013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16151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94E16-A3E2-4470-AED3-E6DA7A0FE1C1}" type="datetimeFigureOut">
              <a:rPr lang="en-US" smtClean="0"/>
              <a:t>6/22/2013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104709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94E16-A3E2-4470-AED3-E6DA7A0FE1C1}"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372452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94E16-A3E2-4470-AED3-E6DA7A0FE1C1}" type="datetimeFigureOut">
              <a:rPr lang="en-US" smtClean="0"/>
              <a:t>6/22/2013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2A7E4-2913-4B33-B780-26D10F576488}" type="slidenum">
              <a:rPr lang="en-US" smtClean="0"/>
              <a:t>‹#›</a:t>
            </a:fld>
            <a:endParaRPr lang="en-US"/>
          </a:p>
        </p:txBody>
      </p:sp>
    </p:spTree>
    <p:extLst>
      <p:ext uri="{BB962C8B-B14F-4D97-AF65-F5344CB8AC3E}">
        <p14:creationId xmlns:p14="http://schemas.microsoft.com/office/powerpoint/2010/main" val="195442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94E16-A3E2-4470-AED3-E6DA7A0FE1C1}" type="datetimeFigureOut">
              <a:rPr lang="en-US" smtClean="0"/>
              <a:t>6/22/2013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2A7E4-2913-4B33-B780-26D10F576488}" type="slidenum">
              <a:rPr lang="en-US" smtClean="0"/>
              <a:t>‹#›</a:t>
            </a:fld>
            <a:endParaRPr lang="en-US"/>
          </a:p>
        </p:txBody>
      </p:sp>
    </p:spTree>
    <p:extLst>
      <p:ext uri="{BB962C8B-B14F-4D97-AF65-F5344CB8AC3E}">
        <p14:creationId xmlns:p14="http://schemas.microsoft.com/office/powerpoint/2010/main" val="2662982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09800"/>
            <a:ext cx="5562600" cy="1323439"/>
          </a:xfrm>
          <a:prstGeom prst="rect">
            <a:avLst/>
          </a:prstGeom>
          <a:noFill/>
        </p:spPr>
        <p:txBody>
          <a:bodyPr wrap="square" rtlCol="0">
            <a:spAutoFit/>
          </a:bodyPr>
          <a:lstStyle/>
          <a:p>
            <a:r>
              <a:rPr lang="en-US" sz="4000" dirty="0" err="1" smtClean="0">
                <a:solidFill>
                  <a:schemeClr val="accent1">
                    <a:lumMod val="75000"/>
                  </a:schemeClr>
                </a:solidFill>
                <a:latin typeface="Segoe UI Light" pitchFamily="34" charset="0"/>
              </a:rPr>
              <a:t>Plogger</a:t>
            </a:r>
            <a:r>
              <a:rPr lang="en-US" sz="4000" dirty="0" smtClean="0">
                <a:solidFill>
                  <a:schemeClr val="accent1">
                    <a:lumMod val="75000"/>
                  </a:schemeClr>
                </a:solidFill>
                <a:latin typeface="Segoe UI Light" pitchFamily="34" charset="0"/>
              </a:rPr>
              <a:t> App</a:t>
            </a:r>
          </a:p>
          <a:p>
            <a:r>
              <a:rPr lang="en-US" sz="2000" dirty="0" smtClean="0">
                <a:solidFill>
                  <a:schemeClr val="accent1">
                    <a:lumMod val="75000"/>
                  </a:schemeClr>
                </a:solidFill>
                <a:latin typeface="Segoe UI Light" pitchFamily="34" charset="0"/>
              </a:rPr>
              <a:t>Task flow &amp; UX</a:t>
            </a:r>
          </a:p>
          <a:p>
            <a:r>
              <a:rPr lang="en-US" sz="2000" dirty="0" smtClean="0">
                <a:solidFill>
                  <a:schemeClr val="accent1">
                    <a:lumMod val="75000"/>
                  </a:schemeClr>
                </a:solidFill>
                <a:latin typeface="Segoe UI Light" pitchFamily="34" charset="0"/>
              </a:rPr>
              <a:t>V0.2</a:t>
            </a:r>
            <a:endParaRPr lang="en-US" sz="2000" dirty="0">
              <a:solidFill>
                <a:schemeClr val="accent1">
                  <a:lumMod val="75000"/>
                </a:schemeClr>
              </a:solidFill>
              <a:latin typeface="Segoe UI Light" pitchFamily="34" charset="0"/>
            </a:endParaRPr>
          </a:p>
        </p:txBody>
      </p:sp>
    </p:spTree>
    <p:extLst>
      <p:ext uri="{BB962C8B-B14F-4D97-AF65-F5344CB8AC3E}">
        <p14:creationId xmlns:p14="http://schemas.microsoft.com/office/powerpoint/2010/main" val="97519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5562600"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Task Flow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5" y="1652587"/>
            <a:ext cx="7639050" cy="3552825"/>
          </a:xfrm>
          <a:prstGeom prst="rect">
            <a:avLst/>
          </a:prstGeom>
        </p:spPr>
      </p:pic>
    </p:spTree>
    <p:extLst>
      <p:ext uri="{BB962C8B-B14F-4D97-AF65-F5344CB8AC3E}">
        <p14:creationId xmlns:p14="http://schemas.microsoft.com/office/powerpoint/2010/main" val="172506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5562600"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UI Level 1</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3000"/>
            <a:ext cx="3440620" cy="4939884"/>
          </a:xfrm>
          <a:prstGeom prst="rect">
            <a:avLst/>
          </a:prstGeom>
        </p:spPr>
      </p:pic>
      <p:sp>
        <p:nvSpPr>
          <p:cNvPr id="11" name="Oval 10"/>
          <p:cNvSpPr/>
          <p:nvPr/>
        </p:nvSpPr>
        <p:spPr>
          <a:xfrm>
            <a:off x="3581400" y="3429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2" name="Oval 11"/>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 name="TextBox 12"/>
          <p:cNvSpPr txBox="1"/>
          <p:nvPr/>
        </p:nvSpPr>
        <p:spPr>
          <a:xfrm>
            <a:off x="5181600" y="1066800"/>
            <a:ext cx="3048000" cy="738664"/>
          </a:xfrm>
          <a:prstGeom prst="rect">
            <a:avLst/>
          </a:prstGeom>
          <a:noFill/>
        </p:spPr>
        <p:txBody>
          <a:bodyPr wrap="square" rtlCol="0">
            <a:spAutoFit/>
          </a:bodyPr>
          <a:lstStyle/>
          <a:p>
            <a:r>
              <a:rPr lang="en-US" sz="1400" dirty="0" smtClean="0"/>
              <a:t>If number of My Experiments thumbnails exceeds length of page, the screen will scroll.</a:t>
            </a:r>
            <a:endParaRPr lang="en-US" sz="1400" dirty="0"/>
          </a:p>
        </p:txBody>
      </p:sp>
      <p:sp>
        <p:nvSpPr>
          <p:cNvPr id="14" name="Oval 13"/>
          <p:cNvSpPr/>
          <p:nvPr/>
        </p:nvSpPr>
        <p:spPr>
          <a:xfrm>
            <a:off x="2590800" y="19812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Oval 14"/>
          <p:cNvSpPr/>
          <p:nvPr/>
        </p:nvSpPr>
        <p:spPr>
          <a:xfrm>
            <a:off x="1676400" y="3460542"/>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 name="Oval 15"/>
          <p:cNvSpPr/>
          <p:nvPr/>
        </p:nvSpPr>
        <p:spPr>
          <a:xfrm>
            <a:off x="4648200" y="2057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7" name="TextBox 16"/>
          <p:cNvSpPr txBox="1"/>
          <p:nvPr/>
        </p:nvSpPr>
        <p:spPr>
          <a:xfrm>
            <a:off x="5181600" y="1981200"/>
            <a:ext cx="3048000" cy="523220"/>
          </a:xfrm>
          <a:prstGeom prst="rect">
            <a:avLst/>
          </a:prstGeom>
          <a:noFill/>
        </p:spPr>
        <p:txBody>
          <a:bodyPr wrap="square" rtlCol="0">
            <a:spAutoFit/>
          </a:bodyPr>
          <a:lstStyle/>
          <a:p>
            <a:r>
              <a:rPr lang="en-US" sz="1400" dirty="0" smtClean="0"/>
              <a:t>Interactive element. Selecting text will take user to Slide 5.</a:t>
            </a:r>
            <a:endParaRPr lang="en-US" sz="1400" dirty="0"/>
          </a:p>
        </p:txBody>
      </p:sp>
      <p:sp>
        <p:nvSpPr>
          <p:cNvPr id="18" name="Oval 17"/>
          <p:cNvSpPr/>
          <p:nvPr/>
        </p:nvSpPr>
        <p:spPr>
          <a:xfrm>
            <a:off x="4648200" y="290578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9" name="TextBox 18"/>
          <p:cNvSpPr txBox="1"/>
          <p:nvPr/>
        </p:nvSpPr>
        <p:spPr>
          <a:xfrm>
            <a:off x="5181600" y="2829580"/>
            <a:ext cx="3048000" cy="523220"/>
          </a:xfrm>
          <a:prstGeom prst="rect">
            <a:avLst/>
          </a:prstGeom>
          <a:noFill/>
        </p:spPr>
        <p:txBody>
          <a:bodyPr wrap="square" rtlCol="0">
            <a:spAutoFit/>
          </a:bodyPr>
          <a:lstStyle/>
          <a:p>
            <a:r>
              <a:rPr lang="en-US" sz="1400" dirty="0" smtClean="0"/>
              <a:t>Interactive element. Selecting thumbnail will take user to Slide 4.</a:t>
            </a:r>
            <a:endParaRPr lang="en-US" sz="1400" dirty="0"/>
          </a:p>
        </p:txBody>
      </p:sp>
    </p:spTree>
    <p:extLst>
      <p:ext uri="{BB962C8B-B14F-4D97-AF65-F5344CB8AC3E}">
        <p14:creationId xmlns:p14="http://schemas.microsoft.com/office/powerpoint/2010/main" val="220449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UI Level 2 – Experiment Information</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2999"/>
            <a:ext cx="3440621" cy="4939886"/>
          </a:xfrm>
          <a:prstGeom prst="rect">
            <a:avLst/>
          </a:prstGeom>
        </p:spPr>
      </p:pic>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523220"/>
          </a:xfrm>
          <a:prstGeom prst="rect">
            <a:avLst/>
          </a:prstGeom>
          <a:noFill/>
        </p:spPr>
        <p:txBody>
          <a:bodyPr wrap="square" rtlCol="0">
            <a:spAutoFit/>
          </a:bodyPr>
          <a:lstStyle/>
          <a:p>
            <a:r>
              <a:rPr lang="en-US" sz="1400" dirty="0" smtClean="0"/>
              <a:t>Dynamic content. Visualized data chart. Layout TBD.</a:t>
            </a:r>
            <a:endParaRPr lang="en-US" sz="1400" dirty="0"/>
          </a:p>
        </p:txBody>
      </p:sp>
      <p:sp>
        <p:nvSpPr>
          <p:cNvPr id="10" name="Oval 9"/>
          <p:cNvSpPr/>
          <p:nvPr/>
        </p:nvSpPr>
        <p:spPr>
          <a:xfrm>
            <a:off x="4648200" y="2057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 name="TextBox 10"/>
          <p:cNvSpPr txBox="1"/>
          <p:nvPr/>
        </p:nvSpPr>
        <p:spPr>
          <a:xfrm>
            <a:off x="5181600" y="1981200"/>
            <a:ext cx="3048000" cy="523220"/>
          </a:xfrm>
          <a:prstGeom prst="rect">
            <a:avLst/>
          </a:prstGeom>
          <a:noFill/>
        </p:spPr>
        <p:txBody>
          <a:bodyPr wrap="square" rtlCol="0">
            <a:spAutoFit/>
          </a:bodyPr>
          <a:lstStyle/>
          <a:p>
            <a:r>
              <a:rPr lang="en-US" sz="1400" dirty="0" smtClean="0"/>
              <a:t>Interactive element. Selecting button will take user to Slide X.</a:t>
            </a:r>
            <a:endParaRPr lang="en-US" sz="1400" dirty="0"/>
          </a:p>
        </p:txBody>
      </p:sp>
      <p:sp>
        <p:nvSpPr>
          <p:cNvPr id="12" name="Oval 11"/>
          <p:cNvSpPr/>
          <p:nvPr/>
        </p:nvSpPr>
        <p:spPr>
          <a:xfrm>
            <a:off x="4648200" y="290578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TextBox 12"/>
          <p:cNvSpPr txBox="1"/>
          <p:nvPr/>
        </p:nvSpPr>
        <p:spPr>
          <a:xfrm>
            <a:off x="5181600" y="2829580"/>
            <a:ext cx="3048000" cy="954107"/>
          </a:xfrm>
          <a:prstGeom prst="rect">
            <a:avLst/>
          </a:prstGeom>
          <a:noFill/>
        </p:spPr>
        <p:txBody>
          <a:bodyPr wrap="square" rtlCol="0">
            <a:spAutoFit/>
          </a:bodyPr>
          <a:lstStyle/>
          <a:p>
            <a:r>
              <a:rPr lang="en-US" sz="1400" dirty="0" smtClean="0"/>
              <a:t>Interactive element. Selecting button will stop collecting data for this study. Text will change to ‘Restart’. Selecting ‘Restart’ will continue collecting data.</a:t>
            </a:r>
            <a:endParaRPr lang="en-US" sz="1400" dirty="0"/>
          </a:p>
        </p:txBody>
      </p:sp>
      <p:sp>
        <p:nvSpPr>
          <p:cNvPr id="14" name="Oval 13"/>
          <p:cNvSpPr/>
          <p:nvPr/>
        </p:nvSpPr>
        <p:spPr>
          <a:xfrm>
            <a:off x="2895600" y="2851351"/>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1524000" y="5105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Oval 15"/>
          <p:cNvSpPr/>
          <p:nvPr/>
        </p:nvSpPr>
        <p:spPr>
          <a:xfrm>
            <a:off x="2699657" y="5105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98142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UI Level 2 – Create Experiment</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19" y="1143000"/>
            <a:ext cx="3433381" cy="4929490"/>
          </a:xfrm>
          <a:prstGeom prst="rect">
            <a:avLst/>
          </a:prstGeom>
        </p:spPr>
      </p:pic>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523220"/>
          </a:xfrm>
          <a:prstGeom prst="rect">
            <a:avLst/>
          </a:prstGeom>
          <a:noFill/>
        </p:spPr>
        <p:txBody>
          <a:bodyPr wrap="square" rtlCol="0">
            <a:spAutoFit/>
          </a:bodyPr>
          <a:lstStyle/>
          <a:p>
            <a:r>
              <a:rPr lang="en-US" sz="1400" dirty="0" smtClean="0"/>
              <a:t>Text field. Touching will open keyboard and accept text input.</a:t>
            </a:r>
            <a:endParaRPr lang="en-US" sz="1400" dirty="0"/>
          </a:p>
        </p:txBody>
      </p:sp>
      <p:sp>
        <p:nvSpPr>
          <p:cNvPr id="10" name="Oval 9"/>
          <p:cNvSpPr/>
          <p:nvPr/>
        </p:nvSpPr>
        <p:spPr>
          <a:xfrm>
            <a:off x="4648200" y="1702713"/>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 name="TextBox 10"/>
          <p:cNvSpPr txBox="1"/>
          <p:nvPr/>
        </p:nvSpPr>
        <p:spPr>
          <a:xfrm>
            <a:off x="5181600" y="1626513"/>
            <a:ext cx="3048000" cy="523220"/>
          </a:xfrm>
          <a:prstGeom prst="rect">
            <a:avLst/>
          </a:prstGeom>
          <a:noFill/>
        </p:spPr>
        <p:txBody>
          <a:bodyPr wrap="square" rtlCol="0">
            <a:spAutoFit/>
          </a:bodyPr>
          <a:lstStyle/>
          <a:p>
            <a:r>
              <a:rPr lang="en-US" sz="1400" dirty="0" smtClean="0"/>
              <a:t>Interactive element. Selecting box will open Numeric Selection Menu, Slide 6.</a:t>
            </a:r>
            <a:endParaRPr lang="en-US" sz="1400" dirty="0"/>
          </a:p>
        </p:txBody>
      </p:sp>
      <p:sp>
        <p:nvSpPr>
          <p:cNvPr id="12" name="Oval 11"/>
          <p:cNvSpPr/>
          <p:nvPr/>
        </p:nvSpPr>
        <p:spPr>
          <a:xfrm>
            <a:off x="4648200" y="23622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TextBox 12"/>
          <p:cNvSpPr txBox="1"/>
          <p:nvPr/>
        </p:nvSpPr>
        <p:spPr>
          <a:xfrm>
            <a:off x="5181600" y="2286000"/>
            <a:ext cx="3048000" cy="523220"/>
          </a:xfrm>
          <a:prstGeom prst="rect">
            <a:avLst/>
          </a:prstGeom>
          <a:noFill/>
        </p:spPr>
        <p:txBody>
          <a:bodyPr wrap="square" rtlCol="0">
            <a:spAutoFit/>
          </a:bodyPr>
          <a:lstStyle/>
          <a:p>
            <a:r>
              <a:rPr lang="en-US" sz="1400" dirty="0" smtClean="0"/>
              <a:t>Text field. Touching will open keyboard and accept text input.</a:t>
            </a:r>
            <a:endParaRPr lang="en-US" sz="1400" dirty="0"/>
          </a:p>
        </p:txBody>
      </p:sp>
      <p:sp>
        <p:nvSpPr>
          <p:cNvPr id="14" name="Oval 13"/>
          <p:cNvSpPr/>
          <p:nvPr/>
        </p:nvSpPr>
        <p:spPr>
          <a:xfrm>
            <a:off x="4027713" y="2264934"/>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4038600" y="283976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Oval 15"/>
          <p:cNvSpPr/>
          <p:nvPr/>
        </p:nvSpPr>
        <p:spPr>
          <a:xfrm>
            <a:off x="4038600" y="3429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7" name="Oval 16"/>
          <p:cNvSpPr/>
          <p:nvPr/>
        </p:nvSpPr>
        <p:spPr>
          <a:xfrm>
            <a:off x="838200" y="3962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8" name="Oval 17"/>
          <p:cNvSpPr/>
          <p:nvPr/>
        </p:nvSpPr>
        <p:spPr>
          <a:xfrm>
            <a:off x="2209800" y="5334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9" name="Oval 18"/>
          <p:cNvSpPr/>
          <p:nvPr/>
        </p:nvSpPr>
        <p:spPr>
          <a:xfrm>
            <a:off x="4648200" y="2945487"/>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0" name="TextBox 19"/>
          <p:cNvSpPr txBox="1"/>
          <p:nvPr/>
        </p:nvSpPr>
        <p:spPr>
          <a:xfrm>
            <a:off x="5181600" y="2869287"/>
            <a:ext cx="3048000" cy="2246769"/>
          </a:xfrm>
          <a:prstGeom prst="rect">
            <a:avLst/>
          </a:prstGeom>
          <a:noFill/>
        </p:spPr>
        <p:txBody>
          <a:bodyPr wrap="square" rtlCol="0">
            <a:spAutoFit/>
          </a:bodyPr>
          <a:lstStyle/>
          <a:p>
            <a:r>
              <a:rPr lang="en-US" sz="1400" dirty="0" smtClean="0"/>
              <a:t>Interactive element. Mutually exclusive radio buttons will be unselected by default. Selecting Time will open Time Selection Menu, Slide 7. Selecting Quantity will open Amount Selection Menu, Slide 8. In both cases, selected time/quantity will appear to right of respective radio button. User cannot begin study unless a variable type and parameters selected.</a:t>
            </a:r>
            <a:endParaRPr lang="en-US" sz="1400" dirty="0"/>
          </a:p>
        </p:txBody>
      </p:sp>
      <p:sp>
        <p:nvSpPr>
          <p:cNvPr id="21" name="Oval 20"/>
          <p:cNvSpPr/>
          <p:nvPr/>
        </p:nvSpPr>
        <p:spPr>
          <a:xfrm>
            <a:off x="4572000" y="5178623"/>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2" name="TextBox 21"/>
          <p:cNvSpPr txBox="1"/>
          <p:nvPr/>
        </p:nvSpPr>
        <p:spPr>
          <a:xfrm>
            <a:off x="5105400" y="5102423"/>
            <a:ext cx="3048000" cy="1169551"/>
          </a:xfrm>
          <a:prstGeom prst="rect">
            <a:avLst/>
          </a:prstGeom>
          <a:noFill/>
        </p:spPr>
        <p:txBody>
          <a:bodyPr wrap="square" rtlCol="0">
            <a:spAutoFit/>
          </a:bodyPr>
          <a:lstStyle/>
          <a:p>
            <a:r>
              <a:rPr lang="en-US" sz="1400" dirty="0" smtClean="0"/>
              <a:t>Interactive element. Button will be grayed out until all fields completed. Pressing button will start data gathering. User will be returned to UI Level 1, Slide 3. </a:t>
            </a:r>
            <a:endParaRPr lang="en-US" sz="1400" dirty="0"/>
          </a:p>
        </p:txBody>
      </p:sp>
    </p:spTree>
    <p:extLst>
      <p:ext uri="{BB962C8B-B14F-4D97-AF65-F5344CB8AC3E}">
        <p14:creationId xmlns:p14="http://schemas.microsoft.com/office/powerpoint/2010/main" val="160052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19" y="1143000"/>
            <a:ext cx="3433381" cy="4929490"/>
          </a:xfrm>
          <a:prstGeom prst="rect">
            <a:avLst/>
          </a:prstGeom>
        </p:spPr>
      </p:pic>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UI Level 2 – Number of Variables</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954107"/>
          </a:xfrm>
          <a:prstGeom prst="rect">
            <a:avLst/>
          </a:prstGeom>
          <a:noFill/>
        </p:spPr>
        <p:txBody>
          <a:bodyPr wrap="square" rtlCol="0">
            <a:spAutoFit/>
          </a:bodyPr>
          <a:lstStyle/>
          <a:p>
            <a:r>
              <a:rPr lang="en-US" sz="1400" dirty="0" smtClean="0"/>
              <a:t>Dynamic content. Windows Phone radio button menu from one to five. One is selected by default. Actual number of variables is TBD.</a:t>
            </a:r>
            <a:endParaRPr lang="en-US" sz="1400" dirty="0"/>
          </a:p>
        </p:txBody>
      </p:sp>
      <p:sp>
        <p:nvSpPr>
          <p:cNvPr id="10" name="Oval 9"/>
          <p:cNvSpPr/>
          <p:nvPr/>
        </p:nvSpPr>
        <p:spPr>
          <a:xfrm>
            <a:off x="4648200" y="2146756"/>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 name="TextBox 10"/>
          <p:cNvSpPr txBox="1"/>
          <p:nvPr/>
        </p:nvSpPr>
        <p:spPr>
          <a:xfrm>
            <a:off x="5181600" y="2070556"/>
            <a:ext cx="3048000" cy="738664"/>
          </a:xfrm>
          <a:prstGeom prst="rect">
            <a:avLst/>
          </a:prstGeom>
          <a:noFill/>
        </p:spPr>
        <p:txBody>
          <a:bodyPr wrap="square" rtlCol="0">
            <a:spAutoFit/>
          </a:bodyPr>
          <a:lstStyle/>
          <a:p>
            <a:r>
              <a:rPr lang="en-US" sz="1400" dirty="0" smtClean="0"/>
              <a:t>Interactive element. Selecting button will save selection and return user to Create Experiment screen, Slide 5.</a:t>
            </a:r>
            <a:endParaRPr lang="en-US" sz="1400" dirty="0"/>
          </a:p>
        </p:txBody>
      </p:sp>
      <p:sp>
        <p:nvSpPr>
          <p:cNvPr id="12" name="Oval 11"/>
          <p:cNvSpPr/>
          <p:nvPr/>
        </p:nvSpPr>
        <p:spPr>
          <a:xfrm>
            <a:off x="4648200" y="2995136"/>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TextBox 12"/>
          <p:cNvSpPr txBox="1"/>
          <p:nvPr/>
        </p:nvSpPr>
        <p:spPr>
          <a:xfrm>
            <a:off x="5181600" y="2918936"/>
            <a:ext cx="3048000" cy="738664"/>
          </a:xfrm>
          <a:prstGeom prst="rect">
            <a:avLst/>
          </a:prstGeom>
          <a:noFill/>
        </p:spPr>
        <p:txBody>
          <a:bodyPr wrap="square" rtlCol="0">
            <a:spAutoFit/>
          </a:bodyPr>
          <a:lstStyle/>
          <a:p>
            <a:r>
              <a:rPr lang="en-US" sz="1400" dirty="0" smtClean="0"/>
              <a:t>Interactive element. Selecting button will not save selection and return user to Create Experiment screen, Slide 5.</a:t>
            </a:r>
            <a:endParaRPr lang="en-US" sz="1400" dirty="0"/>
          </a:p>
        </p:txBody>
      </p:sp>
      <p:sp>
        <p:nvSpPr>
          <p:cNvPr id="14" name="Oval 13"/>
          <p:cNvSpPr/>
          <p:nvPr/>
        </p:nvSpPr>
        <p:spPr>
          <a:xfrm>
            <a:off x="2186377" y="250442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2338777"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Oval 15"/>
          <p:cNvSpPr/>
          <p:nvPr/>
        </p:nvSpPr>
        <p:spPr>
          <a:xfrm>
            <a:off x="3276600"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357689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UI Level 2 – Time Variable</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16" y="1143000"/>
            <a:ext cx="3433380" cy="4929490"/>
          </a:xfrm>
          <a:prstGeom prst="rect">
            <a:avLst/>
          </a:prstGeom>
        </p:spPr>
      </p:pic>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738664"/>
          </a:xfrm>
          <a:prstGeom prst="rect">
            <a:avLst/>
          </a:prstGeom>
          <a:noFill/>
        </p:spPr>
        <p:txBody>
          <a:bodyPr wrap="square" rtlCol="0">
            <a:spAutoFit/>
          </a:bodyPr>
          <a:lstStyle/>
          <a:p>
            <a:r>
              <a:rPr lang="en-US" sz="1400" dirty="0" smtClean="0"/>
              <a:t>Dynamic content. Windows Phone </a:t>
            </a:r>
            <a:r>
              <a:rPr lang="en-US" sz="1400" dirty="0" err="1" smtClean="0"/>
              <a:t>scroller</a:t>
            </a:r>
            <a:r>
              <a:rPr lang="en-US" sz="1400" dirty="0" smtClean="0"/>
              <a:t> to select hour, minute, and second.</a:t>
            </a:r>
            <a:endParaRPr lang="en-US" sz="1400" dirty="0"/>
          </a:p>
        </p:txBody>
      </p:sp>
      <p:sp>
        <p:nvSpPr>
          <p:cNvPr id="10" name="Oval 9"/>
          <p:cNvSpPr/>
          <p:nvPr/>
        </p:nvSpPr>
        <p:spPr>
          <a:xfrm>
            <a:off x="4648200" y="2057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 name="TextBox 10"/>
          <p:cNvSpPr txBox="1"/>
          <p:nvPr/>
        </p:nvSpPr>
        <p:spPr>
          <a:xfrm>
            <a:off x="5181600" y="1981200"/>
            <a:ext cx="3048000" cy="738664"/>
          </a:xfrm>
          <a:prstGeom prst="rect">
            <a:avLst/>
          </a:prstGeom>
          <a:noFill/>
        </p:spPr>
        <p:txBody>
          <a:bodyPr wrap="square" rtlCol="0">
            <a:spAutoFit/>
          </a:bodyPr>
          <a:lstStyle/>
          <a:p>
            <a:r>
              <a:rPr lang="en-US" sz="1400" dirty="0" smtClean="0"/>
              <a:t>Interactive element. Selecting button will save selection and return user to Create Experiment screen, Slide 5.</a:t>
            </a:r>
            <a:endParaRPr lang="en-US" sz="1400" dirty="0"/>
          </a:p>
        </p:txBody>
      </p:sp>
      <p:sp>
        <p:nvSpPr>
          <p:cNvPr id="12" name="Oval 11"/>
          <p:cNvSpPr/>
          <p:nvPr/>
        </p:nvSpPr>
        <p:spPr>
          <a:xfrm>
            <a:off x="4648200" y="290578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3" name="TextBox 12"/>
          <p:cNvSpPr txBox="1"/>
          <p:nvPr/>
        </p:nvSpPr>
        <p:spPr>
          <a:xfrm>
            <a:off x="5181600" y="2829580"/>
            <a:ext cx="3048000" cy="738664"/>
          </a:xfrm>
          <a:prstGeom prst="rect">
            <a:avLst/>
          </a:prstGeom>
          <a:noFill/>
        </p:spPr>
        <p:txBody>
          <a:bodyPr wrap="square" rtlCol="0">
            <a:spAutoFit/>
          </a:bodyPr>
          <a:lstStyle/>
          <a:p>
            <a:r>
              <a:rPr lang="en-US" sz="1400" dirty="0" smtClean="0"/>
              <a:t>Interactive element. Selecting button will not save selection and return user to Create Experiment screen, Slide 5.</a:t>
            </a:r>
            <a:endParaRPr lang="en-US" sz="1400" dirty="0"/>
          </a:p>
        </p:txBody>
      </p:sp>
      <p:sp>
        <p:nvSpPr>
          <p:cNvPr id="14" name="Oval 13"/>
          <p:cNvSpPr/>
          <p:nvPr/>
        </p:nvSpPr>
        <p:spPr>
          <a:xfrm>
            <a:off x="3886200" y="250442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2338777"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Oval 15"/>
          <p:cNvSpPr/>
          <p:nvPr/>
        </p:nvSpPr>
        <p:spPr>
          <a:xfrm>
            <a:off x="3276600"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7" name="TextBox 16"/>
          <p:cNvSpPr txBox="1"/>
          <p:nvPr/>
        </p:nvSpPr>
        <p:spPr>
          <a:xfrm>
            <a:off x="5181600" y="4343400"/>
            <a:ext cx="3048000" cy="954107"/>
          </a:xfrm>
          <a:prstGeom prst="rect">
            <a:avLst/>
          </a:prstGeom>
          <a:noFill/>
        </p:spPr>
        <p:txBody>
          <a:bodyPr wrap="square" rtlCol="0">
            <a:spAutoFit/>
          </a:bodyPr>
          <a:lstStyle/>
          <a:p>
            <a:r>
              <a:rPr lang="en-US" sz="1400" dirty="0" smtClean="0"/>
              <a:t>TBD – how do we want to represent time? In clock format? Hours, minutes, seconds? How granular do we need to be?</a:t>
            </a:r>
            <a:endParaRPr lang="en-US" sz="1400" dirty="0"/>
          </a:p>
        </p:txBody>
      </p:sp>
    </p:spTree>
    <p:extLst>
      <p:ext uri="{BB962C8B-B14F-4D97-AF65-F5344CB8AC3E}">
        <p14:creationId xmlns:p14="http://schemas.microsoft.com/office/powerpoint/2010/main" val="303543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19" y="1143000"/>
            <a:ext cx="3433381" cy="4929490"/>
          </a:xfrm>
          <a:prstGeom prst="rect">
            <a:avLst/>
          </a:prstGeom>
        </p:spPr>
      </p:pic>
      <p:sp>
        <p:nvSpPr>
          <p:cNvPr id="4" name="TextBox 3"/>
          <p:cNvSpPr txBox="1"/>
          <p:nvPr/>
        </p:nvSpPr>
        <p:spPr>
          <a:xfrm>
            <a:off x="228599" y="228600"/>
            <a:ext cx="8077201" cy="707886"/>
          </a:xfrm>
          <a:prstGeom prst="rect">
            <a:avLst/>
          </a:prstGeom>
          <a:noFill/>
        </p:spPr>
        <p:txBody>
          <a:bodyPr wrap="square" rtlCol="0">
            <a:spAutoFit/>
          </a:bodyPr>
          <a:lstStyle/>
          <a:p>
            <a:r>
              <a:rPr lang="en-US" sz="4000" dirty="0" smtClean="0">
                <a:solidFill>
                  <a:schemeClr val="accent1">
                    <a:lumMod val="75000"/>
                  </a:schemeClr>
                </a:solidFill>
                <a:latin typeface="Segoe UI Light" pitchFamily="34" charset="0"/>
              </a:rPr>
              <a:t>UI Level 2 – Quantity Variable</a:t>
            </a:r>
          </a:p>
        </p:txBody>
      </p:sp>
      <p:sp>
        <p:nvSpPr>
          <p:cNvPr id="7" name="TextBox 6"/>
          <p:cNvSpPr txBox="1"/>
          <p:nvPr/>
        </p:nvSpPr>
        <p:spPr>
          <a:xfrm>
            <a:off x="4800600" y="6324600"/>
            <a:ext cx="4038600" cy="369332"/>
          </a:xfrm>
          <a:prstGeom prst="rect">
            <a:avLst/>
          </a:prstGeom>
          <a:noFill/>
        </p:spPr>
        <p:txBody>
          <a:bodyPr wrap="square" rtlCol="0">
            <a:spAutoFit/>
          </a:bodyPr>
          <a:lstStyle/>
          <a:p>
            <a:r>
              <a:rPr lang="en-US" dirty="0" smtClean="0"/>
              <a:t>UI layout using Windows 8 specifications</a:t>
            </a:r>
            <a:endParaRPr lang="en-US" dirty="0"/>
          </a:p>
        </p:txBody>
      </p:sp>
      <p:sp>
        <p:nvSpPr>
          <p:cNvPr id="8" name="Oval 7"/>
          <p:cNvSpPr/>
          <p:nvPr/>
        </p:nvSpPr>
        <p:spPr>
          <a:xfrm>
            <a:off x="4648200" y="11430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 name="TextBox 8"/>
          <p:cNvSpPr txBox="1"/>
          <p:nvPr/>
        </p:nvSpPr>
        <p:spPr>
          <a:xfrm>
            <a:off x="5181600" y="1066800"/>
            <a:ext cx="3048000" cy="954107"/>
          </a:xfrm>
          <a:prstGeom prst="rect">
            <a:avLst/>
          </a:prstGeom>
          <a:noFill/>
        </p:spPr>
        <p:txBody>
          <a:bodyPr wrap="square" rtlCol="0">
            <a:spAutoFit/>
          </a:bodyPr>
          <a:lstStyle/>
          <a:p>
            <a:r>
              <a:rPr lang="en-US" sz="1400" dirty="0" smtClean="0"/>
              <a:t>Text box.  Touching keyboard will open keyboard. Numeric integers accepted. &lt;TBD is there a low value that must be defined?</a:t>
            </a:r>
            <a:endParaRPr lang="en-US" sz="1400" dirty="0"/>
          </a:p>
        </p:txBody>
      </p:sp>
      <p:sp>
        <p:nvSpPr>
          <p:cNvPr id="10" name="Oval 9"/>
          <p:cNvSpPr/>
          <p:nvPr/>
        </p:nvSpPr>
        <p:spPr>
          <a:xfrm>
            <a:off x="4648200" y="3213556"/>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 name="TextBox 10"/>
          <p:cNvSpPr txBox="1"/>
          <p:nvPr/>
        </p:nvSpPr>
        <p:spPr>
          <a:xfrm>
            <a:off x="5181600" y="3137356"/>
            <a:ext cx="3048000" cy="738664"/>
          </a:xfrm>
          <a:prstGeom prst="rect">
            <a:avLst/>
          </a:prstGeom>
          <a:noFill/>
        </p:spPr>
        <p:txBody>
          <a:bodyPr wrap="square" rtlCol="0">
            <a:spAutoFit/>
          </a:bodyPr>
          <a:lstStyle/>
          <a:p>
            <a:r>
              <a:rPr lang="en-US" sz="1400" dirty="0" smtClean="0"/>
              <a:t>Interactive element. Selecting button will save selection and return user to Create Experiment screen, Slide 5.</a:t>
            </a:r>
            <a:endParaRPr lang="en-US" sz="1400" dirty="0"/>
          </a:p>
        </p:txBody>
      </p:sp>
      <p:sp>
        <p:nvSpPr>
          <p:cNvPr id="12" name="Oval 11"/>
          <p:cNvSpPr/>
          <p:nvPr/>
        </p:nvSpPr>
        <p:spPr>
          <a:xfrm>
            <a:off x="4648200" y="4138136"/>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3" name="TextBox 12"/>
          <p:cNvSpPr txBox="1"/>
          <p:nvPr/>
        </p:nvSpPr>
        <p:spPr>
          <a:xfrm>
            <a:off x="5181600" y="4061936"/>
            <a:ext cx="3048000" cy="738664"/>
          </a:xfrm>
          <a:prstGeom prst="rect">
            <a:avLst/>
          </a:prstGeom>
          <a:noFill/>
        </p:spPr>
        <p:txBody>
          <a:bodyPr wrap="square" rtlCol="0">
            <a:spAutoFit/>
          </a:bodyPr>
          <a:lstStyle/>
          <a:p>
            <a:r>
              <a:rPr lang="en-US" sz="1400" dirty="0" smtClean="0"/>
              <a:t>Interactive element. Selecting button will not save selection and return user to Create Experiment screen, Slide 5.</a:t>
            </a:r>
            <a:endParaRPr lang="en-US" sz="1400" dirty="0"/>
          </a:p>
        </p:txBody>
      </p:sp>
      <p:sp>
        <p:nvSpPr>
          <p:cNvPr id="14" name="Oval 13"/>
          <p:cNvSpPr/>
          <p:nvPr/>
        </p:nvSpPr>
        <p:spPr>
          <a:xfrm>
            <a:off x="3962400" y="2209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 name="Oval 14"/>
          <p:cNvSpPr/>
          <p:nvPr/>
        </p:nvSpPr>
        <p:spPr>
          <a:xfrm>
            <a:off x="2338777"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 name="Oval 15"/>
          <p:cNvSpPr/>
          <p:nvPr/>
        </p:nvSpPr>
        <p:spPr>
          <a:xfrm>
            <a:off x="3276600" y="52578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7" name="Oval 16"/>
          <p:cNvSpPr/>
          <p:nvPr/>
        </p:nvSpPr>
        <p:spPr>
          <a:xfrm>
            <a:off x="3962400" y="2819400"/>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8" name="Oval 17"/>
          <p:cNvSpPr/>
          <p:nvPr/>
        </p:nvSpPr>
        <p:spPr>
          <a:xfrm>
            <a:off x="4648200" y="2170093"/>
            <a:ext cx="304800" cy="304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9" name="TextBox 18"/>
          <p:cNvSpPr txBox="1"/>
          <p:nvPr/>
        </p:nvSpPr>
        <p:spPr>
          <a:xfrm>
            <a:off x="5181600" y="2093893"/>
            <a:ext cx="3048000" cy="954107"/>
          </a:xfrm>
          <a:prstGeom prst="rect">
            <a:avLst/>
          </a:prstGeom>
          <a:noFill/>
        </p:spPr>
        <p:txBody>
          <a:bodyPr wrap="square" rtlCol="0">
            <a:spAutoFit/>
          </a:bodyPr>
          <a:lstStyle/>
          <a:p>
            <a:r>
              <a:rPr lang="en-US" sz="1400" dirty="0" smtClean="0"/>
              <a:t>Text box.  Touching keyboard will open keyboard. Numeric integers accepted. &lt;TBD is there a high value that must be defined?</a:t>
            </a:r>
            <a:endParaRPr lang="en-US" sz="1400" dirty="0"/>
          </a:p>
        </p:txBody>
      </p:sp>
    </p:spTree>
    <p:extLst>
      <p:ext uri="{BB962C8B-B14F-4D97-AF65-F5344CB8AC3E}">
        <p14:creationId xmlns:p14="http://schemas.microsoft.com/office/powerpoint/2010/main" val="4036078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580</Words>
  <Application>Microsoft Office PowerPoint</Application>
  <PresentationFormat>On-screen Show (4:3)</PresentationFormat>
  <Paragraphs>80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dc:creator>
  <cp:lastModifiedBy>Brain</cp:lastModifiedBy>
  <cp:revision>16</cp:revision>
  <dcterms:created xsi:type="dcterms:W3CDTF">2013-06-22T16:30:28Z</dcterms:created>
  <dcterms:modified xsi:type="dcterms:W3CDTF">2013-06-22T22:17:39Z</dcterms:modified>
</cp:coreProperties>
</file>