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7" autoAdjust="0"/>
    <p:restoredTop sz="94660" autoAdjust="0"/>
  </p:normalViewPr>
  <p:slideViewPr>
    <p:cSldViewPr>
      <p:cViewPr varScale="1">
        <p:scale>
          <a:sx n="50" d="100"/>
          <a:sy n="50" d="100"/>
        </p:scale>
        <p:origin x="-4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7026-809D-4418-98D0-3EC4DA28F7F4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DCFD-9D3F-4F5D-A017-A03ED522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7026-809D-4418-98D0-3EC4DA28F7F4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DCFD-9D3F-4F5D-A017-A03ED522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7026-809D-4418-98D0-3EC4DA28F7F4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DCFD-9D3F-4F5D-A017-A03ED522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7026-809D-4418-98D0-3EC4DA28F7F4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DCFD-9D3F-4F5D-A017-A03ED522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5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7026-809D-4418-98D0-3EC4DA28F7F4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DCFD-9D3F-4F5D-A017-A03ED522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7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7026-809D-4418-98D0-3EC4DA28F7F4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DCFD-9D3F-4F5D-A017-A03ED522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7026-809D-4418-98D0-3EC4DA28F7F4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DCFD-9D3F-4F5D-A017-A03ED522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7026-809D-4418-98D0-3EC4DA28F7F4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DCFD-9D3F-4F5D-A017-A03ED522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6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7026-809D-4418-98D0-3EC4DA28F7F4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DCFD-9D3F-4F5D-A017-A03ED522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2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7026-809D-4418-98D0-3EC4DA28F7F4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DCFD-9D3F-4F5D-A017-A03ED522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1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7026-809D-4418-98D0-3EC4DA28F7F4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DCFD-9D3F-4F5D-A017-A03ED522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7026-809D-4418-98D0-3EC4DA28F7F4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DCFD-9D3F-4F5D-A017-A03ED522D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5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Floorplan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11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Floorplan</vt:lpstr>
    </vt:vector>
  </TitlesOfParts>
  <Company>Illumina,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Floorplan</dc:title>
  <dc:creator>Windows User</dc:creator>
  <cp:lastModifiedBy>Windows User</cp:lastModifiedBy>
  <cp:revision>2</cp:revision>
  <dcterms:created xsi:type="dcterms:W3CDTF">2013-05-01T20:16:50Z</dcterms:created>
  <dcterms:modified xsi:type="dcterms:W3CDTF">2013-05-01T20:41:00Z</dcterms:modified>
</cp:coreProperties>
</file>