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8" userDrawn="1">
          <p15:clr>
            <a:srgbClr val="A4A3A4"/>
          </p15:clr>
        </p15:guide>
        <p15:guide id="2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6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44"/>
      </p:cViewPr>
      <p:guideLst>
        <p:guide pos="168"/>
        <p:guide orient="horz" pos="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9A1F3E-27DB-3321-D6D2-7BF4DBD02F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668FD-C90A-CB68-2826-F8729357A3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825B7-3596-8A47-ADB3-C1B0490FA22E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AC13B-3E8B-8255-F318-347D6E27A8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7B63A-CA9A-B14A-E2F7-0E2CD41A18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E0A72-6470-D642-B418-E037495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927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B4BE4-95F5-C34A-98C5-CF04187D091A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F5774-D031-CE40-AFCC-7D31FF3B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688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659-67C8-8347-9095-7836D52CAB24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0050-5149-DD48-A72B-E85C95759BC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262D-4B0F-B74A-9680-144AB9EDA24B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28CD-F334-9E49-AA34-A1F1180A5907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0B41-AFB5-1E4B-A4E8-96553CDBE701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0EA0-A440-7D46-9F58-270685F43C77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05D6-A078-DD4A-8094-3DE73DAE6213}" type="datetime1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BBDB-B064-9C4D-82AF-DD8F974B2A23}" type="datetime1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C94-D37D-784D-A03F-875B44E992DE}" type="datetime1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815D-FF27-784B-85BC-3C16998CC97E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03CD-0121-044A-BEA7-29F104605B49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F6B87-9180-D042-B7AB-688CF5945B6F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DF08784-11B4-4421-94BE-61E923CA3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 Charts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5126236-E153-4929-94C9-8EEDC401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Seoyoung</a:t>
            </a:r>
            <a:r>
              <a:rPr lang="en-US" dirty="0"/>
              <a:t> Kim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4-3. ID_CPR/CPC">
            <a:extLst>
              <a:ext uri="{FF2B5EF4-FFF2-40B4-BE49-F238E27FC236}">
                <a16:creationId xmlns:a16="http://schemas.microsoft.com/office/drawing/2014/main" id="{ABDA5A8D-FABE-42C8-A1E2-912AD2054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8"/>
          <a:stretch/>
        </p:blipFill>
        <p:spPr>
          <a:xfrm>
            <a:off x="281523" y="63648"/>
            <a:ext cx="11542889" cy="66921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588791-3D5F-902F-77D0-7750A206A62B}"/>
              </a:ext>
            </a:extLst>
          </p:cNvPr>
          <p:cNvSpPr txBox="1"/>
          <p:nvPr/>
        </p:nvSpPr>
        <p:spPr>
          <a:xfrm>
            <a:off x="11284379" y="6602254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Created by SK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4-4. ID_Cost/ULC">
            <a:extLst>
              <a:ext uri="{FF2B5EF4-FFF2-40B4-BE49-F238E27FC236}">
                <a16:creationId xmlns:a16="http://schemas.microsoft.com/office/drawing/2014/main" id="{F22C0D69-7878-412A-A0DF-DBF2F4BA4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5" y="61486"/>
            <a:ext cx="11958971" cy="6742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0A7966-817A-A597-3D51-A5B60B395BF5}"/>
              </a:ext>
            </a:extLst>
          </p:cNvPr>
          <p:cNvSpPr txBox="1"/>
          <p:nvPr/>
        </p:nvSpPr>
        <p:spPr>
          <a:xfrm>
            <a:off x="11284379" y="6602254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Created by SK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1-1. Impr_Reac">
            <a:extLst>
              <a:ext uri="{FF2B5EF4-FFF2-40B4-BE49-F238E27FC236}">
                <a16:creationId xmlns:a16="http://schemas.microsoft.com/office/drawing/2014/main" id="{F4FEC035-B430-4E97-8DF7-6A50FDB30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9050"/>
            <a:ext cx="11877675" cy="6838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CD01C9-B216-761B-F300-1AC8487FDB60}"/>
              </a:ext>
            </a:extLst>
          </p:cNvPr>
          <p:cNvSpPr txBox="1"/>
          <p:nvPr/>
        </p:nvSpPr>
        <p:spPr>
          <a:xfrm>
            <a:off x="11284379" y="6602254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Created by SK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1-2. Age_Freq">
            <a:extLst>
              <a:ext uri="{FF2B5EF4-FFF2-40B4-BE49-F238E27FC236}">
                <a16:creationId xmlns:a16="http://schemas.microsoft.com/office/drawing/2014/main" id="{58A071E7-A88A-4640-847D-5690A903F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6" y="21516"/>
            <a:ext cx="1146043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5E2676-BC57-5BE6-79E7-E9AA3DEEF4E7}"/>
              </a:ext>
            </a:extLst>
          </p:cNvPr>
          <p:cNvSpPr txBox="1"/>
          <p:nvPr/>
        </p:nvSpPr>
        <p:spPr>
          <a:xfrm>
            <a:off x="11284379" y="6602254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Created by SK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2-1. ID_Geo_C">
            <a:extLst>
              <a:ext uri="{FF2B5EF4-FFF2-40B4-BE49-F238E27FC236}">
                <a16:creationId xmlns:a16="http://schemas.microsoft.com/office/drawing/2014/main" id="{387ADBAE-5450-440B-867B-CA1A7C889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0283"/>
            <a:ext cx="118612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AFAA1F-C96D-601F-7C34-DF397BAEC451}"/>
              </a:ext>
            </a:extLst>
          </p:cNvPr>
          <p:cNvSpPr txBox="1"/>
          <p:nvPr/>
        </p:nvSpPr>
        <p:spPr>
          <a:xfrm>
            <a:off x="11284379" y="6602254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Created by SK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2-2. Age_Clicks">
            <a:extLst>
              <a:ext uri="{FF2B5EF4-FFF2-40B4-BE49-F238E27FC236}">
                <a16:creationId xmlns:a16="http://schemas.microsoft.com/office/drawing/2014/main" id="{3E1B3B08-F8A2-42EA-B00B-E80BA3BA9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75"/>
          <a:stretch/>
        </p:blipFill>
        <p:spPr>
          <a:xfrm>
            <a:off x="279699" y="10759"/>
            <a:ext cx="11606693" cy="6837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56CCE-E77D-C2F1-9749-3602E4C70468}"/>
              </a:ext>
            </a:extLst>
          </p:cNvPr>
          <p:cNvSpPr txBox="1"/>
          <p:nvPr/>
        </p:nvSpPr>
        <p:spPr>
          <a:xfrm>
            <a:off x="11284379" y="6602254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Created by 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708B9B-7C81-16D3-0F85-67378C4336E3}"/>
              </a:ext>
            </a:extLst>
          </p:cNvPr>
          <p:cNvSpPr/>
          <p:nvPr/>
        </p:nvSpPr>
        <p:spPr>
          <a:xfrm>
            <a:off x="10682344" y="398033"/>
            <a:ext cx="1301675" cy="4518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2-3. Age_UC/ULC">
            <a:extLst>
              <a:ext uri="{FF2B5EF4-FFF2-40B4-BE49-F238E27FC236}">
                <a16:creationId xmlns:a16="http://schemas.microsoft.com/office/drawing/2014/main" id="{6F48AB52-DEBA-4BC2-B327-1A62E12DF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3" y="21516"/>
            <a:ext cx="1144851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31595C-27AB-18C0-8DC0-AB8ED7327B18}"/>
              </a:ext>
            </a:extLst>
          </p:cNvPr>
          <p:cNvSpPr txBox="1"/>
          <p:nvPr/>
        </p:nvSpPr>
        <p:spPr>
          <a:xfrm>
            <a:off x="11284379" y="6602254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Created by SK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3-1. Age_CTR/UCTR">
            <a:extLst>
              <a:ext uri="{FF2B5EF4-FFF2-40B4-BE49-F238E27FC236}">
                <a16:creationId xmlns:a16="http://schemas.microsoft.com/office/drawing/2014/main" id="{EAA45183-B4EA-45EE-A6B1-F77475E7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7" y="21516"/>
            <a:ext cx="1109488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D69CA-EBC9-AA3A-A744-9091CDE90B4C}"/>
              </a:ext>
            </a:extLst>
          </p:cNvPr>
          <p:cNvSpPr txBox="1"/>
          <p:nvPr/>
        </p:nvSpPr>
        <p:spPr>
          <a:xfrm>
            <a:off x="11284379" y="6602254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Created by SK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3-2. ID_CTR/UCTR">
            <a:extLst>
              <a:ext uri="{FF2B5EF4-FFF2-40B4-BE49-F238E27FC236}">
                <a16:creationId xmlns:a16="http://schemas.microsoft.com/office/drawing/2014/main" id="{3FBA18E2-7741-4407-9D4B-2A3398168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07" y="10758"/>
            <a:ext cx="690038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2A2C1-B598-1A01-CF1B-B56250889FC6}"/>
              </a:ext>
            </a:extLst>
          </p:cNvPr>
          <p:cNvSpPr txBox="1"/>
          <p:nvPr/>
        </p:nvSpPr>
        <p:spPr>
          <a:xfrm>
            <a:off x="11284379" y="6602254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Created by SK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4-1. ID_Cost_Clicks">
            <a:extLst>
              <a:ext uri="{FF2B5EF4-FFF2-40B4-BE49-F238E27FC236}">
                <a16:creationId xmlns:a16="http://schemas.microsoft.com/office/drawing/2014/main" id="{22778641-3B6F-4C86-87B0-576B2C24D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1" y="53620"/>
            <a:ext cx="11820525" cy="6772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238FC2-3771-8797-66E5-30CABC2166EB}"/>
              </a:ext>
            </a:extLst>
          </p:cNvPr>
          <p:cNvSpPr txBox="1"/>
          <p:nvPr/>
        </p:nvSpPr>
        <p:spPr>
          <a:xfrm>
            <a:off x="11284379" y="6602254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Created by SK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 1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Charts</dc:title>
  <dc:creator/>
  <cp:lastModifiedBy>Kim, Seoyoung</cp:lastModifiedBy>
  <cp:revision>2</cp:revision>
  <dcterms:created xsi:type="dcterms:W3CDTF">2023-09-03T21:57:26Z</dcterms:created>
  <dcterms:modified xsi:type="dcterms:W3CDTF">2023-09-04T18:45:46Z</dcterms:modified>
</cp:coreProperties>
</file>