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384557" cy="387798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Hate Speech Detection using Transformers</a:t>
            </a:r>
            <a:r>
              <a:rPr lang="en-US" sz="7200" dirty="0">
                <a:solidFill>
                  <a:schemeClr val="bg1"/>
                </a:solidFill>
                <a:effectLst/>
              </a:rPr>
              <a:t> 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34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Seoyoung</dc:creator>
  <cp:lastModifiedBy>Kim, Seoyoung</cp:lastModifiedBy>
  <cp:revision>1</cp:revision>
  <dcterms:created xsi:type="dcterms:W3CDTF">2023-12-01T06:50:57Z</dcterms:created>
  <dcterms:modified xsi:type="dcterms:W3CDTF">2023-12-01T06:52:07Z</dcterms:modified>
</cp:coreProperties>
</file>