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85" r:id="rId3"/>
    <p:sldId id="350" r:id="rId4"/>
    <p:sldId id="386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5116"/>
  </p:normalViewPr>
  <p:slideViewPr>
    <p:cSldViewPr>
      <p:cViewPr varScale="1">
        <p:scale>
          <a:sx n="120" d="100"/>
          <a:sy n="120" d="100"/>
        </p:scale>
        <p:origin x="3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D6B3-A30B-7749-9E4A-469A43D7BFD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ED7C-D7CD-2243-A6BF-32A8C15C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10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6737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3 currently being graded.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4 due Friday, 4/8 at 11:59 PM EST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PLEASE TURN IN GOOGLE COLAB LINK </a:t>
            </a:r>
            <a:r>
              <a:rPr lang="en-US" sz="2200" b="1" i="1" dirty="0">
                <a:solidFill>
                  <a:srgbClr val="FF0000"/>
                </a:solidFill>
              </a:rPr>
              <a:t>(ONE POINT DEDUCTION FOR TURNING IN LATE. ANOTHER FOR NOT TURNING IN VIA GOOGLE COLAB)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Quiz 8 – 95% average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We marked q1 correct for everyone.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Quiz 9 due Tuesday for section 001; Thursday for section 003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NO QUIZ NEXT WEEK. ONE MORE QUIZ LEFT.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Moving forward, tardiness and missing classes will impact your grade</a:t>
            </a:r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5293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914"/>
              </p:ext>
            </p:extLst>
          </p:nvPr>
        </p:nvGraphicFramePr>
        <p:xfrm>
          <a:off x="757989" y="762000"/>
          <a:ext cx="8923851" cy="675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2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833239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380356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 (last week)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K-means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Algorithmic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Text analysis (NLP)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Forests (bagging method)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 theorem</a:t>
                      </a:r>
                    </a:p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K-nearest neighbors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This week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420974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Assignment 3 is nearly graded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Took off points for not following instructions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Create final project groups + break out rooms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Go over final project guidelines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Continue algorithmic fairness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>
                <a:solidFill>
                  <a:srgbClr val="FF0000"/>
                </a:solidFill>
              </a:rPr>
              <a:t>NEXT WEEK: NLP (TEXT ANALYSIS)</a:t>
            </a:r>
          </a:p>
        </p:txBody>
      </p:sp>
    </p:spTree>
    <p:extLst>
      <p:ext uri="{BB962C8B-B14F-4D97-AF65-F5344CB8AC3E}">
        <p14:creationId xmlns:p14="http://schemas.microsoft.com/office/powerpoint/2010/main" val="6258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66226</TotalTime>
  <Words>233</Words>
  <Application>Microsoft Macintosh PowerPoint</Application>
  <PresentationFormat>Custom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Calibri-Light</vt:lpstr>
      <vt:lpstr>Office Theme</vt:lpstr>
      <vt:lpstr>MSSP 608:  Practical Machine Learning Methods Week 10    </vt:lpstr>
      <vt:lpstr>House Keeping</vt:lpstr>
      <vt:lpstr>Road Map… 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100</cp:revision>
  <dcterms:created xsi:type="dcterms:W3CDTF">2022-01-07T22:45:15Z</dcterms:created>
  <dcterms:modified xsi:type="dcterms:W3CDTF">2022-04-01T00:03:18Z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