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85" r:id="rId3"/>
    <p:sldId id="350" r:id="rId4"/>
    <p:sldId id="386" r:id="rId5"/>
    <p:sldId id="387" r:id="rId6"/>
    <p:sldId id="388" r:id="rId7"/>
    <p:sldId id="389" r:id="rId8"/>
    <p:sldId id="390" r:id="rId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4"/>
    <p:restoredTop sz="95116"/>
  </p:normalViewPr>
  <p:slideViewPr>
    <p:cSldViewPr>
      <p:cViewPr varScale="1">
        <p:scale>
          <a:sx n="120" d="100"/>
          <a:sy n="120" d="100"/>
        </p:scale>
        <p:origin x="35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D6B3-A30B-7749-9E4A-469A43D7BFD2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ED7C-D7CD-2243-A6BF-32A8C15C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11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House Keeping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47065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Assignment 4 due Friday, 4/8 at 11:59 PM EST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PLEASE TURN IN GOOGLE COLAB LINK </a:t>
            </a:r>
            <a:r>
              <a:rPr lang="en-US" sz="2200" b="1" i="1" dirty="0">
                <a:solidFill>
                  <a:srgbClr val="FF0000"/>
                </a:solidFill>
              </a:rPr>
              <a:t>(ONE POINT DEDUCTION FOR TURNING IN LATE. ANOTHER FOR NOT TURNING IN VIA GOOGLE COLAB)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Assignment 5 cheat sheet posted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Quiz 9 – 95% average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No quiz due this week </a:t>
            </a:r>
          </a:p>
        </p:txBody>
      </p:sp>
    </p:spTree>
    <p:extLst>
      <p:ext uri="{BB962C8B-B14F-4D97-AF65-F5344CB8AC3E}">
        <p14:creationId xmlns:p14="http://schemas.microsoft.com/office/powerpoint/2010/main" val="10861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5293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66408"/>
              </p:ext>
            </p:extLst>
          </p:nvPr>
        </p:nvGraphicFramePr>
        <p:xfrm>
          <a:off x="757989" y="762000"/>
          <a:ext cx="8923851" cy="675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12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833239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380356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exploration (last week)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r>
                        <a:rPr lang="en-US" dirty="0"/>
                        <a:t>Test/train (hold out cross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K-means</a:t>
                      </a:r>
                    </a:p>
                    <a:p>
                      <a:pPr marL="0"/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Algorithmic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K-fold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Text analysis (NLP) –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950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Stratified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Forests (bagging method)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Bayes (email example)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930"/>
                  </a:ext>
                </a:extLst>
              </a:tr>
              <a:tr h="950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 tuning (ridge, lasso, elastic net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K-nearest neighbors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9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Next 4 weeks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63334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11: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NLP part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12: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NLP part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13: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Bayes theorem applications (spam)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14: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Sign up for 20-30 minute blocks to discuss group project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3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Next 4 weeks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63334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11 (THIS WEEK):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NLP part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12: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NLP part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13: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Bayes theorem applications (spam)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14: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Sign up for 20-30 minute blocks to discuss group project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3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Bayes Theorem: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BE6F0-7018-604B-A64E-C2EE1D51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6" y="945614"/>
            <a:ext cx="7467600" cy="52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14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Next 4 weeks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34A6A-E88D-DE42-BEB8-E6E9D0A5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824230"/>
            <a:ext cx="8940800" cy="482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31D77-A5E5-174F-B841-4D025AFD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0" y="5943600"/>
            <a:ext cx="7944490" cy="14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14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Next 4 weeks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34A6A-E88D-DE42-BEB8-E6E9D0A5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824230"/>
            <a:ext cx="8940800" cy="482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31D77-A5E5-174F-B841-4D025AFD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0" y="5943600"/>
            <a:ext cx="7944490" cy="14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66319</TotalTime>
  <Words>253</Words>
  <Application>Microsoft Macintosh PowerPoint</Application>
  <PresentationFormat>Custom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Calibri-Light</vt:lpstr>
      <vt:lpstr>Office Theme</vt:lpstr>
      <vt:lpstr>MSSP 608:  Practical Machine Learning Methods Week 11    </vt:lpstr>
      <vt:lpstr>House Keeping</vt:lpstr>
      <vt:lpstr>Road Map… </vt:lpstr>
      <vt:lpstr>Next 4 weeks</vt:lpstr>
      <vt:lpstr>Next 4 weeks</vt:lpstr>
      <vt:lpstr>Bayes Theorem:</vt:lpstr>
      <vt:lpstr>Next 4 weeks</vt:lpstr>
      <vt:lpstr>Next 4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102</cp:revision>
  <dcterms:created xsi:type="dcterms:W3CDTF">2022-01-07T22:45:15Z</dcterms:created>
  <dcterms:modified xsi:type="dcterms:W3CDTF">2022-04-04T16:24:45Z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