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85" r:id="rId3"/>
    <p:sldId id="393" r:id="rId4"/>
    <p:sldId id="391" r:id="rId5"/>
    <p:sldId id="392" r:id="rId6"/>
    <p:sldId id="394" r:id="rId7"/>
    <p:sldId id="395" r:id="rId8"/>
    <p:sldId id="350" r:id="rId9"/>
    <p:sldId id="387" r:id="rId10"/>
    <p:sldId id="388" r:id="rId11"/>
    <p:sldId id="389" r:id="rId12"/>
    <p:sldId id="390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53"/>
    <p:restoredTop sz="95115"/>
  </p:normalViewPr>
  <p:slideViewPr>
    <p:cSldViewPr>
      <p:cViewPr varScale="1">
        <p:scale>
          <a:sx n="101" d="100"/>
          <a:sy n="101" d="100"/>
        </p:scale>
        <p:origin x="243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D6B3-A30B-7749-9E4A-469A43D7BFD2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ED7C-D7CD-2243-A6BF-32A8C15C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12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Bayes Theorem: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BE6F0-7018-604B-A64E-C2EE1D51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945614"/>
            <a:ext cx="7467600" cy="52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14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Bayes Theorem again…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34A6A-E88D-DE42-BEB8-E6E9D0A5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824230"/>
            <a:ext cx="8940800" cy="482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31D77-A5E5-174F-B841-4D025AFD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5943600"/>
            <a:ext cx="7944490" cy="14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7232374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We learned 3 NLP Methods last week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762000"/>
            <a:ext cx="8707807" cy="65532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/>
              <a:t>Method 1: Basic approach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/>
              <a:t>Method 2: Lexicon-based approach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/>
              <a:t>Method 3: Bag of words + Naïve Bayes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Method 4: Part-of-Speech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Method 5: Dependency Parsing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Method 6: Embedding Vectors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8373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47065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4 will be returned by tomorrow.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5 due Friday, 4/22 at 11:59 PM EST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PLEASE TURN IN GOOGLE COLAB LINK </a:t>
            </a:r>
            <a:r>
              <a:rPr lang="en-US" sz="2200" b="1" i="1" dirty="0">
                <a:solidFill>
                  <a:srgbClr val="FF0000"/>
                </a:solidFill>
              </a:rPr>
              <a:t>(Google </a:t>
            </a:r>
            <a:r>
              <a:rPr lang="en-US" sz="2200" b="1" i="1" dirty="0" err="1">
                <a:solidFill>
                  <a:srgbClr val="FF0000"/>
                </a:solidFill>
              </a:rPr>
              <a:t>Colab</a:t>
            </a:r>
            <a:r>
              <a:rPr lang="en-US" sz="2200" b="1" i="1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Assignment 5 hints are embedded within the assignment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Quiz due tomorrow at 11:59 p.m. 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i="1" dirty="0"/>
              <a:t>Final project Google </a:t>
            </a:r>
            <a:r>
              <a:rPr lang="en-US" sz="2200" b="1" i="1" dirty="0" err="1"/>
              <a:t>Colab</a:t>
            </a:r>
            <a:r>
              <a:rPr lang="en-US" sz="2200" b="1" i="1" dirty="0"/>
              <a:t> posted; due 4/29 at 11:59 p.m. 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7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6324-FF2D-1E4F-AD60-0193926F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0" y="3581400"/>
            <a:ext cx="8763000" cy="194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4BCD0-D17E-774D-A3B5-5F9D5928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0" y="1226747"/>
            <a:ext cx="8444900" cy="17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8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FB499-A555-5243-82F6-F227D422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8915400" cy="275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9 (1)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A2722-2603-894C-B02F-2B05211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838200"/>
            <a:ext cx="8301360" cy="2298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36581-599D-AE44-9CFF-1585738C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5200"/>
            <a:ext cx="8277230" cy="29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9 (2)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2A98-6C5F-8640-8A7F-E7AB028C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6510"/>
            <a:ext cx="9067800" cy="2135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117BC-424A-BE4F-BB07-E2988793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1"/>
            <a:ext cx="8915400" cy="21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9 (3)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4BFCF-AFEB-384C-9F89-E0365DC2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9" y="990600"/>
            <a:ext cx="8907762" cy="330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8ABD-6D48-444D-9FF5-32C1C2FD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0" y="4419600"/>
            <a:ext cx="8907762" cy="27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5293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699"/>
              </p:ext>
            </p:extLst>
          </p:nvPr>
        </p:nvGraphicFramePr>
        <p:xfrm>
          <a:off x="757989" y="762000"/>
          <a:ext cx="8923851" cy="698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2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833239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380356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</a:p>
                    <a:p>
                      <a:pPr marL="0"/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Algorithmic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analysis (NLP) –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Forests (bagging method)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analysis (NLP) – part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950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Text analysis (NLP part 3) (Vote on topic)</a:t>
                      </a:r>
                    </a:p>
                    <a:p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K-nearest neighbors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6656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Next 3 weeks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562551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12: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NLP part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13: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Bayes theorem applications (spam email)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Multilingual NLP (Chinese)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Week 14 (April 25</a:t>
            </a:r>
            <a:r>
              <a:rPr lang="en-US" sz="2300" b="1" i="1" baseline="30000" dirty="0"/>
              <a:t>th</a:t>
            </a:r>
            <a:r>
              <a:rPr lang="en-US" sz="2300" b="1" i="1" dirty="0"/>
              <a:t> and 27</a:t>
            </a:r>
            <a:r>
              <a:rPr lang="en-US" sz="2300" b="1" i="1" baseline="30000" dirty="0"/>
              <a:t>th</a:t>
            </a:r>
            <a:r>
              <a:rPr lang="en-US" sz="2300" b="1" i="1" dirty="0"/>
              <a:t>):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i="1" dirty="0"/>
              <a:t>Sign up for 20-minute blocks to discuss group project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3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70308</TotalTime>
  <Words>301</Words>
  <Application>Microsoft Macintosh PowerPoint</Application>
  <PresentationFormat>Custom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Calibri-Light</vt:lpstr>
      <vt:lpstr>Office Theme</vt:lpstr>
      <vt:lpstr>MSSP 608:  Practical Machine Learning Methods Week 12    </vt:lpstr>
      <vt:lpstr>House Keeping</vt:lpstr>
      <vt:lpstr>Quiz 7</vt:lpstr>
      <vt:lpstr>Quiz 8</vt:lpstr>
      <vt:lpstr>Quiz 9 (1)</vt:lpstr>
      <vt:lpstr>Quiz 9 (2)</vt:lpstr>
      <vt:lpstr>Quiz 9 (3)</vt:lpstr>
      <vt:lpstr>Road Map… </vt:lpstr>
      <vt:lpstr>Next 3 weeks</vt:lpstr>
      <vt:lpstr>Bayes Theorem:</vt:lpstr>
      <vt:lpstr>Bayes Theorem again…</vt:lpstr>
      <vt:lpstr>We learned 3 NLP Methods last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111</cp:revision>
  <dcterms:created xsi:type="dcterms:W3CDTF">2022-01-07T22:45:15Z</dcterms:created>
  <dcterms:modified xsi:type="dcterms:W3CDTF">2022-04-10T00:07:30Z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