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73047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ОСНОВЫ CSS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5429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БЛОЧНАЯ ВЕРСТКА САЙТА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838200" y="2736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ru-RU">
                <a:solidFill>
                  <a:schemeClr val="accent1"/>
                </a:solidFill>
              </a:rPr>
              <a:t>ИСПОЛЬЗОВАНИЕ БЛОЧНЫХ ЭЛЕМЕНТОВ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550" y="1945685"/>
            <a:ext cx="8730204" cy="4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6"/>
            <a:ext cx="10515600" cy="859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ru-RU">
                <a:solidFill>
                  <a:schemeClr val="accent1"/>
                </a:solidFill>
              </a:rPr>
              <a:t>ПРИМЕР МАКЕТА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877" y="1733818"/>
            <a:ext cx="11666993" cy="398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ru-RU">
                <a:solidFill>
                  <a:schemeClr val="accent1"/>
                </a:solidFill>
              </a:rPr>
              <a:t>МНОГОУРОВНЕВОЕ МЕНЮ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185" y="1925954"/>
            <a:ext cx="9811070" cy="443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ru-RU">
                <a:solidFill>
                  <a:schemeClr val="accent1"/>
                </a:solidFill>
              </a:rPr>
              <a:t>СТИЛИ МЕНЮ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947" y="1812199"/>
            <a:ext cx="9783848" cy="380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ru-RU">
                <a:solidFill>
                  <a:schemeClr val="accent1"/>
                </a:solidFill>
              </a:rPr>
              <a:t>БЛОК DIV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74" y="1967321"/>
            <a:ext cx="9729385" cy="413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51263" y="2214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ru-RU">
                <a:solidFill>
                  <a:schemeClr val="accent1"/>
                </a:solidFill>
              </a:rPr>
              <a:t>ПРОСТАЯ БЛОЧНАЯ ВЕРСТКА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75" y="1690688"/>
            <a:ext cx="10599291" cy="441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286748"/>
            <a:ext cx="10515600" cy="115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ru-RU">
                <a:solidFill>
                  <a:schemeClr val="accent1"/>
                </a:solidFill>
              </a:rPr>
              <a:t>АТРИБУТЫ</a:t>
            </a:r>
            <a:r>
              <a:rPr b="1" lang="ru-RU"/>
              <a:t> </a:t>
            </a:r>
            <a:r>
              <a:rPr b="1" lang="ru-RU">
                <a:solidFill>
                  <a:schemeClr val="accent1"/>
                </a:solidFill>
              </a:rPr>
              <a:t>СТИЛЕЙ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637" y="1690688"/>
            <a:ext cx="11030180" cy="471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286748"/>
            <a:ext cx="10515600" cy="115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ru-RU">
                <a:solidFill>
                  <a:schemeClr val="accent1"/>
                </a:solidFill>
              </a:rPr>
              <a:t>ОТСТУПЫ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5419" y="2021636"/>
            <a:ext cx="574357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286748"/>
            <a:ext cx="10515600" cy="115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ru-RU">
                <a:solidFill>
                  <a:schemeClr val="accent1"/>
                </a:solidFill>
              </a:rPr>
              <a:t>ОБТЕКАНИЕ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512" y="2102868"/>
            <a:ext cx="10113894" cy="369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ru-RU">
                <a:solidFill>
                  <a:schemeClr val="accent1"/>
                </a:solidFill>
              </a:rPr>
              <a:t>БЛОЧНЫЕ ЭЛЕМЕНТЫ HTML 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72231"/>
            <a:ext cx="10575695" cy="310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ru-RU">
                <a:solidFill>
                  <a:schemeClr val="accent1"/>
                </a:solidFill>
              </a:rPr>
              <a:t>БЛОЧНЫЕ</a:t>
            </a:r>
            <a:r>
              <a:rPr lang="ru-RU"/>
              <a:t> </a:t>
            </a:r>
            <a:r>
              <a:rPr lang="ru-RU">
                <a:solidFill>
                  <a:schemeClr val="accent1"/>
                </a:solidFill>
              </a:rPr>
              <a:t>ЭЛЕМЕНТЫ</a:t>
            </a:r>
            <a:r>
              <a:rPr lang="ru-RU"/>
              <a:t> </a:t>
            </a:r>
            <a:r>
              <a:rPr lang="ru-RU">
                <a:solidFill>
                  <a:schemeClr val="accent1"/>
                </a:solidFill>
              </a:rPr>
              <a:t>HTML</a:t>
            </a:r>
            <a:r>
              <a:rPr lang="ru-RU"/>
              <a:t> </a:t>
            </a:r>
            <a:r>
              <a:rPr lang="ru-RU">
                <a:solidFill>
                  <a:schemeClr val="accent1"/>
                </a:solidFill>
              </a:rPr>
              <a:t>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611" y="2229256"/>
            <a:ext cx="9764777" cy="392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ru-RU">
                <a:solidFill>
                  <a:schemeClr val="accent1"/>
                </a:solidFill>
              </a:rPr>
              <a:t>БЛОЧНЫЕ</a:t>
            </a:r>
            <a:r>
              <a:rPr lang="ru-RU"/>
              <a:t> </a:t>
            </a:r>
            <a:r>
              <a:rPr lang="ru-RU">
                <a:solidFill>
                  <a:schemeClr val="accent1"/>
                </a:solidFill>
              </a:rPr>
              <a:t>ЭЛЕМЕНТЫ</a:t>
            </a:r>
            <a:r>
              <a:rPr lang="ru-RU"/>
              <a:t> </a:t>
            </a:r>
            <a:r>
              <a:rPr lang="ru-RU">
                <a:solidFill>
                  <a:schemeClr val="accent1"/>
                </a:solidFill>
              </a:rPr>
              <a:t>HTML</a:t>
            </a:r>
            <a:r>
              <a:rPr lang="ru-RU"/>
              <a:t> </a:t>
            </a:r>
            <a:r>
              <a:rPr lang="ru-RU">
                <a:solidFill>
                  <a:schemeClr val="accent1"/>
                </a:solidFill>
              </a:rPr>
              <a:t>5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223" y="2207078"/>
            <a:ext cx="10209577" cy="368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