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43587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ОСНОВЫ БАЗЫ ДАННЫХ.</a:t>
            </a:r>
            <a:br>
              <a:rPr lang="ru-RU"/>
            </a:br>
            <a:br>
              <a:rPr lang="ru-RU"/>
            </a:br>
            <a:r>
              <a:rPr lang="ru-RU"/>
              <a:t>ЯЗЫК ЗАПРОСОВ SQL.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592" y="301670"/>
            <a:ext cx="9750334" cy="63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67" y="345893"/>
            <a:ext cx="10012914" cy="631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050" y="568097"/>
            <a:ext cx="10066112" cy="525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028" y="265884"/>
            <a:ext cx="9940154" cy="635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067" y="336504"/>
            <a:ext cx="9876061" cy="61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173" y="234314"/>
            <a:ext cx="10289449" cy="643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62" y="266836"/>
            <a:ext cx="8982075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926" y="101327"/>
            <a:ext cx="9445663" cy="663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295275"/>
            <a:ext cx="9048750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862" y="180975"/>
            <a:ext cx="9058275" cy="6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743" y="284525"/>
            <a:ext cx="9096375" cy="6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490" y="408486"/>
            <a:ext cx="10373028" cy="584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68" y="193766"/>
            <a:ext cx="9898517" cy="646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673" y="358276"/>
            <a:ext cx="8871857" cy="5944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541417" y="4323806"/>
            <a:ext cx="1193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В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749" y="280443"/>
            <a:ext cx="10013516" cy="645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