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949" userDrawn="1">
          <p15:clr>
            <a:srgbClr val="A4A3A4"/>
          </p15:clr>
        </p15:guide>
        <p15:guide id="4" orient="horz" pos="3468" userDrawn="1">
          <p15:clr>
            <a:srgbClr val="A4A3A4"/>
          </p15:clr>
        </p15:guide>
        <p15:guide id="5" orient="horz" pos="4517" userDrawn="1">
          <p15:clr>
            <a:srgbClr val="A4A3A4"/>
          </p15:clr>
        </p15:guide>
        <p15:guide id="6" orient="horz" pos="4210" userDrawn="1">
          <p15:clr>
            <a:srgbClr val="A4A3A4"/>
          </p15:clr>
        </p15:guide>
        <p15:guide id="7" orient="horz" pos="221" userDrawn="1">
          <p15:clr>
            <a:srgbClr val="A4A3A4"/>
          </p15:clr>
        </p15:guide>
        <p15:guide id="8" orient="horz" pos="10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E7A"/>
    <a:srgbClr val="FF7D7D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2364C-556C-4831-B5FF-6A709BED6F35}" v="401" dt="2022-12-09T14:03:24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7" autoAdjust="0"/>
    <p:restoredTop sz="94660"/>
  </p:normalViewPr>
  <p:slideViewPr>
    <p:cSldViewPr snapToGrid="0">
      <p:cViewPr>
        <p:scale>
          <a:sx n="66" d="100"/>
          <a:sy n="66" d="100"/>
        </p:scale>
        <p:origin x="402" y="774"/>
      </p:cViewPr>
      <p:guideLst>
        <p:guide orient="horz" pos="2477"/>
        <p:guide pos="3840"/>
        <p:guide orient="horz" pos="4949"/>
        <p:guide orient="horz" pos="3468"/>
        <p:guide orient="horz" pos="4517"/>
        <p:guide orient="horz" pos="4210"/>
        <p:guide orient="horz" pos="221"/>
        <p:guide orient="horz" pos="10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0712364C-556C-4831-B5FF-6A709BED6F35}"/>
    <pc:docChg chg="undo custSel addSld delSld modSld sldOrd modMainMaster">
      <pc:chgData name="Syphax Ait oubelli" userId="ecf726b1934da71b" providerId="LiveId" clId="{0712364C-556C-4831-B5FF-6A709BED6F35}" dt="2022-12-09T14:03:24.038" v="804" actId="206"/>
      <pc:docMkLst>
        <pc:docMk/>
      </pc:docMkLst>
      <pc:sldChg chg="addSp modSp">
        <pc:chgData name="Syphax Ait oubelli" userId="ecf726b1934da71b" providerId="LiveId" clId="{0712364C-556C-4831-B5FF-6A709BED6F35}" dt="2022-12-09T14:03:24.038" v="804" actId="206"/>
        <pc:sldMkLst>
          <pc:docMk/>
          <pc:sldMk cId="4218379908" sldId="256"/>
        </pc:sldMkLst>
        <pc:spChg chg="mod">
          <ac:chgData name="Syphax Ait oubelli" userId="ecf726b1934da71b" providerId="LiveId" clId="{0712364C-556C-4831-B5FF-6A709BED6F35}" dt="2022-12-09T11:10:57.409" v="193" actId="1036"/>
          <ac:spMkLst>
            <pc:docMk/>
            <pc:sldMk cId="4218379908" sldId="256"/>
            <ac:spMk id="250" creationId="{D331F274-33E7-01BA-2391-22C0CF0416CB}"/>
          </ac:spMkLst>
        </pc:spChg>
        <pc:spChg chg="mod">
          <ac:chgData name="Syphax Ait oubelli" userId="ecf726b1934da71b" providerId="LiveId" clId="{0712364C-556C-4831-B5FF-6A709BED6F35}" dt="2022-12-09T11:10:57.409" v="193" actId="1036"/>
          <ac:spMkLst>
            <pc:docMk/>
            <pc:sldMk cId="4218379908" sldId="256"/>
            <ac:spMk id="1047" creationId="{0214D8B0-8C12-00B9-4236-0CF0B6C16425}"/>
          </ac:spMkLst>
        </pc:spChg>
        <pc:spChg chg="mod">
          <ac:chgData name="Syphax Ait oubelli" userId="ecf726b1934da71b" providerId="LiveId" clId="{0712364C-556C-4831-B5FF-6A709BED6F35}" dt="2022-12-09T11:10:57.409" v="193" actId="1036"/>
          <ac:spMkLst>
            <pc:docMk/>
            <pc:sldMk cId="4218379908" sldId="256"/>
            <ac:spMk id="1048" creationId="{78695484-0EAA-D7C1-8F68-386AEF51E22D}"/>
          </ac:spMkLst>
        </pc:spChg>
        <pc:spChg chg="mod">
          <ac:chgData name="Syphax Ait oubelli" userId="ecf726b1934da71b" providerId="LiveId" clId="{0712364C-556C-4831-B5FF-6A709BED6F35}" dt="2022-12-09T11:10:57.409" v="193" actId="1036"/>
          <ac:spMkLst>
            <pc:docMk/>
            <pc:sldMk cId="4218379908" sldId="256"/>
            <ac:spMk id="1049" creationId="{6A4586A2-ADE0-AEAB-9E28-42C62B71DE08}"/>
          </ac:spMkLst>
        </pc:spChg>
        <pc:spChg chg="mod">
          <ac:chgData name="Syphax Ait oubelli" userId="ecf726b1934da71b" providerId="LiveId" clId="{0712364C-556C-4831-B5FF-6A709BED6F35}" dt="2022-12-09T11:10:57.409" v="193" actId="1036"/>
          <ac:spMkLst>
            <pc:docMk/>
            <pc:sldMk cId="4218379908" sldId="256"/>
            <ac:spMk id="1050" creationId="{427AD514-A0E9-5B6D-E3FA-D66E146F875F}"/>
          </ac:spMkLst>
        </pc:spChg>
        <pc:spChg chg="mod">
          <ac:chgData name="Syphax Ait oubelli" userId="ecf726b1934da71b" providerId="LiveId" clId="{0712364C-556C-4831-B5FF-6A709BED6F35}" dt="2022-12-09T14:03:24.038" v="804" actId="206"/>
          <ac:spMkLst>
            <pc:docMk/>
            <pc:sldMk cId="4218379908" sldId="256"/>
            <ac:spMk id="1052" creationId="{64CA915F-DB71-078F-9825-6A172703837F}"/>
          </ac:spMkLst>
        </pc:spChg>
        <pc:spChg chg="mod">
          <ac:chgData name="Syphax Ait oubelli" userId="ecf726b1934da71b" providerId="LiveId" clId="{0712364C-556C-4831-B5FF-6A709BED6F35}" dt="2022-12-09T14:03:15.625" v="801" actId="206"/>
          <ac:spMkLst>
            <pc:docMk/>
            <pc:sldMk cId="4218379908" sldId="256"/>
            <ac:spMk id="1053" creationId="{09B5E926-2CB4-1436-5CB3-1629B804D961}"/>
          </ac:spMkLst>
        </pc:spChg>
        <pc:spChg chg="mod">
          <ac:chgData name="Syphax Ait oubelli" userId="ecf726b1934da71b" providerId="LiveId" clId="{0712364C-556C-4831-B5FF-6A709BED6F35}" dt="2022-12-09T11:10:57.409" v="193" actId="1036"/>
          <ac:spMkLst>
            <pc:docMk/>
            <pc:sldMk cId="4218379908" sldId="256"/>
            <ac:spMk id="1057" creationId="{F7AA0CD0-785C-BDBB-4504-287A60EA9FD1}"/>
          </ac:spMkLst>
        </pc:spChg>
        <pc:spChg chg="mod">
          <ac:chgData name="Syphax Ait oubelli" userId="ecf726b1934da71b" providerId="LiveId" clId="{0712364C-556C-4831-B5FF-6A709BED6F35}" dt="2022-12-09T11:10:57.409" v="193" actId="1036"/>
          <ac:spMkLst>
            <pc:docMk/>
            <pc:sldMk cId="4218379908" sldId="256"/>
            <ac:spMk id="1058" creationId="{F7FA05FA-609E-BC3F-338D-3FDD5D563E88}"/>
          </ac:spMkLst>
        </pc:spChg>
        <pc:spChg chg="mod">
          <ac:chgData name="Syphax Ait oubelli" userId="ecf726b1934da71b" providerId="LiveId" clId="{0712364C-556C-4831-B5FF-6A709BED6F35}" dt="2022-12-09T11:09:42.098" v="173" actId="1076"/>
          <ac:spMkLst>
            <pc:docMk/>
            <pc:sldMk cId="4218379908" sldId="256"/>
            <ac:spMk id="1067" creationId="{4946B021-B27D-C23C-BBE7-CB6F51963B96}"/>
          </ac:spMkLst>
        </pc:spChg>
        <pc:spChg chg="mod">
          <ac:chgData name="Syphax Ait oubelli" userId="ecf726b1934da71b" providerId="LiveId" clId="{0712364C-556C-4831-B5FF-6A709BED6F35}" dt="2022-12-09T11:09:42.098" v="173" actId="1076"/>
          <ac:spMkLst>
            <pc:docMk/>
            <pc:sldMk cId="4218379908" sldId="256"/>
            <ac:spMk id="1068" creationId="{C042BFFC-8D54-4B18-034A-4B3733CBB405}"/>
          </ac:spMkLst>
        </pc:spChg>
        <pc:spChg chg="mod">
          <ac:chgData name="Syphax Ait oubelli" userId="ecf726b1934da71b" providerId="LiveId" clId="{0712364C-556C-4831-B5FF-6A709BED6F35}" dt="2022-12-09T11:09:42.098" v="173" actId="1076"/>
          <ac:spMkLst>
            <pc:docMk/>
            <pc:sldMk cId="4218379908" sldId="256"/>
            <ac:spMk id="1078" creationId="{ECCFF1F9-ADC5-BB64-A86D-8730BB8BDABA}"/>
          </ac:spMkLst>
        </pc:spChg>
        <pc:spChg chg="mod">
          <ac:chgData name="Syphax Ait oubelli" userId="ecf726b1934da71b" providerId="LiveId" clId="{0712364C-556C-4831-B5FF-6A709BED6F35}" dt="2022-12-09T11:09:42.098" v="173" actId="1076"/>
          <ac:spMkLst>
            <pc:docMk/>
            <pc:sldMk cId="4218379908" sldId="256"/>
            <ac:spMk id="1079" creationId="{16619912-3E6E-D7BB-3C0E-A02BF9BFC684}"/>
          </ac:spMkLst>
        </pc:spChg>
        <pc:spChg chg="mod">
          <ac:chgData name="Syphax Ait oubelli" userId="ecf726b1934da71b" providerId="LiveId" clId="{0712364C-556C-4831-B5FF-6A709BED6F35}" dt="2022-12-09T11:09:42.098" v="173" actId="1076"/>
          <ac:spMkLst>
            <pc:docMk/>
            <pc:sldMk cId="4218379908" sldId="256"/>
            <ac:spMk id="1080" creationId="{B971E395-9BF9-06A5-9042-422B22518DAC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081" creationId="{07B16D8D-0AF4-C72E-15FF-F210A9B9EB48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082" creationId="{357264A7-0D88-C6A3-7BA8-7EFD85F69C8E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084" creationId="{1412AF69-85E8-1CA2-FAF9-4BE1DF4AFBD3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085" creationId="{8A01DF2F-A011-CF3B-2F95-2E976412A686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087" creationId="{1929E4C6-D44D-2FF0-89B7-09D727AC24D9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08" creationId="{FAAB10A3-7E4E-FC3E-D5D1-8FB7A325273B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09" creationId="{81DA2D12-0CF8-9306-2575-EC7654E53F06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10" creationId="{15A37C5B-44B4-4D54-FC4F-46108CDD50FA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11" creationId="{7869B614-B8F0-2481-9011-EE52270F010F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17" creationId="{F584BFEC-821E-BC1F-6405-39DD925B3316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18" creationId="{00EF672D-9684-8F02-765A-E1FA2C163AC1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26" creationId="{CD7FBCD5-4CAB-50D7-6F9E-5FAA448F542C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27" creationId="{E94218B1-A852-4F0B-7E97-26DDD9D88183}"/>
          </ac:spMkLst>
        </pc:spChg>
        <pc:spChg chg="add mod">
          <ac:chgData name="Syphax Ait oubelli" userId="ecf726b1934da71b" providerId="LiveId" clId="{0712364C-556C-4831-B5FF-6A709BED6F35}" dt="2022-12-09T11:07:53.012" v="163" actId="571"/>
          <ac:spMkLst>
            <pc:docMk/>
            <pc:sldMk cId="4218379908" sldId="256"/>
            <ac:spMk id="1128" creationId="{A46FF863-85C3-E41A-6D03-C179ABD2B3C6}"/>
          </ac:spMkLst>
        </pc:sp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251" creationId="{9308A4FC-B1A5-1094-E9AB-A843550FEE0F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252" creationId="{63D26113-1D71-AFB5-E9E9-E527361ECC95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253" creationId="{D3A10677-AFAF-A19D-DC9A-670F5A111D43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254" creationId="{C5E17269-4857-AFAA-EE61-7D5D628C5543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255" creationId="{8204E0F6-5255-5B28-837A-56472C5C6CD7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24" creationId="{1D459D3B-6D77-566A-5199-13053FF6FB26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25" creationId="{51A825B3-9B46-8C00-2B98-4F21AC89AA17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26" creationId="{299CDF9D-7D49-19BD-2ABC-5AFD2ED87E5A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27" creationId="{FD80A88D-34B2-78CB-E3AF-42DD115BF6C3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28" creationId="{092EB034-A575-A8EE-50CB-E92E6E97F8B7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30" creationId="{9CEB9544-7727-0987-8877-08AD7AAE4B2D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32" creationId="{AB3A849A-1E8B-C12E-68B2-701487B70C28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39" creationId="{65D69D13-2E6E-5413-6516-592672660696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40" creationId="{95CB2E64-0AE5-1846-DF06-A71EC374C243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42" creationId="{9B09FF2F-CF9A-ACE0-09BF-E6761CCF0F44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43" creationId="{0264F7C1-0F9C-3F6A-2785-3A9E246F99F9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46" creationId="{0A6F15BD-8E7B-594D-9525-264240679153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61" creationId="{50845D38-2B58-9963-2DF1-9BAA4B19EC9C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62" creationId="{C3414ABD-C531-9400-2EDB-39AB122DD4AB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64" creationId="{42287381-3C79-E032-2D20-7C0F02AF50A1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65" creationId="{3CF367AA-FA80-8A7E-E881-52FAA27AD205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66" creationId="{D03B3EDB-E39E-4C4F-4B10-566CC3508C6B}"/>
          </ac:picMkLst>
        </pc:picChg>
        <pc:picChg chg="mod">
          <ac:chgData name="Syphax Ait oubelli" userId="ecf726b1934da71b" providerId="LiveId" clId="{0712364C-556C-4831-B5FF-6A709BED6F35}" dt="2022-12-09T11:09:42.098" v="173" actId="1076"/>
          <ac:picMkLst>
            <pc:docMk/>
            <pc:sldMk cId="4218379908" sldId="256"/>
            <ac:picMk id="1069" creationId="{DD9A80FA-AEFD-802C-8D4D-FA355FE6E32B}"/>
          </ac:picMkLst>
        </pc:picChg>
        <pc:picChg chg="mod">
          <ac:chgData name="Syphax Ait oubelli" userId="ecf726b1934da71b" providerId="LiveId" clId="{0712364C-556C-4831-B5FF-6A709BED6F35}" dt="2022-12-09T11:09:42.098" v="173" actId="1076"/>
          <ac:picMkLst>
            <pc:docMk/>
            <pc:sldMk cId="4218379908" sldId="256"/>
            <ac:picMk id="1070" creationId="{872C5186-133C-D7B8-DECF-503F29A57EBC}"/>
          </ac:picMkLst>
        </pc:picChg>
        <pc:picChg chg="mod">
          <ac:chgData name="Syphax Ait oubelli" userId="ecf726b1934da71b" providerId="LiveId" clId="{0712364C-556C-4831-B5FF-6A709BED6F35}" dt="2022-12-09T11:09:42.098" v="173" actId="1076"/>
          <ac:picMkLst>
            <pc:docMk/>
            <pc:sldMk cId="4218379908" sldId="256"/>
            <ac:picMk id="1071" creationId="{E066E8D3-3E33-5013-C2AA-1374F7B9E547}"/>
          </ac:picMkLst>
        </pc:picChg>
        <pc:picChg chg="mod">
          <ac:chgData name="Syphax Ait oubelli" userId="ecf726b1934da71b" providerId="LiveId" clId="{0712364C-556C-4831-B5FF-6A709BED6F35}" dt="2022-12-09T11:09:42.098" v="173" actId="1076"/>
          <ac:picMkLst>
            <pc:docMk/>
            <pc:sldMk cId="4218379908" sldId="256"/>
            <ac:picMk id="1072" creationId="{D37D30F6-AFE8-5C13-4801-7A9E31EFFA31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75" creationId="{7BB33F91-E86F-CDCD-C607-9A818A06AE09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76" creationId="{55B45944-3325-26C7-825D-5A718E09A168}"/>
          </ac:picMkLst>
        </pc:picChg>
        <pc:picChg chg="mod">
          <ac:chgData name="Syphax Ait oubelli" userId="ecf726b1934da71b" providerId="LiveId" clId="{0712364C-556C-4831-B5FF-6A709BED6F35}" dt="2022-12-09T11:10:57.409" v="193" actId="1036"/>
          <ac:picMkLst>
            <pc:docMk/>
            <pc:sldMk cId="4218379908" sldId="256"/>
            <ac:picMk id="1077" creationId="{6DDA1595-15F1-4492-D25A-38E22928A5BE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88" creationId="{4BC749BE-EA7B-4B43-17E4-BC2F9A2FF9E5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89" creationId="{E378D31E-01C9-B623-0D72-90637072535E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0" creationId="{A100A8F9-4DE0-FD71-1151-9BAD8F6DDB13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1" creationId="{7104C1BD-2BE0-735C-08CA-B46F45071853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2" creationId="{E2ECD9B8-3429-B82B-CAF1-53F6A5886DA9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3" creationId="{C017F087-33E2-B654-0796-8AB9449E5BCB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4" creationId="{0C5883E0-4C49-3F39-4EB1-D47148C4501B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5" creationId="{A48AD22A-06C4-9AF5-1774-835EABD49605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6" creationId="{EE66EB1F-38EA-B989-E6D7-D04B580F229D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7" creationId="{732C07C4-F46D-0F35-EF53-286596E4C647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8" creationId="{4141FD79-D660-6702-BB2B-05003A39E631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099" creationId="{8D3B0C70-219D-A316-A103-B1ED467504FA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0" creationId="{2098CEC6-7400-2D64-5CFA-68D8BB9C7C45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1" creationId="{4BCA8CD8-004D-330A-7C5F-1592E8DFAE67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2" creationId="{09FC80C2-6292-1887-5355-546003464ECC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3" creationId="{7F2E80DB-413B-1DDA-3127-CB7F7B93C560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4" creationId="{B4C69372-3C06-4218-8E67-54FDD962B2B3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5" creationId="{C5E0F10A-CD79-A38E-5CB2-C7AA47E82BE3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6" creationId="{5B3A2C6A-17F1-2638-892C-9AB8C4522F2F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07" creationId="{C793F045-AFC8-EA9E-279D-B290BD5D5CC2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12" creationId="{3D1CFE7C-644A-C61C-7AA0-E76852E699F2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13" creationId="{9876DCD6-BDA0-608D-C34E-BD81638662C6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14" creationId="{C764A47E-BDA9-0E65-75CD-5CD386B908C7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15" creationId="{B319E7C6-4538-66BA-C1CF-EF00D5677130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16" creationId="{F1906BB0-2BFF-16CD-4D77-C53401BEA1E8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19" creationId="{6DC1E494-54A3-95B0-82E8-257D02461A75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20" creationId="{0CAF5BFE-EFA5-86A8-8109-BAEFB1D8436B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21" creationId="{ED18AF4F-7D4B-4F55-2AE5-1EDC99F9C486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22" creationId="{4D37B873-257A-0FCD-4F57-D6DACBE91875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23" creationId="{C6B8B3A5-8B80-5C1E-4664-462ED4E8D65A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24" creationId="{E2CE51E3-F48A-9722-EC56-2280F95DF0AF}"/>
          </ac:picMkLst>
        </pc:picChg>
        <pc:picChg chg="add mod">
          <ac:chgData name="Syphax Ait oubelli" userId="ecf726b1934da71b" providerId="LiveId" clId="{0712364C-556C-4831-B5FF-6A709BED6F35}" dt="2022-12-09T11:07:53.012" v="163" actId="571"/>
          <ac:picMkLst>
            <pc:docMk/>
            <pc:sldMk cId="4218379908" sldId="256"/>
            <ac:picMk id="1125" creationId="{6C858F58-3270-34C1-4916-B11B37446A3D}"/>
          </ac:picMkLst>
        </pc:picChg>
        <pc:cxnChg chg="mod">
          <ac:chgData name="Syphax Ait oubelli" userId="ecf726b1934da71b" providerId="LiveId" clId="{0712364C-556C-4831-B5FF-6A709BED6F35}" dt="2022-12-09T11:10:57.409" v="193" actId="1036"/>
          <ac:cxnSpMkLst>
            <pc:docMk/>
            <pc:sldMk cId="4218379908" sldId="256"/>
            <ac:cxnSpMk id="1055" creationId="{83E65B72-ADDA-47CE-31C6-32CA71B33455}"/>
          </ac:cxnSpMkLst>
        </pc:cxnChg>
        <pc:cxnChg chg="mod">
          <ac:chgData name="Syphax Ait oubelli" userId="ecf726b1934da71b" providerId="LiveId" clId="{0712364C-556C-4831-B5FF-6A709BED6F35}" dt="2022-12-09T11:10:57.409" v="193" actId="1036"/>
          <ac:cxnSpMkLst>
            <pc:docMk/>
            <pc:sldMk cId="4218379908" sldId="256"/>
            <ac:cxnSpMk id="1056" creationId="{CA582E21-DADD-59E8-5640-9933C7E36B87}"/>
          </ac:cxnSpMkLst>
        </pc:cxnChg>
        <pc:cxnChg chg="add mod">
          <ac:chgData name="Syphax Ait oubelli" userId="ecf726b1934da71b" providerId="LiveId" clId="{0712364C-556C-4831-B5FF-6A709BED6F35}" dt="2022-12-09T11:07:53.012" v="163" actId="571"/>
          <ac:cxnSpMkLst>
            <pc:docMk/>
            <pc:sldMk cId="4218379908" sldId="256"/>
            <ac:cxnSpMk id="1083" creationId="{6ED1D464-17AC-F7DC-FE87-6749F719284A}"/>
          </ac:cxnSpMkLst>
        </pc:cxnChg>
        <pc:cxnChg chg="add mod">
          <ac:chgData name="Syphax Ait oubelli" userId="ecf726b1934da71b" providerId="LiveId" clId="{0712364C-556C-4831-B5FF-6A709BED6F35}" dt="2022-12-09T11:07:53.012" v="163" actId="571"/>
          <ac:cxnSpMkLst>
            <pc:docMk/>
            <pc:sldMk cId="4218379908" sldId="256"/>
            <ac:cxnSpMk id="1086" creationId="{7F11DBEB-7990-3F54-FD8F-0F8A8E5AE51F}"/>
          </ac:cxnSpMkLst>
        </pc:cxnChg>
      </pc:sldChg>
      <pc:sldChg chg="modSp del">
        <pc:chgData name="Syphax Ait oubelli" userId="ecf726b1934da71b" providerId="LiveId" clId="{0712364C-556C-4831-B5FF-6A709BED6F35}" dt="2022-12-09T14:00:36.878" v="784" actId="47"/>
        <pc:sldMkLst>
          <pc:docMk/>
          <pc:sldMk cId="365519520" sldId="257"/>
        </pc:sldMkLst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" creationId="{35862E6B-CDC3-E744-F1FB-CE84A26D2A5C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3" creationId="{C44F8D18-D9C5-70EC-8FDE-A795D90D7FF2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4" creationId="{A625CCC3-7E04-DD26-750C-8B68AFD16827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5" creationId="{E165AA5E-83F1-11A8-78E6-86FCA060BC75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6" creationId="{166B56C8-396E-F092-DDB1-0BB775121C4D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7" creationId="{230A6D2F-342D-FE1B-015E-98734C7FD7E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8" creationId="{3239B4EA-9C8D-B080-D251-D38CBF2329C5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9" creationId="{0749FE7C-756E-5593-7AC4-149F87715CF1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" creationId="{4E9EC0B2-3D80-02FA-880D-0BCF2E268B13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1" creationId="{D4ACA94E-E281-9385-F39E-5592A1905413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2" creationId="{893C1165-0B1E-914E-A40D-AC4B1E16FBC2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3" creationId="{2C4113AF-A5B8-D0AE-49CD-01BD2F1E681D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4" creationId="{899AD150-C10A-0450-E13A-E17AAA1B6A93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5" creationId="{3F1274E3-4E45-51D4-3021-46C943AB7C6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6" creationId="{E6148C97-3B15-02A6-130D-DCFDC86F9ECB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7" creationId="{6CA4A881-1940-12F7-E643-CE545DC4F7A4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8" creationId="{3833C082-661C-6A72-EF53-416A18F6234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9" creationId="{C5986062-E85E-4C31-BAC8-6A91C8795275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0" creationId="{FE58E4EA-7572-D7F0-E899-F800F1155107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1" creationId="{A834A633-5F8E-6663-E505-1773A991C8F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2" creationId="{694262E1-1432-6A16-1065-17413CCDE6BA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" creationId="{081DBF65-F564-EA0C-5E31-7C1AB30082FA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" creationId="{8D863F69-B536-1A16-EC30-A7784DA23929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5" creationId="{E634A5BF-EAA8-C56F-83B5-0ECC116C61BD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6" creationId="{E90E98B8-8A91-51B2-98F5-E9DEDF52E3E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7" creationId="{C937EAA6-B641-0D93-9CE3-48D13EBC2DB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8" creationId="{7B050AEC-D49F-2A5B-8F62-1506FBE2589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9" creationId="{19CBF6FD-BD31-FB74-D29B-F9B80A4DBC7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30" creationId="{87173B87-B2F2-FA9B-4C39-55A1CD7CDCBD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31" creationId="{3684E3A4-3672-1DCB-51C5-752763F76FA3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24" creationId="{6EC6BBAB-05A0-6E44-11E5-AD93C6A3505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25" creationId="{3CD53724-C1B8-3026-5BCB-437E05DD850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26" creationId="{E91CC170-DAC9-38B8-1B0F-7C10E5A00CC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27" creationId="{ADF8651B-7D65-942F-F495-C423FBB39D31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28" creationId="{662BE60A-5852-AF32-BB26-D3CE87E947D6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29" creationId="{CDF2810E-7351-684A-97E6-82F12D92BE05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0" creationId="{8A5F6F11-F04B-A1AA-1280-591C8C116CD1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1" creationId="{50D38FE8-FA2D-6206-E395-248F1D68BDD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2" creationId="{2FC006F4-4AFD-C3EF-ED73-04CFBBEE0F9A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3" creationId="{38D752C5-AD71-3F5B-55B1-3A0BF959D039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4" creationId="{4A4E7294-692B-6479-29B9-F28AC04124C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5" creationId="{796B8D7E-ACD8-8765-F505-F15774A06726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6" creationId="{02ED4F53-06E0-7495-0281-B8744C72C832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7" creationId="{73E67CA7-AB39-E4E5-9F2F-0D7F3B9AD9B4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8" creationId="{4CD0AC3D-7C13-5F68-4D01-D204853B6875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39" creationId="{8F20EB31-AF3C-4694-C04C-71A0E4B35EA1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0" creationId="{E7CF2BD5-577A-9A0D-07EF-1F8B585BC864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1" creationId="{71E008F0-F0B8-5692-8FB6-0612A5B15E3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2" creationId="{B18E50B7-77FE-5234-CD13-DB697BBE3482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3" creationId="{0491D755-88CE-7902-D487-17090F570D5D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4" creationId="{A3F30F0B-9E47-D070-A95C-BD0296D77FF8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5" creationId="{5293545F-177D-0081-3927-1A8E27F480D4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6" creationId="{A335FF53-1BAC-C74D-1E6E-BBFEEEC6CF51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7" creationId="{22BC9243-64BD-2708-F902-747EB3DC547B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8" creationId="{F544890C-A474-1C2F-0181-A2B9A44EDD0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249" creationId="{1650F560-E568-B2ED-5075-2E8D84F211D9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29" creationId="{C74939C5-FFF4-7AB4-E1FC-97B43ECECC74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31" creationId="{45B1ED4E-7CBD-C923-DE4A-72738C1B492D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33" creationId="{A04DAAD5-BD43-2E1D-7B4D-53D52F8A3965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34" creationId="{461E91B3-282C-E1BD-9E40-ED482012C2D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35" creationId="{7D76097F-5EB6-D6F9-1762-7BB224991E71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36" creationId="{50477F58-2171-EF02-059F-71791B7E8F2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37" creationId="{95FBE4A1-C986-94DD-6D01-59642803722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38" creationId="{F62A870B-00D6-9D37-FF58-DDABE18DD25C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47" creationId="{D99D0BE5-763C-B817-C838-0F233BE83E08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48" creationId="{07CCA412-CD3E-D018-30D0-EF0ECA378DE6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49" creationId="{22F2D406-494B-FE3B-2A57-BCA7F1632F38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0" creationId="{6691E5D6-655D-7804-EAC3-1C40FE6E73F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1" creationId="{186C5242-3758-D403-0E50-390AB04422A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2" creationId="{807496C8-2A97-1C34-7520-0F328B305C6D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3" creationId="{B65DC1B1-6855-C3E3-BF21-26346D78CCD2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4" creationId="{5C46029D-5FA3-C1C8-CF1A-223C8A8972E7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5" creationId="{FE624BDE-C9B7-09EC-C77E-9515401D5C36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6" creationId="{F512481E-8B9C-ED01-F35F-AE3651DF9508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7" creationId="{BB5D62CF-3B8D-F281-F106-C8495EC9F871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8" creationId="{BC57439A-1377-57E1-750F-1118F09050FE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59" creationId="{F79F9248-DB21-35A8-F06B-8855D76C7B04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60" creationId="{F333C0B9-BDBE-0CAA-13D3-E93A4C6D3DEF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61" creationId="{44F36685-ADBD-8A6C-929E-90D9097B2F79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k cId="365519520" sldId="257"/>
            <ac:spMk id="1062" creationId="{0CC0967A-3893-24E5-1CF8-98D61F2B0A2A}"/>
          </ac:spMkLst>
        </pc:spChg>
      </pc:sldChg>
      <pc:sldChg chg="addSp delSp modSp mod modAnim">
        <pc:chgData name="Syphax Ait oubelli" userId="ecf726b1934da71b" providerId="LiveId" clId="{0712364C-556C-4831-B5FF-6A709BED6F35}" dt="2022-12-09T14:03:03.703" v="799" actId="206"/>
        <pc:sldMkLst>
          <pc:docMk/>
          <pc:sldMk cId="2157600170" sldId="258"/>
        </pc:sldMkLst>
        <pc:spChg chg="mod">
          <ac:chgData name="Syphax Ait oubelli" userId="ecf726b1934da71b" providerId="LiveId" clId="{0712364C-556C-4831-B5FF-6A709BED6F35}" dt="2022-12-09T13:44:25.630" v="634" actId="1035"/>
          <ac:spMkLst>
            <pc:docMk/>
            <pc:sldMk cId="2157600170" sldId="258"/>
            <ac:spMk id="2" creationId="{F7CAC7D8-5F82-3541-F61A-E83D63272A0F}"/>
          </ac:spMkLst>
        </pc:spChg>
        <pc:spChg chg="mod">
          <ac:chgData name="Syphax Ait oubelli" userId="ecf726b1934da71b" providerId="LiveId" clId="{0712364C-556C-4831-B5FF-6A709BED6F35}" dt="2022-12-09T13:44:25.630" v="634" actId="1035"/>
          <ac:spMkLst>
            <pc:docMk/>
            <pc:sldMk cId="2157600170" sldId="258"/>
            <ac:spMk id="7" creationId="{665CDABE-7ADA-9E14-CD89-3D039C17E364}"/>
          </ac:spMkLst>
        </pc:spChg>
        <pc:spChg chg="mod">
          <ac:chgData name="Syphax Ait oubelli" userId="ecf726b1934da71b" providerId="LiveId" clId="{0712364C-556C-4831-B5FF-6A709BED6F35}" dt="2022-12-09T13:44:25.630" v="634" actId="1035"/>
          <ac:spMkLst>
            <pc:docMk/>
            <pc:sldMk cId="2157600170" sldId="258"/>
            <ac:spMk id="8" creationId="{16241656-EB64-F8C1-04F5-6B5A3505E9B4}"/>
          </ac:spMkLst>
        </pc:spChg>
        <pc:spChg chg="mod">
          <ac:chgData name="Syphax Ait oubelli" userId="ecf726b1934da71b" providerId="LiveId" clId="{0712364C-556C-4831-B5FF-6A709BED6F35}" dt="2022-12-09T13:44:25.630" v="634" actId="1035"/>
          <ac:spMkLst>
            <pc:docMk/>
            <pc:sldMk cId="2157600170" sldId="258"/>
            <ac:spMk id="9" creationId="{2C4232C4-007F-734D-DE16-11D22696F9F5}"/>
          </ac:spMkLst>
        </pc:spChg>
        <pc:spChg chg="del mod">
          <ac:chgData name="Syphax Ait oubelli" userId="ecf726b1934da71b" providerId="LiveId" clId="{0712364C-556C-4831-B5FF-6A709BED6F35}" dt="2022-12-09T13:43:23.351" v="623" actId="478"/>
          <ac:spMkLst>
            <pc:docMk/>
            <pc:sldMk cId="2157600170" sldId="258"/>
            <ac:spMk id="10" creationId="{B1F5DB50-2F2D-11EF-3102-D27B668C5962}"/>
          </ac:spMkLst>
        </pc:spChg>
        <pc:spChg chg="del mod">
          <ac:chgData name="Syphax Ait oubelli" userId="ecf726b1934da71b" providerId="LiveId" clId="{0712364C-556C-4831-B5FF-6A709BED6F35}" dt="2022-12-09T13:43:34.984" v="626" actId="478"/>
          <ac:spMkLst>
            <pc:docMk/>
            <pc:sldMk cId="2157600170" sldId="258"/>
            <ac:spMk id="11" creationId="{49AE98D2-5B24-6D83-476A-3AB929CE8FBF}"/>
          </ac:spMkLst>
        </pc:spChg>
        <pc:spChg chg="mod">
          <ac:chgData name="Syphax Ait oubelli" userId="ecf726b1934da71b" providerId="LiveId" clId="{0712364C-556C-4831-B5FF-6A709BED6F35}" dt="2022-12-09T14:03:03.703" v="799" actId="206"/>
          <ac:spMkLst>
            <pc:docMk/>
            <pc:sldMk cId="2157600170" sldId="258"/>
            <ac:spMk id="14" creationId="{28C9D9F0-3DFA-B872-C65C-CB4BE8A2D88A}"/>
          </ac:spMkLst>
        </pc:spChg>
        <pc:spChg chg="add mod ord">
          <ac:chgData name="Syphax Ait oubelli" userId="ecf726b1934da71b" providerId="LiveId" clId="{0712364C-556C-4831-B5FF-6A709BED6F35}" dt="2022-12-09T14:02:55.889" v="798" actId="206"/>
          <ac:spMkLst>
            <pc:docMk/>
            <pc:sldMk cId="2157600170" sldId="258"/>
            <ac:spMk id="19" creationId="{9DBCD40C-DC4D-8E2C-925A-A39392159F12}"/>
          </ac:spMkLst>
        </pc:spChg>
        <pc:spChg chg="mod">
          <ac:chgData name="Syphax Ait oubelli" userId="ecf726b1934da71b" providerId="LiveId" clId="{0712364C-556C-4831-B5FF-6A709BED6F35}" dt="2022-12-09T11:10:18.840" v="175" actId="1076"/>
          <ac:spMkLst>
            <pc:docMk/>
            <pc:sldMk cId="2157600170" sldId="258"/>
            <ac:spMk id="250" creationId="{D331F274-33E7-01BA-2391-22C0CF0416CB}"/>
          </ac:spMkLst>
        </pc:spChg>
        <pc:spChg chg="mod">
          <ac:chgData name="Syphax Ait oubelli" userId="ecf726b1934da71b" providerId="LiveId" clId="{0712364C-556C-4831-B5FF-6A709BED6F35}" dt="2022-12-09T13:44:01.626" v="632" actId="1076"/>
          <ac:spMkLst>
            <pc:docMk/>
            <pc:sldMk cId="2157600170" sldId="258"/>
            <ac:spMk id="1047" creationId="{0214D8B0-8C12-00B9-4236-0CF0B6C16425}"/>
          </ac:spMkLst>
        </pc:spChg>
        <pc:spChg chg="del mod">
          <ac:chgData name="Syphax Ait oubelli" userId="ecf726b1934da71b" providerId="LiveId" clId="{0712364C-556C-4831-B5FF-6A709BED6F35}" dt="2022-12-09T13:43:48.754" v="631" actId="478"/>
          <ac:spMkLst>
            <pc:docMk/>
            <pc:sldMk cId="2157600170" sldId="258"/>
            <ac:spMk id="1048" creationId="{78695484-0EAA-D7C1-8F68-386AEF51E22D}"/>
          </ac:spMkLst>
        </pc:spChg>
        <pc:spChg chg="mod">
          <ac:chgData name="Syphax Ait oubelli" userId="ecf726b1934da71b" providerId="LiveId" clId="{0712364C-556C-4831-B5FF-6A709BED6F35}" dt="2022-12-09T11:10:18.840" v="175" actId="1076"/>
          <ac:spMkLst>
            <pc:docMk/>
            <pc:sldMk cId="2157600170" sldId="258"/>
            <ac:spMk id="1050" creationId="{427AD514-A0E9-5B6D-E3FA-D66E146F875F}"/>
          </ac:spMkLst>
        </pc:spChg>
        <pc:spChg chg="mod ord">
          <ac:chgData name="Syphax Ait oubelli" userId="ecf726b1934da71b" providerId="LiveId" clId="{0712364C-556C-4831-B5FF-6A709BED6F35}" dt="2022-12-09T13:43:45.694" v="630" actId="167"/>
          <ac:spMkLst>
            <pc:docMk/>
            <pc:sldMk cId="2157600170" sldId="258"/>
            <ac:spMk id="1057" creationId="{F7AA0CD0-785C-BDBB-4504-287A60EA9FD1}"/>
          </ac:spMkLst>
        </pc:spChg>
        <pc:spChg chg="mod ord">
          <ac:chgData name="Syphax Ait oubelli" userId="ecf726b1934da71b" providerId="LiveId" clId="{0712364C-556C-4831-B5FF-6A709BED6F35}" dt="2022-12-09T13:43:45.694" v="630" actId="167"/>
          <ac:spMkLst>
            <pc:docMk/>
            <pc:sldMk cId="2157600170" sldId="258"/>
            <ac:spMk id="1058" creationId="{F7FA05FA-609E-BC3F-338D-3FDD5D563E88}"/>
          </ac:spMkLst>
        </pc:spChg>
        <pc:spChg chg="mod">
          <ac:chgData name="Syphax Ait oubelli" userId="ecf726b1934da71b" providerId="LiveId" clId="{0712364C-556C-4831-B5FF-6A709BED6F35}" dt="2022-12-09T13:44:25.630" v="634" actId="1035"/>
          <ac:spMkLst>
            <pc:docMk/>
            <pc:sldMk cId="2157600170" sldId="258"/>
            <ac:spMk id="1067" creationId="{4946B021-B27D-C23C-BBE7-CB6F51963B96}"/>
          </ac:spMkLst>
        </pc:spChg>
        <pc:picChg chg="mod">
          <ac:chgData name="Syphax Ait oubelli" userId="ecf726b1934da71b" providerId="LiveId" clId="{0712364C-556C-4831-B5FF-6A709BED6F35}" dt="2022-12-09T13:44:25.630" v="634" actId="1035"/>
          <ac:picMkLst>
            <pc:docMk/>
            <pc:sldMk cId="2157600170" sldId="258"/>
            <ac:picMk id="3" creationId="{89B3D648-14B8-B4F1-B57B-CA275B80EC9B}"/>
          </ac:picMkLst>
        </pc:picChg>
        <pc:picChg chg="mod">
          <ac:chgData name="Syphax Ait oubelli" userId="ecf726b1934da71b" providerId="LiveId" clId="{0712364C-556C-4831-B5FF-6A709BED6F35}" dt="2022-12-09T13:44:25.630" v="634" actId="1035"/>
          <ac:picMkLst>
            <pc:docMk/>
            <pc:sldMk cId="2157600170" sldId="258"/>
            <ac:picMk id="4" creationId="{1F693784-5A90-9212-E8A1-55154E52645D}"/>
          </ac:picMkLst>
        </pc:picChg>
        <pc:picChg chg="mod">
          <ac:chgData name="Syphax Ait oubelli" userId="ecf726b1934da71b" providerId="LiveId" clId="{0712364C-556C-4831-B5FF-6A709BED6F35}" dt="2022-12-09T13:44:25.630" v="634" actId="1035"/>
          <ac:picMkLst>
            <pc:docMk/>
            <pc:sldMk cId="2157600170" sldId="258"/>
            <ac:picMk id="5" creationId="{32C0D0B6-6256-614D-41A9-B931CA4BD06F}"/>
          </ac:picMkLst>
        </pc:picChg>
        <pc:picChg chg="mod">
          <ac:chgData name="Syphax Ait oubelli" userId="ecf726b1934da71b" providerId="LiveId" clId="{0712364C-556C-4831-B5FF-6A709BED6F35}" dt="2022-12-09T13:44:25.630" v="634" actId="1035"/>
          <ac:picMkLst>
            <pc:docMk/>
            <pc:sldMk cId="2157600170" sldId="258"/>
            <ac:picMk id="6" creationId="{C4AE20AC-667E-BE9B-29AA-1D1EE68E115B}"/>
          </ac:picMkLst>
        </pc:picChg>
        <pc:picChg chg="add mod">
          <ac:chgData name="Syphax Ait oubelli" userId="ecf726b1934da71b" providerId="LiveId" clId="{0712364C-556C-4831-B5FF-6A709BED6F35}" dt="2022-12-09T13:40:35.096" v="615" actId="1076"/>
          <ac:picMkLst>
            <pc:docMk/>
            <pc:sldMk cId="2157600170" sldId="258"/>
            <ac:picMk id="15" creationId="{4E0613C1-3F7C-9822-8870-622D5FB3F64F}"/>
          </ac:picMkLst>
        </pc:picChg>
        <pc:picChg chg="add mod">
          <ac:chgData name="Syphax Ait oubelli" userId="ecf726b1934da71b" providerId="LiveId" clId="{0712364C-556C-4831-B5FF-6A709BED6F35}" dt="2022-12-09T13:44:01.626" v="632" actId="1076"/>
          <ac:picMkLst>
            <pc:docMk/>
            <pc:sldMk cId="2157600170" sldId="258"/>
            <ac:picMk id="16" creationId="{771ACAD0-9F33-0EC0-1D9C-0BC267FA45F5}"/>
          </ac:picMkLst>
        </pc:picChg>
        <pc:picChg chg="add mod">
          <ac:chgData name="Syphax Ait oubelli" userId="ecf726b1934da71b" providerId="LiveId" clId="{0712364C-556C-4831-B5FF-6A709BED6F35}" dt="2022-12-09T13:44:01.626" v="632" actId="1076"/>
          <ac:picMkLst>
            <pc:docMk/>
            <pc:sldMk cId="2157600170" sldId="258"/>
            <ac:picMk id="17" creationId="{B18D0E4B-39BF-1054-F741-CEC2CBBC25D9}"/>
          </ac:picMkLst>
        </pc:picChg>
        <pc:picChg chg="del mod">
          <ac:chgData name="Syphax Ait oubelli" userId="ecf726b1934da71b" providerId="LiveId" clId="{0712364C-556C-4831-B5FF-6A709BED6F35}" dt="2022-12-09T13:43:14.727" v="622" actId="478"/>
          <ac:picMkLst>
            <pc:docMk/>
            <pc:sldMk cId="2157600170" sldId="258"/>
            <ac:picMk id="251" creationId="{9308A4FC-B1A5-1094-E9AB-A843550FEE0F}"/>
          </ac:picMkLst>
        </pc:picChg>
        <pc:picChg chg="del mod">
          <ac:chgData name="Syphax Ait oubelli" userId="ecf726b1934da71b" providerId="LiveId" clId="{0712364C-556C-4831-B5FF-6A709BED6F35}" dt="2022-12-09T13:43:14.727" v="622" actId="478"/>
          <ac:picMkLst>
            <pc:docMk/>
            <pc:sldMk cId="2157600170" sldId="258"/>
            <ac:picMk id="252" creationId="{63D26113-1D71-AFB5-E9E9-E527361ECC95}"/>
          </ac:picMkLst>
        </pc:picChg>
        <pc:picChg chg="del mod">
          <ac:chgData name="Syphax Ait oubelli" userId="ecf726b1934da71b" providerId="LiveId" clId="{0712364C-556C-4831-B5FF-6A709BED6F35}" dt="2022-12-09T13:43:14.727" v="622" actId="478"/>
          <ac:picMkLst>
            <pc:docMk/>
            <pc:sldMk cId="2157600170" sldId="258"/>
            <ac:picMk id="253" creationId="{D3A10677-AFAF-A19D-DC9A-670F5A111D43}"/>
          </ac:picMkLst>
        </pc:picChg>
        <pc:picChg chg="del mod">
          <ac:chgData name="Syphax Ait oubelli" userId="ecf726b1934da71b" providerId="LiveId" clId="{0712364C-556C-4831-B5FF-6A709BED6F35}" dt="2022-12-09T13:43:14.727" v="622" actId="478"/>
          <ac:picMkLst>
            <pc:docMk/>
            <pc:sldMk cId="2157600170" sldId="258"/>
            <ac:picMk id="254" creationId="{C5E17269-4857-AFAA-EE61-7D5D628C5543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26" creationId="{299CDF9D-7D49-19BD-2ABC-5AFD2ED87E5A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28" creationId="{092EB034-A575-A8EE-50CB-E92E6E97F8B7}"/>
          </ac:picMkLst>
        </pc:picChg>
        <pc:picChg chg="mod">
          <ac:chgData name="Syphax Ait oubelli" userId="ecf726b1934da71b" providerId="LiveId" clId="{0712364C-556C-4831-B5FF-6A709BED6F35}" dt="2022-12-09T11:10:28.577" v="176" actId="1076"/>
          <ac:picMkLst>
            <pc:docMk/>
            <pc:sldMk cId="2157600170" sldId="258"/>
            <ac:picMk id="1030" creationId="{9CEB9544-7727-0987-8877-08AD7AAE4B2D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32" creationId="{AB3A849A-1E8B-C12E-68B2-701487B70C28}"/>
          </ac:picMkLst>
        </pc:picChg>
        <pc:picChg chg="del mod">
          <ac:chgData name="Syphax Ait oubelli" userId="ecf726b1934da71b" providerId="LiveId" clId="{0712364C-556C-4831-B5FF-6A709BED6F35}" dt="2022-12-09T13:43:06.994" v="620" actId="478"/>
          <ac:picMkLst>
            <pc:docMk/>
            <pc:sldMk cId="2157600170" sldId="258"/>
            <ac:picMk id="1039" creationId="{65D69D13-2E6E-5413-6516-592672660696}"/>
          </ac:picMkLst>
        </pc:picChg>
        <pc:picChg chg="del mod">
          <ac:chgData name="Syphax Ait oubelli" userId="ecf726b1934da71b" providerId="LiveId" clId="{0712364C-556C-4831-B5FF-6A709BED6F35}" dt="2022-12-09T13:42:57.210" v="618" actId="478"/>
          <ac:picMkLst>
            <pc:docMk/>
            <pc:sldMk cId="2157600170" sldId="258"/>
            <ac:picMk id="1040" creationId="{95CB2E64-0AE5-1846-DF06-A71EC374C243}"/>
          </ac:picMkLst>
        </pc:picChg>
        <pc:picChg chg="mod">
          <ac:chgData name="Syphax Ait oubelli" userId="ecf726b1934da71b" providerId="LiveId" clId="{0712364C-556C-4831-B5FF-6A709BED6F35}" dt="2022-12-09T13:44:01.626" v="632" actId="1076"/>
          <ac:picMkLst>
            <pc:docMk/>
            <pc:sldMk cId="2157600170" sldId="258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3:44:01.626" v="632" actId="1076"/>
          <ac:picMkLst>
            <pc:docMk/>
            <pc:sldMk cId="2157600170" sldId="258"/>
            <ac:picMk id="1042" creationId="{9B09FF2F-CF9A-ACE0-09BF-E6761CCF0F44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43" creationId="{0264F7C1-0F9C-3F6A-2785-3A9E246F99F9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1:10:28.577" v="176" actId="1076"/>
          <ac:picMkLst>
            <pc:docMk/>
            <pc:sldMk cId="2157600170" sldId="258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46" creationId="{0A6F15BD-8E7B-594D-9525-264240679153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61" creationId="{50845D38-2B58-9963-2DF1-9BAA4B19EC9C}"/>
          </ac:picMkLst>
        </pc:picChg>
        <pc:picChg chg="mod">
          <ac:chgData name="Syphax Ait oubelli" userId="ecf726b1934da71b" providerId="LiveId" clId="{0712364C-556C-4831-B5FF-6A709BED6F35}" dt="2022-12-09T11:10:18.840" v="175" actId="1076"/>
          <ac:picMkLst>
            <pc:docMk/>
            <pc:sldMk cId="2157600170" sldId="258"/>
            <ac:picMk id="1062" creationId="{C3414ABD-C531-9400-2EDB-39AB122DD4AB}"/>
          </ac:picMkLst>
        </pc:picChg>
        <pc:picChg chg="mod">
          <ac:chgData name="Syphax Ait oubelli" userId="ecf726b1934da71b" providerId="LiveId" clId="{0712364C-556C-4831-B5FF-6A709BED6F35}" dt="2022-12-09T13:44:01.626" v="632" actId="1076"/>
          <ac:picMkLst>
            <pc:docMk/>
            <pc:sldMk cId="2157600170" sldId="258"/>
            <ac:picMk id="1064" creationId="{42287381-3C79-E032-2D20-7C0F02AF50A1}"/>
          </ac:picMkLst>
        </pc:picChg>
        <pc:picChg chg="del mod">
          <ac:chgData name="Syphax Ait oubelli" userId="ecf726b1934da71b" providerId="LiveId" clId="{0712364C-556C-4831-B5FF-6A709BED6F35}" dt="2022-12-09T13:43:48.754" v="631" actId="478"/>
          <ac:picMkLst>
            <pc:docMk/>
            <pc:sldMk cId="2157600170" sldId="258"/>
            <ac:picMk id="1065" creationId="{3CF367AA-FA80-8A7E-E881-52FAA27AD205}"/>
          </ac:picMkLst>
        </pc:picChg>
        <pc:picChg chg="mod">
          <ac:chgData name="Syphax Ait oubelli" userId="ecf726b1934da71b" providerId="LiveId" clId="{0712364C-556C-4831-B5FF-6A709BED6F35}" dt="2022-12-09T13:44:01.626" v="632" actId="1076"/>
          <ac:picMkLst>
            <pc:docMk/>
            <pc:sldMk cId="2157600170" sldId="258"/>
            <ac:picMk id="1075" creationId="{7BB33F91-E86F-CDCD-C607-9A818A06AE09}"/>
          </ac:picMkLst>
        </pc:picChg>
        <pc:picChg chg="del mod">
          <ac:chgData name="Syphax Ait oubelli" userId="ecf726b1934da71b" providerId="LiveId" clId="{0712364C-556C-4831-B5FF-6A709BED6F35}" dt="2022-12-09T13:43:48.754" v="631" actId="478"/>
          <ac:picMkLst>
            <pc:docMk/>
            <pc:sldMk cId="2157600170" sldId="258"/>
            <ac:picMk id="1077" creationId="{6DDA1595-15F1-4492-D25A-38E22928A5BE}"/>
          </ac:picMkLst>
        </pc:picChg>
        <pc:cxnChg chg="add mod ord">
          <ac:chgData name="Syphax Ait oubelli" userId="ecf726b1934da71b" providerId="LiveId" clId="{0712364C-556C-4831-B5FF-6A709BED6F35}" dt="2022-12-09T13:43:31.180" v="625" actId="167"/>
          <ac:cxnSpMkLst>
            <pc:docMk/>
            <pc:sldMk cId="2157600170" sldId="258"/>
            <ac:cxnSpMk id="18" creationId="{4154CF0B-DCE1-E6AF-8665-2350ADA21815}"/>
          </ac:cxnSpMkLst>
        </pc:cxnChg>
        <pc:cxnChg chg="mod">
          <ac:chgData name="Syphax Ait oubelli" userId="ecf726b1934da71b" providerId="LiveId" clId="{0712364C-556C-4831-B5FF-6A709BED6F35}" dt="2022-12-09T11:10:28.577" v="176" actId="1076"/>
          <ac:cxnSpMkLst>
            <pc:docMk/>
            <pc:sldMk cId="2157600170" sldId="258"/>
            <ac:cxnSpMk id="1056" creationId="{CA582E21-DADD-59E8-5640-9933C7E36B87}"/>
          </ac:cxnSpMkLst>
        </pc:cxnChg>
      </pc:sldChg>
      <pc:sldChg chg="addSp delSp modSp add mod">
        <pc:chgData name="Syphax Ait oubelli" userId="ecf726b1934da71b" providerId="LiveId" clId="{0712364C-556C-4831-B5FF-6A709BED6F35}" dt="2022-12-09T14:02:36.017" v="797" actId="206"/>
        <pc:sldMkLst>
          <pc:docMk/>
          <pc:sldMk cId="970826829" sldId="259"/>
        </pc:sldMkLst>
        <pc:spChg chg="mod">
          <ac:chgData name="Syphax Ait oubelli" userId="ecf726b1934da71b" providerId="LiveId" clId="{0712364C-556C-4831-B5FF-6A709BED6F35}" dt="2022-12-09T11:10:43.331" v="183" actId="1035"/>
          <ac:spMkLst>
            <pc:docMk/>
            <pc:sldMk cId="970826829" sldId="259"/>
            <ac:spMk id="2" creationId="{F7CAC7D8-5F82-3541-F61A-E83D63272A0F}"/>
          </ac:spMkLst>
        </pc:spChg>
        <pc:spChg chg="mod">
          <ac:chgData name="Syphax Ait oubelli" userId="ecf726b1934da71b" providerId="LiveId" clId="{0712364C-556C-4831-B5FF-6A709BED6F35}" dt="2022-12-09T11:10:43.331" v="183" actId="1035"/>
          <ac:spMkLst>
            <pc:docMk/>
            <pc:sldMk cId="970826829" sldId="259"/>
            <ac:spMk id="7" creationId="{665CDABE-7ADA-9E14-CD89-3D039C17E364}"/>
          </ac:spMkLst>
        </pc:spChg>
        <pc:spChg chg="mod">
          <ac:chgData name="Syphax Ait oubelli" userId="ecf726b1934da71b" providerId="LiveId" clId="{0712364C-556C-4831-B5FF-6A709BED6F35}" dt="2022-12-09T11:10:43.331" v="183" actId="1035"/>
          <ac:spMkLst>
            <pc:docMk/>
            <pc:sldMk cId="970826829" sldId="259"/>
            <ac:spMk id="8" creationId="{16241656-EB64-F8C1-04F5-6B5A3505E9B4}"/>
          </ac:spMkLst>
        </pc:spChg>
        <pc:spChg chg="mod">
          <ac:chgData name="Syphax Ait oubelli" userId="ecf726b1934da71b" providerId="LiveId" clId="{0712364C-556C-4831-B5FF-6A709BED6F35}" dt="2022-12-09T11:10:43.331" v="183" actId="1035"/>
          <ac:spMkLst>
            <pc:docMk/>
            <pc:sldMk cId="970826829" sldId="259"/>
            <ac:spMk id="9" creationId="{2C4232C4-007F-734D-DE16-11D22696F9F5}"/>
          </ac:spMkLst>
        </pc:spChg>
        <pc:spChg chg="del">
          <ac:chgData name="Syphax Ait oubelli" userId="ecf726b1934da71b" providerId="LiveId" clId="{0712364C-556C-4831-B5FF-6A709BED6F35}" dt="2022-12-09T11:03:38.768" v="110" actId="478"/>
          <ac:spMkLst>
            <pc:docMk/>
            <pc:sldMk cId="970826829" sldId="259"/>
            <ac:spMk id="10" creationId="{B1F5DB50-2F2D-11EF-3102-D27B668C5962}"/>
          </ac:spMkLst>
        </pc:spChg>
        <pc:spChg chg="del">
          <ac:chgData name="Syphax Ait oubelli" userId="ecf726b1934da71b" providerId="LiveId" clId="{0712364C-556C-4831-B5FF-6A709BED6F35}" dt="2022-12-09T11:03:35.640" v="109" actId="478"/>
          <ac:spMkLst>
            <pc:docMk/>
            <pc:sldMk cId="970826829" sldId="259"/>
            <ac:spMk id="11" creationId="{49AE98D2-5B24-6D83-476A-3AB929CE8FBF}"/>
          </ac:spMkLst>
        </pc:spChg>
        <pc:spChg chg="del mod">
          <ac:chgData name="Syphax Ait oubelli" userId="ecf726b1934da71b" providerId="LiveId" clId="{0712364C-556C-4831-B5FF-6A709BED6F35}" dt="2022-12-09T11:04:38.692" v="129" actId="478"/>
          <ac:spMkLst>
            <pc:docMk/>
            <pc:sldMk cId="970826829" sldId="259"/>
            <ac:spMk id="14" creationId="{28C9D9F0-3DFA-B872-C65C-CB4BE8A2D88A}"/>
          </ac:spMkLst>
        </pc:spChg>
        <pc:spChg chg="add del mod ord">
          <ac:chgData name="Syphax Ait oubelli" userId="ecf726b1934da71b" providerId="LiveId" clId="{0712364C-556C-4831-B5FF-6A709BED6F35}" dt="2022-12-09T11:04:36.434" v="128" actId="478"/>
          <ac:spMkLst>
            <pc:docMk/>
            <pc:sldMk cId="970826829" sldId="259"/>
            <ac:spMk id="18" creationId="{4BAAB2C4-0D4C-E36E-862B-99175FA61871}"/>
          </ac:spMkLst>
        </pc:spChg>
        <pc:spChg chg="add del mod ord">
          <ac:chgData name="Syphax Ait oubelli" userId="ecf726b1934da71b" providerId="LiveId" clId="{0712364C-556C-4831-B5FF-6A709BED6F35}" dt="2022-12-09T11:06:33.888" v="151" actId="478"/>
          <ac:spMkLst>
            <pc:docMk/>
            <pc:sldMk cId="970826829" sldId="259"/>
            <ac:spMk id="19" creationId="{7080033F-9786-2F18-CC74-A942A9BF15C2}"/>
          </ac:spMkLst>
        </pc:spChg>
        <pc:spChg chg="add del mod ord">
          <ac:chgData name="Syphax Ait oubelli" userId="ecf726b1934da71b" providerId="LiveId" clId="{0712364C-556C-4831-B5FF-6A709BED6F35}" dt="2022-12-09T11:06:33.291" v="150" actId="478"/>
          <ac:spMkLst>
            <pc:docMk/>
            <pc:sldMk cId="970826829" sldId="259"/>
            <ac:spMk id="20" creationId="{DA1EB601-19A1-DB37-6D9F-3B8AEA94A793}"/>
          </ac:spMkLst>
        </pc:spChg>
        <pc:spChg chg="add mod or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21" creationId="{49FD52A9-145F-10C1-8497-AE52D03A84DB}"/>
          </ac:spMkLst>
        </pc:spChg>
        <pc:spChg chg="add mod or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22" creationId="{01075B1A-DF27-A672-FD3D-51E67935FF3C}"/>
          </ac:spMkLst>
        </pc:spChg>
        <pc:spChg chg="add mod ord">
          <ac:chgData name="Syphax Ait oubelli" userId="ecf726b1934da71b" providerId="LiveId" clId="{0712364C-556C-4831-B5FF-6A709BED6F35}" dt="2022-12-09T14:02:36.017" v="797" actId="206"/>
          <ac:spMkLst>
            <pc:docMk/>
            <pc:sldMk cId="970826829" sldId="259"/>
            <ac:spMk id="23" creationId="{1E06392B-37D8-26D1-BFE7-614E66DCE5B5}"/>
          </ac:spMkLst>
        </pc:spChg>
        <pc:spChg chg="add mod ord">
          <ac:chgData name="Syphax Ait oubelli" userId="ecf726b1934da71b" providerId="LiveId" clId="{0712364C-556C-4831-B5FF-6A709BED6F35}" dt="2022-12-09T14:02:31.302" v="796" actId="206"/>
          <ac:spMkLst>
            <pc:docMk/>
            <pc:sldMk cId="970826829" sldId="259"/>
            <ac:spMk id="24" creationId="{2FACAEB3-59C8-9663-E20E-8ABAF45FAA7D}"/>
          </ac:spMkLst>
        </pc:spChg>
        <pc:spChg chg="mo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250" creationId="{D331F274-33E7-01BA-2391-22C0CF0416CB}"/>
          </ac:spMkLst>
        </pc:spChg>
        <pc:spChg chg="mo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1047" creationId="{0214D8B0-8C12-00B9-4236-0CF0B6C16425}"/>
          </ac:spMkLst>
        </pc:spChg>
        <pc:spChg chg="mo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1048" creationId="{78695484-0EAA-D7C1-8F68-386AEF51E22D}"/>
          </ac:spMkLst>
        </pc:spChg>
        <pc:spChg chg="mo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1050" creationId="{427AD514-A0E9-5B6D-E3FA-D66E146F875F}"/>
          </ac:spMkLst>
        </pc:spChg>
        <pc:spChg chg="mod or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1057" creationId="{F7AA0CD0-785C-BDBB-4504-287A60EA9FD1}"/>
          </ac:spMkLst>
        </pc:spChg>
        <pc:spChg chg="mod ord">
          <ac:chgData name="Syphax Ait oubelli" userId="ecf726b1934da71b" providerId="LiveId" clId="{0712364C-556C-4831-B5FF-6A709BED6F35}" dt="2022-12-09T11:10:48.446" v="192" actId="1035"/>
          <ac:spMkLst>
            <pc:docMk/>
            <pc:sldMk cId="970826829" sldId="259"/>
            <ac:spMk id="1058" creationId="{F7FA05FA-609E-BC3F-338D-3FDD5D563E88}"/>
          </ac:spMkLst>
        </pc:spChg>
        <pc:spChg chg="mod">
          <ac:chgData name="Syphax Ait oubelli" userId="ecf726b1934da71b" providerId="LiveId" clId="{0712364C-556C-4831-B5FF-6A709BED6F35}" dt="2022-12-09T11:10:43.331" v="183" actId="1035"/>
          <ac:spMkLst>
            <pc:docMk/>
            <pc:sldMk cId="970826829" sldId="259"/>
            <ac:spMk id="1067" creationId="{4946B021-B27D-C23C-BBE7-CB6F51963B96}"/>
          </ac:spMkLst>
        </pc:spChg>
        <pc:picChg chg="mod">
          <ac:chgData name="Syphax Ait oubelli" userId="ecf726b1934da71b" providerId="LiveId" clId="{0712364C-556C-4831-B5FF-6A709BED6F35}" dt="2022-12-09T11:10:43.331" v="183" actId="1035"/>
          <ac:picMkLst>
            <pc:docMk/>
            <pc:sldMk cId="970826829" sldId="259"/>
            <ac:picMk id="3" creationId="{89B3D648-14B8-B4F1-B57B-CA275B80EC9B}"/>
          </ac:picMkLst>
        </pc:picChg>
        <pc:picChg chg="mod">
          <ac:chgData name="Syphax Ait oubelli" userId="ecf726b1934da71b" providerId="LiveId" clId="{0712364C-556C-4831-B5FF-6A709BED6F35}" dt="2022-12-09T11:10:43.331" v="183" actId="1035"/>
          <ac:picMkLst>
            <pc:docMk/>
            <pc:sldMk cId="970826829" sldId="259"/>
            <ac:picMk id="4" creationId="{1F693784-5A90-9212-E8A1-55154E52645D}"/>
          </ac:picMkLst>
        </pc:picChg>
        <pc:picChg chg="mod">
          <ac:chgData name="Syphax Ait oubelli" userId="ecf726b1934da71b" providerId="LiveId" clId="{0712364C-556C-4831-B5FF-6A709BED6F35}" dt="2022-12-09T11:10:43.331" v="183" actId="1035"/>
          <ac:picMkLst>
            <pc:docMk/>
            <pc:sldMk cId="970826829" sldId="259"/>
            <ac:picMk id="5" creationId="{32C0D0B6-6256-614D-41A9-B931CA4BD06F}"/>
          </ac:picMkLst>
        </pc:picChg>
        <pc:picChg chg="mod">
          <ac:chgData name="Syphax Ait oubelli" userId="ecf726b1934da71b" providerId="LiveId" clId="{0712364C-556C-4831-B5FF-6A709BED6F35}" dt="2022-12-09T11:10:43.331" v="183" actId="1035"/>
          <ac:picMkLst>
            <pc:docMk/>
            <pc:sldMk cId="970826829" sldId="259"/>
            <ac:picMk id="6" creationId="{C4AE20AC-667E-BE9B-29AA-1D1EE68E115B}"/>
          </ac:picMkLst>
        </pc:picChg>
        <pc:picChg chg="add 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2" creationId="{DC958876-4A6C-FC8E-BD7C-E24BBDE7AE49}"/>
          </ac:picMkLst>
        </pc:picChg>
        <pc:picChg chg="add 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3" creationId="{B83F0475-9CF9-A1E6-7E4E-8A8C942AEB63}"/>
          </ac:picMkLst>
        </pc:picChg>
        <pc:picChg chg="add 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5" creationId="{81FE6420-1C53-7DE8-D5F0-9286C89F6957}"/>
          </ac:picMkLst>
        </pc:picChg>
        <pc:picChg chg="add 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6" creationId="{77B5066C-0E54-E14B-7671-B196359C8FB5}"/>
          </ac:picMkLst>
        </pc:picChg>
        <pc:picChg chg="add 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7" creationId="{8FCF95F9-2F6F-862B-50FB-B0ACFC9E74B9}"/>
          </ac:picMkLst>
        </pc:picChg>
        <pc:picChg chg="add mod">
          <ac:chgData name="Syphax Ait oubelli" userId="ecf726b1934da71b" providerId="LiveId" clId="{0712364C-556C-4831-B5FF-6A709BED6F35}" dt="2022-12-09T11:11:38.118" v="199" actId="14826"/>
          <ac:picMkLst>
            <pc:docMk/>
            <pc:sldMk cId="970826829" sldId="259"/>
            <ac:picMk id="25" creationId="{33AD5C22-BD81-1777-4145-849F34D68551}"/>
          </ac:picMkLst>
        </pc:picChg>
        <pc:picChg chg="del">
          <ac:chgData name="Syphax Ait oubelli" userId="ecf726b1934da71b" providerId="LiveId" clId="{0712364C-556C-4831-B5FF-6A709BED6F35}" dt="2022-12-09T11:02:43.074" v="100" actId="478"/>
          <ac:picMkLst>
            <pc:docMk/>
            <pc:sldMk cId="970826829" sldId="259"/>
            <ac:picMk id="251" creationId="{9308A4FC-B1A5-1094-E9AB-A843550FEE0F}"/>
          </ac:picMkLst>
        </pc:picChg>
        <pc:picChg chg="del mod">
          <ac:chgData name="Syphax Ait oubelli" userId="ecf726b1934da71b" providerId="LiveId" clId="{0712364C-556C-4831-B5FF-6A709BED6F35}" dt="2022-12-09T11:01:02.069" v="69" actId="478"/>
          <ac:picMkLst>
            <pc:docMk/>
            <pc:sldMk cId="970826829" sldId="259"/>
            <ac:picMk id="252" creationId="{63D26113-1D71-AFB5-E9E9-E527361ECC95}"/>
          </ac:picMkLst>
        </pc:picChg>
        <pc:picChg chg="mod">
          <ac:chgData name="Syphax Ait oubelli" userId="ecf726b1934da71b" providerId="LiveId" clId="{0712364C-556C-4831-B5FF-6A709BED6F35}" dt="2022-12-09T11:11:05.515" v="194" actId="1076"/>
          <ac:picMkLst>
            <pc:docMk/>
            <pc:sldMk cId="970826829" sldId="259"/>
            <ac:picMk id="253" creationId="{D3A10677-AFAF-A19D-DC9A-670F5A111D43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254" creationId="{C5E17269-4857-AFAA-EE61-7D5D628C5543}"/>
          </ac:picMkLst>
        </pc:picChg>
        <pc:picChg chg="del mod">
          <ac:chgData name="Syphax Ait oubelli" userId="ecf726b1934da71b" providerId="LiveId" clId="{0712364C-556C-4831-B5FF-6A709BED6F35}" dt="2022-12-09T11:01:15.574" v="73" actId="478"/>
          <ac:picMkLst>
            <pc:docMk/>
            <pc:sldMk cId="970826829" sldId="259"/>
            <ac:picMk id="1026" creationId="{299CDF9D-7D49-19BD-2ABC-5AFD2ED87E5A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28" creationId="{092EB034-A575-A8EE-50CB-E92E6E97F8B7}"/>
          </ac:picMkLst>
        </pc:picChg>
        <pc:picChg chg="mod">
          <ac:chgData name="Syphax Ait oubelli" userId="ecf726b1934da71b" providerId="LiveId" clId="{0712364C-556C-4831-B5FF-6A709BED6F35}" dt="2022-12-09T11:11:05.515" v="194" actId="1076"/>
          <ac:picMkLst>
            <pc:docMk/>
            <pc:sldMk cId="970826829" sldId="259"/>
            <ac:picMk id="1030" creationId="{9CEB9544-7727-0987-8877-08AD7AAE4B2D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32" creationId="{AB3A849A-1E8B-C12E-68B2-701487B70C28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39" creationId="{65D69D13-2E6E-5413-6516-592672660696}"/>
          </ac:picMkLst>
        </pc:picChg>
        <pc:picChg chg="del mod">
          <ac:chgData name="Syphax Ait oubelli" userId="ecf726b1934da71b" providerId="LiveId" clId="{0712364C-556C-4831-B5FF-6A709BED6F35}" dt="2022-12-09T11:01:09.841" v="71" actId="478"/>
          <ac:picMkLst>
            <pc:docMk/>
            <pc:sldMk cId="970826829" sldId="259"/>
            <ac:picMk id="1040" creationId="{95CB2E64-0AE5-1846-DF06-A71EC374C243}"/>
          </ac:picMkLst>
        </pc:picChg>
        <pc:picChg chg="mod">
          <ac:chgData name="Syphax Ait oubelli" userId="ecf726b1934da71b" providerId="LiveId" clId="{0712364C-556C-4831-B5FF-6A709BED6F35}" dt="2022-12-09T11:11:05.515" v="194" actId="1076"/>
          <ac:picMkLst>
            <pc:docMk/>
            <pc:sldMk cId="970826829" sldId="259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42" creationId="{9B09FF2F-CF9A-ACE0-09BF-E6761CCF0F44}"/>
          </ac:picMkLst>
        </pc:picChg>
        <pc:picChg chg="del">
          <ac:chgData name="Syphax Ait oubelli" userId="ecf726b1934da71b" providerId="LiveId" clId="{0712364C-556C-4831-B5FF-6A709BED6F35}" dt="2022-12-09T11:02:44.746" v="101" actId="478"/>
          <ac:picMkLst>
            <pc:docMk/>
            <pc:sldMk cId="970826829" sldId="259"/>
            <ac:picMk id="1043" creationId="{0264F7C1-0F9C-3F6A-2785-3A9E246F99F9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1:11:05.515" v="194" actId="1076"/>
          <ac:picMkLst>
            <pc:docMk/>
            <pc:sldMk cId="970826829" sldId="259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46" creationId="{0A6F15BD-8E7B-594D-9525-264240679153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61" creationId="{50845D38-2B58-9963-2DF1-9BAA4B19EC9C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62" creationId="{C3414ABD-C531-9400-2EDB-39AB122DD4AB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64" creationId="{42287381-3C79-E032-2D20-7C0F02AF50A1}"/>
          </ac:picMkLst>
        </pc:picChg>
        <pc:picChg chg="mod">
          <ac:chgData name="Syphax Ait oubelli" userId="ecf726b1934da71b" providerId="LiveId" clId="{0712364C-556C-4831-B5FF-6A709BED6F35}" dt="2022-12-09T11:10:48.446" v="192" actId="1035"/>
          <ac:picMkLst>
            <pc:docMk/>
            <pc:sldMk cId="970826829" sldId="259"/>
            <ac:picMk id="1065" creationId="{3CF367AA-FA80-8A7E-E881-52FAA27AD205}"/>
          </ac:picMkLst>
        </pc:picChg>
        <pc:picChg chg="mod">
          <ac:chgData name="Syphax Ait oubelli" userId="ecf726b1934da71b" providerId="LiveId" clId="{0712364C-556C-4831-B5FF-6A709BED6F35}" dt="2022-12-09T11:11:30.205" v="196" actId="14100"/>
          <ac:picMkLst>
            <pc:docMk/>
            <pc:sldMk cId="970826829" sldId="259"/>
            <ac:picMk id="1075" creationId="{7BB33F91-E86F-CDCD-C607-9A818A06AE09}"/>
          </ac:picMkLst>
        </pc:picChg>
        <pc:picChg chg="del mod">
          <ac:chgData name="Syphax Ait oubelli" userId="ecf726b1934da71b" providerId="LiveId" clId="{0712364C-556C-4831-B5FF-6A709BED6F35}" dt="2022-12-09T11:11:31.935" v="197" actId="478"/>
          <ac:picMkLst>
            <pc:docMk/>
            <pc:sldMk cId="970826829" sldId="259"/>
            <ac:picMk id="1077" creationId="{6DDA1595-15F1-4492-D25A-38E22928A5BE}"/>
          </ac:picMkLst>
        </pc:picChg>
        <pc:cxnChg chg="del">
          <ac:chgData name="Syphax Ait oubelli" userId="ecf726b1934da71b" providerId="LiveId" clId="{0712364C-556C-4831-B5FF-6A709BED6F35}" dt="2022-12-09T11:05:34.391" v="135" actId="478"/>
          <ac:cxnSpMkLst>
            <pc:docMk/>
            <pc:sldMk cId="970826829" sldId="259"/>
            <ac:cxnSpMk id="1056" creationId="{CA582E21-DADD-59E8-5640-9933C7E36B87}"/>
          </ac:cxnSpMkLst>
        </pc:cxnChg>
      </pc:sldChg>
      <pc:sldChg chg="addSp delSp modSp add mod">
        <pc:chgData name="Syphax Ait oubelli" userId="ecf726b1934da71b" providerId="LiveId" clId="{0712364C-556C-4831-B5FF-6A709BED6F35}" dt="2022-12-09T14:02:21.790" v="795" actId="206"/>
        <pc:sldMkLst>
          <pc:docMk/>
          <pc:sldMk cId="2159215374" sldId="260"/>
        </pc:sldMkLst>
        <pc:spChg chg="mod">
          <ac:chgData name="Syphax Ait oubelli" userId="ecf726b1934da71b" providerId="LiveId" clId="{0712364C-556C-4831-B5FF-6A709BED6F35}" dt="2022-12-09T11:17:15.508" v="210" actId="20577"/>
          <ac:spMkLst>
            <pc:docMk/>
            <pc:sldMk cId="2159215374" sldId="260"/>
            <ac:spMk id="2" creationId="{F7CAC7D8-5F82-3541-F61A-E83D63272A0F}"/>
          </ac:spMkLst>
        </pc:spChg>
        <pc:spChg chg="mod">
          <ac:chgData name="Syphax Ait oubelli" userId="ecf726b1934da71b" providerId="LiveId" clId="{0712364C-556C-4831-B5FF-6A709BED6F35}" dt="2022-12-09T11:17:18.525" v="219" actId="20577"/>
          <ac:spMkLst>
            <pc:docMk/>
            <pc:sldMk cId="2159215374" sldId="260"/>
            <ac:spMk id="7" creationId="{665CDABE-7ADA-9E14-CD89-3D039C17E364}"/>
          </ac:spMkLst>
        </pc:spChg>
        <pc:spChg chg="mod">
          <ac:chgData name="Syphax Ait oubelli" userId="ecf726b1934da71b" providerId="LiveId" clId="{0712364C-556C-4831-B5FF-6A709BED6F35}" dt="2022-12-09T11:17:21.176" v="226" actId="20577"/>
          <ac:spMkLst>
            <pc:docMk/>
            <pc:sldMk cId="2159215374" sldId="260"/>
            <ac:spMk id="8" creationId="{16241656-EB64-F8C1-04F5-6B5A3505E9B4}"/>
          </ac:spMkLst>
        </pc:spChg>
        <pc:spChg chg="mod">
          <ac:chgData name="Syphax Ait oubelli" userId="ecf726b1934da71b" providerId="LiveId" clId="{0712364C-556C-4831-B5FF-6A709BED6F35}" dt="2022-12-09T11:17:24.065" v="233" actId="20577"/>
          <ac:spMkLst>
            <pc:docMk/>
            <pc:sldMk cId="2159215374" sldId="260"/>
            <ac:spMk id="9" creationId="{2C4232C4-007F-734D-DE16-11D22696F9F5}"/>
          </ac:spMkLst>
        </pc:spChg>
        <pc:spChg chg="add del mod">
          <ac:chgData name="Syphax Ait oubelli" userId="ecf726b1934da71b" providerId="LiveId" clId="{0712364C-556C-4831-B5FF-6A709BED6F35}" dt="2022-12-09T12:38:09.758" v="294" actId="478"/>
          <ac:spMkLst>
            <pc:docMk/>
            <pc:sldMk cId="2159215374" sldId="260"/>
            <ac:spMk id="18" creationId="{3B39728B-FB31-177F-D972-68B91253A5DB}"/>
          </ac:spMkLst>
        </pc:spChg>
        <pc:spChg chg="add mod ord">
          <ac:chgData name="Syphax Ait oubelli" userId="ecf726b1934da71b" providerId="LiveId" clId="{0712364C-556C-4831-B5FF-6A709BED6F35}" dt="2022-12-09T14:02:21.790" v="795" actId="206"/>
          <ac:spMkLst>
            <pc:docMk/>
            <pc:sldMk cId="2159215374" sldId="260"/>
            <ac:spMk id="19" creationId="{E3AE212F-9052-2DAB-FFA2-DE0EFCE78790}"/>
          </ac:spMkLst>
        </pc:spChg>
        <pc:spChg chg="add del">
          <ac:chgData name="Syphax Ait oubelli" userId="ecf726b1934da71b" providerId="LiveId" clId="{0712364C-556C-4831-B5FF-6A709BED6F35}" dt="2022-12-09T12:50:26.360" v="302" actId="478"/>
          <ac:spMkLst>
            <pc:docMk/>
            <pc:sldMk cId="2159215374" sldId="260"/>
            <ac:spMk id="20" creationId="{C570AF35-6A06-082D-AB3F-0656351D4C05}"/>
          </ac:spMkLst>
        </pc:spChg>
        <pc:spChg chg="del">
          <ac:chgData name="Syphax Ait oubelli" userId="ecf726b1934da71b" providerId="LiveId" clId="{0712364C-556C-4831-B5FF-6A709BED6F35}" dt="2022-12-09T12:36:40.338" v="279" actId="478"/>
          <ac:spMkLst>
            <pc:docMk/>
            <pc:sldMk cId="2159215374" sldId="260"/>
            <ac:spMk id="21" creationId="{49FD52A9-145F-10C1-8497-AE52D03A84DB}"/>
          </ac:spMkLst>
        </pc:spChg>
        <pc:spChg chg="del">
          <ac:chgData name="Syphax Ait oubelli" userId="ecf726b1934da71b" providerId="LiveId" clId="{0712364C-556C-4831-B5FF-6A709BED6F35}" dt="2022-12-09T12:50:11.267" v="300" actId="478"/>
          <ac:spMkLst>
            <pc:docMk/>
            <pc:sldMk cId="2159215374" sldId="260"/>
            <ac:spMk id="22" creationId="{01075B1A-DF27-A672-FD3D-51E67935FF3C}"/>
          </ac:spMkLst>
        </pc:spChg>
        <pc:spChg chg="del">
          <ac:chgData name="Syphax Ait oubelli" userId="ecf726b1934da71b" providerId="LiveId" clId="{0712364C-556C-4831-B5FF-6A709BED6F35}" dt="2022-12-09T12:36:39.084" v="278" actId="478"/>
          <ac:spMkLst>
            <pc:docMk/>
            <pc:sldMk cId="2159215374" sldId="260"/>
            <ac:spMk id="23" creationId="{1E06392B-37D8-26D1-BFE7-614E66DCE5B5}"/>
          </ac:spMkLst>
        </pc:spChg>
        <pc:spChg chg="del">
          <ac:chgData name="Syphax Ait oubelli" userId="ecf726b1934da71b" providerId="LiveId" clId="{0712364C-556C-4831-B5FF-6A709BED6F35}" dt="2022-12-09T12:36:32.020" v="275" actId="478"/>
          <ac:spMkLst>
            <pc:docMk/>
            <pc:sldMk cId="2159215374" sldId="260"/>
            <ac:spMk id="24" creationId="{2FACAEB3-59C8-9663-E20E-8ABAF45FAA7D}"/>
          </ac:spMkLst>
        </pc:spChg>
        <pc:spChg chg="add del">
          <ac:chgData name="Syphax Ait oubelli" userId="ecf726b1934da71b" providerId="LiveId" clId="{0712364C-556C-4831-B5FF-6A709BED6F35}" dt="2022-12-09T12:50:38.198" v="304" actId="478"/>
          <ac:spMkLst>
            <pc:docMk/>
            <pc:sldMk cId="2159215374" sldId="260"/>
            <ac:spMk id="26" creationId="{3B29FEB9-B099-B955-7D21-A13EC6FCA046}"/>
          </ac:spMkLst>
        </pc:spChg>
        <pc:spChg chg="add mod ord">
          <ac:chgData name="Syphax Ait oubelli" userId="ecf726b1934da71b" providerId="LiveId" clId="{0712364C-556C-4831-B5FF-6A709BED6F35}" dt="2022-12-09T14:02:07.424" v="793" actId="206"/>
          <ac:spMkLst>
            <pc:docMk/>
            <pc:sldMk cId="2159215374" sldId="260"/>
            <ac:spMk id="27" creationId="{E5BEE719-51AC-5654-59EC-5D924572C8B2}"/>
          </ac:spMkLst>
        </pc:spChg>
        <pc:spChg chg="add del mod">
          <ac:chgData name="Syphax Ait oubelli" userId="ecf726b1934da71b" providerId="LiveId" clId="{0712364C-556C-4831-B5FF-6A709BED6F35}" dt="2022-12-09T12:51:18.486" v="309" actId="478"/>
          <ac:spMkLst>
            <pc:docMk/>
            <pc:sldMk cId="2159215374" sldId="260"/>
            <ac:spMk id="28" creationId="{6BDF15AE-627F-1F71-4751-B2AE3B921CF0}"/>
          </ac:spMkLst>
        </pc:spChg>
        <pc:spChg chg="add mod ord">
          <ac:chgData name="Syphax Ait oubelli" userId="ecf726b1934da71b" providerId="LiveId" clId="{0712364C-556C-4831-B5FF-6A709BED6F35}" dt="2022-12-09T14:02:11.700" v="794" actId="206"/>
          <ac:spMkLst>
            <pc:docMk/>
            <pc:sldMk cId="2159215374" sldId="260"/>
            <ac:spMk id="29" creationId="{358C64A9-DCDD-24FB-2CB7-4EFBDF6B1026}"/>
          </ac:spMkLst>
        </pc:spChg>
        <pc:spChg chg="mod">
          <ac:chgData name="Syphax Ait oubelli" userId="ecf726b1934da71b" providerId="LiveId" clId="{0712364C-556C-4831-B5FF-6A709BED6F35}" dt="2022-12-09T12:37:13.691" v="285" actId="20577"/>
          <ac:spMkLst>
            <pc:docMk/>
            <pc:sldMk cId="2159215374" sldId="260"/>
            <ac:spMk id="1047" creationId="{0214D8B0-8C12-00B9-4236-0CF0B6C16425}"/>
          </ac:spMkLst>
        </pc:spChg>
        <pc:spChg chg="mod">
          <ac:chgData name="Syphax Ait oubelli" userId="ecf726b1934da71b" providerId="LiveId" clId="{0712364C-556C-4831-B5FF-6A709BED6F35}" dt="2022-12-09T12:37:15.265" v="287" actId="20577"/>
          <ac:spMkLst>
            <pc:docMk/>
            <pc:sldMk cId="2159215374" sldId="260"/>
            <ac:spMk id="1048" creationId="{78695484-0EAA-D7C1-8F68-386AEF51E22D}"/>
          </ac:spMkLst>
        </pc:spChg>
        <pc:spChg chg="add del mod ord">
          <ac:chgData name="Syphax Ait oubelli" userId="ecf726b1934da71b" providerId="LiveId" clId="{0712364C-556C-4831-B5FF-6A709BED6F35}" dt="2022-12-09T12:51:03.734" v="307" actId="167"/>
          <ac:spMkLst>
            <pc:docMk/>
            <pc:sldMk cId="2159215374" sldId="260"/>
            <ac:spMk id="1057" creationId="{F7AA0CD0-785C-BDBB-4504-287A60EA9FD1}"/>
          </ac:spMkLst>
        </pc:spChg>
        <pc:spChg chg="ord">
          <ac:chgData name="Syphax Ait oubelli" userId="ecf726b1934da71b" providerId="LiveId" clId="{0712364C-556C-4831-B5FF-6A709BED6F35}" dt="2022-12-09T12:51:46.591" v="312" actId="167"/>
          <ac:spMkLst>
            <pc:docMk/>
            <pc:sldMk cId="2159215374" sldId="260"/>
            <ac:spMk id="1058" creationId="{F7FA05FA-609E-BC3F-338D-3FDD5D563E88}"/>
          </ac:spMkLst>
        </pc:spChg>
        <pc:spChg chg="mod">
          <ac:chgData name="Syphax Ait oubelli" userId="ecf726b1934da71b" providerId="LiveId" clId="{0712364C-556C-4831-B5FF-6A709BED6F35}" dt="2022-12-09T11:16:20.608" v="203" actId="20577"/>
          <ac:spMkLst>
            <pc:docMk/>
            <pc:sldMk cId="2159215374" sldId="260"/>
            <ac:spMk id="1067" creationId="{4946B021-B27D-C23C-BBE7-CB6F51963B96}"/>
          </ac:spMkLst>
        </pc:spChg>
        <pc:picChg chg="mod">
          <ac:chgData name="Syphax Ait oubelli" userId="ecf726b1934da71b" providerId="LiveId" clId="{0712364C-556C-4831-B5FF-6A709BED6F35}" dt="2022-12-09T11:17:13.369" v="204" actId="14826"/>
          <ac:picMkLst>
            <pc:docMk/>
            <pc:sldMk cId="2159215374" sldId="260"/>
            <ac:picMk id="3" creationId="{89B3D648-14B8-B4F1-B57B-CA275B80EC9B}"/>
          </ac:picMkLst>
        </pc:picChg>
        <pc:picChg chg="mod">
          <ac:chgData name="Syphax Ait oubelli" userId="ecf726b1934da71b" providerId="LiveId" clId="{0712364C-556C-4831-B5FF-6A709BED6F35}" dt="2022-12-09T12:35:07.485" v="260" actId="14100"/>
          <ac:picMkLst>
            <pc:docMk/>
            <pc:sldMk cId="2159215374" sldId="260"/>
            <ac:picMk id="4" creationId="{1F693784-5A90-9212-E8A1-55154E52645D}"/>
          </ac:picMkLst>
        </pc:picChg>
        <pc:picChg chg="mod">
          <ac:chgData name="Syphax Ait oubelli" userId="ecf726b1934da71b" providerId="LiveId" clId="{0712364C-556C-4831-B5FF-6A709BED6F35}" dt="2022-12-09T12:33:50.093" v="249" actId="14100"/>
          <ac:picMkLst>
            <pc:docMk/>
            <pc:sldMk cId="2159215374" sldId="260"/>
            <ac:picMk id="5" creationId="{32C0D0B6-6256-614D-41A9-B931CA4BD06F}"/>
          </ac:picMkLst>
        </pc:picChg>
        <pc:picChg chg="mod">
          <ac:chgData name="Syphax Ait oubelli" userId="ecf726b1934da71b" providerId="LiveId" clId="{0712364C-556C-4831-B5FF-6A709BED6F35}" dt="2022-12-09T12:34:10.674" v="250" actId="14826"/>
          <ac:picMkLst>
            <pc:docMk/>
            <pc:sldMk cId="2159215374" sldId="260"/>
            <ac:picMk id="6" creationId="{C4AE20AC-667E-BE9B-29AA-1D1EE68E115B}"/>
          </ac:picMkLst>
        </pc:picChg>
        <pc:picChg chg="add 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0" creationId="{6A662512-263B-997B-1B0D-9DBF9395DDF8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2" creationId="{DC958876-4A6C-FC8E-BD7C-E24BBDE7AE49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3" creationId="{B83F0475-9CF9-A1E6-7E4E-8A8C942AEB63}"/>
          </ac:picMkLst>
        </pc:picChg>
        <pc:picChg chg="mod">
          <ac:chgData name="Syphax Ait oubelli" userId="ecf726b1934da71b" providerId="LiveId" clId="{0712364C-556C-4831-B5FF-6A709BED6F35}" dt="2022-12-09T12:35:43.846" v="266" actId="1076"/>
          <ac:picMkLst>
            <pc:docMk/>
            <pc:sldMk cId="2159215374" sldId="260"/>
            <ac:picMk id="15" creationId="{81FE6420-1C53-7DE8-D5F0-9286C89F6957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6" creationId="{77B5066C-0E54-E14B-7671-B196359C8FB5}"/>
          </ac:picMkLst>
        </pc:picChg>
        <pc:picChg chg="mod">
          <ac:chgData name="Syphax Ait oubelli" userId="ecf726b1934da71b" providerId="LiveId" clId="{0712364C-556C-4831-B5FF-6A709BED6F35}" dt="2022-12-09T12:36:04.738" v="272" actId="1076"/>
          <ac:picMkLst>
            <pc:docMk/>
            <pc:sldMk cId="2159215374" sldId="260"/>
            <ac:picMk id="17" creationId="{8FCF95F9-2F6F-862B-50FB-B0ACFC9E74B9}"/>
          </ac:picMkLst>
        </pc:picChg>
        <pc:picChg chg="mod">
          <ac:chgData name="Syphax Ait oubelli" userId="ecf726b1934da71b" providerId="LiveId" clId="{0712364C-556C-4831-B5FF-6A709BED6F35}" dt="2022-12-09T12:37:59.720" v="292" actId="1076"/>
          <ac:picMkLst>
            <pc:docMk/>
            <pc:sldMk cId="2159215374" sldId="260"/>
            <ac:picMk id="25" creationId="{33AD5C22-BD81-1777-4145-849F34D68551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253" creationId="{D3A10677-AFAF-A19D-DC9A-670F5A111D43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254" creationId="{C5E17269-4857-AFAA-EE61-7D5D628C5543}"/>
          </ac:picMkLst>
        </pc:picChg>
        <pc:picChg chg="mod">
          <ac:chgData name="Syphax Ait oubelli" userId="ecf726b1934da71b" providerId="LiveId" clId="{0712364C-556C-4831-B5FF-6A709BED6F35}" dt="2022-12-09T11:17:35.864" v="234" actId="14826"/>
          <ac:picMkLst>
            <pc:docMk/>
            <pc:sldMk cId="2159215374" sldId="260"/>
            <ac:picMk id="1028" creationId="{092EB034-A575-A8EE-50CB-E92E6E97F8B7}"/>
          </ac:picMkLst>
        </pc:picChg>
        <pc:picChg chg="mod">
          <ac:chgData name="Syphax Ait oubelli" userId="ecf726b1934da71b" providerId="LiveId" clId="{0712364C-556C-4831-B5FF-6A709BED6F35}" dt="2022-12-09T12:35:49.885" v="268" actId="1076"/>
          <ac:picMkLst>
            <pc:docMk/>
            <pc:sldMk cId="2159215374" sldId="260"/>
            <ac:picMk id="1030" creationId="{9CEB9544-7727-0987-8877-08AD7AAE4B2D}"/>
          </ac:picMkLst>
        </pc:picChg>
        <pc:picChg chg="mod">
          <ac:chgData name="Syphax Ait oubelli" userId="ecf726b1934da71b" providerId="LiveId" clId="{0712364C-556C-4831-B5FF-6A709BED6F35}" dt="2022-12-09T12:35:47.635" v="267" actId="1076"/>
          <ac:picMkLst>
            <pc:docMk/>
            <pc:sldMk cId="2159215374" sldId="260"/>
            <ac:picMk id="1032" creationId="{AB3A849A-1E8B-C12E-68B2-701487B70C28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039" creationId="{65D69D13-2E6E-5413-6516-592672660696}"/>
          </ac:picMkLst>
        </pc:picChg>
        <pc:picChg chg="del mod">
          <ac:chgData name="Syphax Ait oubelli" userId="ecf726b1934da71b" providerId="LiveId" clId="{0712364C-556C-4831-B5FF-6A709BED6F35}" dt="2022-12-09T12:33:34.302" v="246" actId="478"/>
          <ac:picMkLst>
            <pc:docMk/>
            <pc:sldMk cId="2159215374" sldId="260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042" creationId="{9B09FF2F-CF9A-ACE0-09BF-E6761CCF0F44}"/>
          </ac:picMkLst>
        </pc:picChg>
        <pc:picChg chg="mod">
          <ac:chgData name="Syphax Ait oubelli" userId="ecf726b1934da71b" providerId="LiveId" clId="{0712364C-556C-4831-B5FF-6A709BED6F35}" dt="2022-12-09T11:17:42.034" v="237" actId="14826"/>
          <ac:picMkLst>
            <pc:docMk/>
            <pc:sldMk cId="2159215374" sldId="260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2:36:13.447" v="274" actId="1076"/>
          <ac:picMkLst>
            <pc:docMk/>
            <pc:sldMk cId="2159215374" sldId="260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2:36:06.839" v="273" actId="1076"/>
          <ac:picMkLst>
            <pc:docMk/>
            <pc:sldMk cId="2159215374" sldId="260"/>
            <ac:picMk id="1046" creationId="{0A6F15BD-8E7B-594D-9525-264240679153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064" creationId="{42287381-3C79-E032-2D20-7C0F02AF50A1}"/>
          </ac:picMkLst>
        </pc:picChg>
        <pc:picChg chg="mod">
          <ac:chgData name="Syphax Ait oubelli" userId="ecf726b1934da71b" providerId="LiveId" clId="{0712364C-556C-4831-B5FF-6A709BED6F35}" dt="2022-12-09T12:37:11.609" v="283" actId="1076"/>
          <ac:picMkLst>
            <pc:docMk/>
            <pc:sldMk cId="2159215374" sldId="260"/>
            <ac:picMk id="1065" creationId="{3CF367AA-FA80-8A7E-E881-52FAA27AD205}"/>
          </ac:picMkLst>
        </pc:picChg>
        <pc:picChg chg="mod">
          <ac:chgData name="Syphax Ait oubelli" userId="ecf726b1934da71b" providerId="LiveId" clId="{0712364C-556C-4831-B5FF-6A709BED6F35}" dt="2022-12-09T12:37:46.204" v="288" actId="14826"/>
          <ac:picMkLst>
            <pc:docMk/>
            <pc:sldMk cId="2159215374" sldId="260"/>
            <ac:picMk id="1075" creationId="{7BB33F91-E86F-CDCD-C607-9A818A06AE09}"/>
          </ac:picMkLst>
        </pc:picChg>
        <pc:cxnChg chg="add mod ord">
          <ac:chgData name="Syphax Ait oubelli" userId="ecf726b1934da71b" providerId="LiveId" clId="{0712364C-556C-4831-B5FF-6A709BED6F35}" dt="2022-12-09T12:36:53.251" v="282" actId="167"/>
          <ac:cxnSpMkLst>
            <pc:docMk/>
            <pc:sldMk cId="2159215374" sldId="260"/>
            <ac:cxnSpMk id="14" creationId="{55CE06EA-93DD-E22B-9DCD-BFA0A389ED41}"/>
          </ac:cxnSpMkLst>
        </pc:cxnChg>
      </pc:sldChg>
      <pc:sldChg chg="addSp delSp modSp add mod ord">
        <pc:chgData name="Syphax Ait oubelli" userId="ecf726b1934da71b" providerId="LiveId" clId="{0712364C-556C-4831-B5FF-6A709BED6F35}" dt="2022-12-09T13:01:32.208" v="383" actId="14826"/>
        <pc:sldMkLst>
          <pc:docMk/>
          <pc:sldMk cId="3750720285" sldId="261"/>
        </pc:sldMkLst>
        <pc:spChg chg="add mod ord">
          <ac:chgData name="Syphax Ait oubelli" userId="ecf726b1934da71b" providerId="LiveId" clId="{0712364C-556C-4831-B5FF-6A709BED6F35}" dt="2022-12-09T13:01:12.647" v="377" actId="167"/>
          <ac:spMkLst>
            <pc:docMk/>
            <pc:sldMk cId="3750720285" sldId="261"/>
            <ac:spMk id="3" creationId="{91284EA0-FA96-5871-7AD6-B920D7565B1C}"/>
          </ac:spMkLst>
        </pc:spChg>
        <pc:spChg chg="add mod ord">
          <ac:chgData name="Syphax Ait oubelli" userId="ecf726b1934da71b" providerId="LiveId" clId="{0712364C-556C-4831-B5FF-6A709BED6F35}" dt="2022-12-09T13:01:21.406" v="381" actId="167"/>
          <ac:spMkLst>
            <pc:docMk/>
            <pc:sldMk cId="3750720285" sldId="261"/>
            <ac:spMk id="4" creationId="{CA1AFB31-5E62-1882-5F56-27035E28DEC1}"/>
          </ac:spMkLst>
        </pc:spChg>
        <pc:spChg chg="mod">
          <ac:chgData name="Syphax Ait oubelli" userId="ecf726b1934da71b" providerId="LiveId" clId="{0712364C-556C-4831-B5FF-6A709BED6F35}" dt="2022-12-09T12:59:23.681" v="358" actId="20577"/>
          <ac:spMkLst>
            <pc:docMk/>
            <pc:sldMk cId="3750720285" sldId="261"/>
            <ac:spMk id="1047" creationId="{0214D8B0-8C12-00B9-4236-0CF0B6C16425}"/>
          </ac:spMkLst>
        </pc:spChg>
        <pc:spChg chg="del">
          <ac:chgData name="Syphax Ait oubelli" userId="ecf726b1934da71b" providerId="LiveId" clId="{0712364C-556C-4831-B5FF-6A709BED6F35}" dt="2022-12-09T12:59:06.496" v="355" actId="478"/>
          <ac:spMkLst>
            <pc:docMk/>
            <pc:sldMk cId="3750720285" sldId="261"/>
            <ac:spMk id="1048" creationId="{78695484-0EAA-D7C1-8F68-386AEF51E22D}"/>
          </ac:spMkLst>
        </pc:spChg>
        <pc:spChg chg="del">
          <ac:chgData name="Syphax Ait oubelli" userId="ecf726b1934da71b" providerId="LiveId" clId="{0712364C-556C-4831-B5FF-6A709BED6F35}" dt="2022-12-09T12:59:06.496" v="355" actId="478"/>
          <ac:spMkLst>
            <pc:docMk/>
            <pc:sldMk cId="3750720285" sldId="261"/>
            <ac:spMk id="1049" creationId="{6A4586A2-ADE0-AEAB-9E28-42C62B71DE08}"/>
          </ac:spMkLst>
        </pc:spChg>
        <pc:spChg chg="del">
          <ac:chgData name="Syphax Ait oubelli" userId="ecf726b1934da71b" providerId="LiveId" clId="{0712364C-556C-4831-B5FF-6A709BED6F35}" dt="2022-12-09T13:00:46.477" v="371" actId="478"/>
          <ac:spMkLst>
            <pc:docMk/>
            <pc:sldMk cId="3750720285" sldId="261"/>
            <ac:spMk id="1052" creationId="{64CA915F-DB71-078F-9825-6A172703837F}"/>
          </ac:spMkLst>
        </pc:spChg>
        <pc:spChg chg="del">
          <ac:chgData name="Syphax Ait oubelli" userId="ecf726b1934da71b" providerId="LiveId" clId="{0712364C-556C-4831-B5FF-6A709BED6F35}" dt="2022-12-09T13:00:46.477" v="371" actId="478"/>
          <ac:spMkLst>
            <pc:docMk/>
            <pc:sldMk cId="3750720285" sldId="261"/>
            <ac:spMk id="1053" creationId="{09B5E926-2CB4-1436-5CB3-1629B804D961}"/>
          </ac:spMkLst>
        </pc:spChg>
        <pc:spChg chg="ord">
          <ac:chgData name="Syphax Ait oubelli" userId="ecf726b1934da71b" providerId="LiveId" clId="{0712364C-556C-4831-B5FF-6A709BED6F35}" dt="2022-12-09T13:01:21.406" v="381" actId="167"/>
          <ac:spMkLst>
            <pc:docMk/>
            <pc:sldMk cId="3750720285" sldId="261"/>
            <ac:spMk id="1057" creationId="{F7AA0CD0-785C-BDBB-4504-287A60EA9FD1}"/>
          </ac:spMkLst>
        </pc:spChg>
        <pc:spChg chg="ord">
          <ac:chgData name="Syphax Ait oubelli" userId="ecf726b1934da71b" providerId="LiveId" clId="{0712364C-556C-4831-B5FF-6A709BED6F35}" dt="2022-12-09T13:00:51.744" v="373" actId="167"/>
          <ac:spMkLst>
            <pc:docMk/>
            <pc:sldMk cId="3750720285" sldId="261"/>
            <ac:spMk id="1058" creationId="{F7FA05FA-609E-BC3F-338D-3FDD5D563E88}"/>
          </ac:spMkLst>
        </pc:spChg>
        <pc:spChg chg="mod">
          <ac:chgData name="Syphax Ait oubelli" userId="ecf726b1934da71b" providerId="LiveId" clId="{0712364C-556C-4831-B5FF-6A709BED6F35}" dt="2022-12-09T12:57:37.652" v="319" actId="20577"/>
          <ac:spMkLst>
            <pc:docMk/>
            <pc:sldMk cId="3750720285" sldId="261"/>
            <ac:spMk id="1067" creationId="{4946B021-B27D-C23C-BBE7-CB6F51963B96}"/>
          </ac:spMkLst>
        </pc:spChg>
        <pc:spChg chg="mod">
          <ac:chgData name="Syphax Ait oubelli" userId="ecf726b1934da71b" providerId="LiveId" clId="{0712364C-556C-4831-B5FF-6A709BED6F35}" dt="2022-12-09T12:57:54.686" v="327" actId="14100"/>
          <ac:spMkLst>
            <pc:docMk/>
            <pc:sldMk cId="3750720285" sldId="261"/>
            <ac:spMk id="1068" creationId="{C042BFFC-8D54-4B18-034A-4B3733CBB405}"/>
          </ac:spMkLst>
        </pc:spChg>
        <pc:spChg chg="mod">
          <ac:chgData name="Syphax Ait oubelli" userId="ecf726b1934da71b" providerId="LiveId" clId="{0712364C-556C-4831-B5FF-6A709BED6F35}" dt="2022-12-09T12:57:56.430" v="333" actId="20577"/>
          <ac:spMkLst>
            <pc:docMk/>
            <pc:sldMk cId="3750720285" sldId="261"/>
            <ac:spMk id="1078" creationId="{ECCFF1F9-ADC5-BB64-A86D-8730BB8BDABA}"/>
          </ac:spMkLst>
        </pc:spChg>
        <pc:spChg chg="mod">
          <ac:chgData name="Syphax Ait oubelli" userId="ecf726b1934da71b" providerId="LiveId" clId="{0712364C-556C-4831-B5FF-6A709BED6F35}" dt="2022-12-09T12:57:58.637" v="340" actId="20577"/>
          <ac:spMkLst>
            <pc:docMk/>
            <pc:sldMk cId="3750720285" sldId="261"/>
            <ac:spMk id="1079" creationId="{16619912-3E6E-D7BB-3C0E-A02BF9BFC684}"/>
          </ac:spMkLst>
        </pc:spChg>
        <pc:spChg chg="mod">
          <ac:chgData name="Syphax Ait oubelli" userId="ecf726b1934da71b" providerId="LiveId" clId="{0712364C-556C-4831-B5FF-6A709BED6F35}" dt="2022-12-09T12:58:02.774" v="351" actId="20577"/>
          <ac:spMkLst>
            <pc:docMk/>
            <pc:sldMk cId="3750720285" sldId="261"/>
            <ac:spMk id="1080" creationId="{B971E395-9BF9-06A5-9042-422B22518DAC}"/>
          </ac:spMkLst>
        </pc:sp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251" creationId="{9308A4FC-B1A5-1094-E9AB-A843550FEE0F}"/>
          </ac:picMkLst>
        </pc:pic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252" creationId="{63D26113-1D71-AFB5-E9E9-E527361ECC95}"/>
          </ac:picMkLst>
        </pc:pic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253" creationId="{D3A10677-AFAF-A19D-DC9A-670F5A111D43}"/>
          </ac:picMkLst>
        </pc:pic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254" creationId="{C5E17269-4857-AFAA-EE61-7D5D628C5543}"/>
          </ac:picMkLst>
        </pc:pic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255" creationId="{8204E0F6-5255-5B28-837A-56472C5C6CD7}"/>
          </ac:picMkLst>
        </pc:pic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1024" creationId="{1D459D3B-6D77-566A-5199-13053FF6FB26}"/>
          </ac:picMkLst>
        </pc:pic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1025" creationId="{51A825B3-9B46-8C00-2B98-4F21AC89AA17}"/>
          </ac:picMkLst>
        </pc:picChg>
        <pc:picChg chg="mod">
          <ac:chgData name="Syphax Ait oubelli" userId="ecf726b1934da71b" providerId="LiveId" clId="{0712364C-556C-4831-B5FF-6A709BED6F35}" dt="2022-12-09T13:00:30.815" v="368" actId="14826"/>
          <ac:picMkLst>
            <pc:docMk/>
            <pc:sldMk cId="3750720285" sldId="261"/>
            <ac:picMk id="1026" creationId="{299CDF9D-7D49-19BD-2ABC-5AFD2ED87E5A}"/>
          </ac:picMkLst>
        </pc:picChg>
        <pc:picChg chg="del">
          <ac:chgData name="Syphax Ait oubelli" userId="ecf726b1934da71b" providerId="LiveId" clId="{0712364C-556C-4831-B5FF-6A709BED6F35}" dt="2022-12-09T12:59:10.040" v="356" actId="478"/>
          <ac:picMkLst>
            <pc:docMk/>
            <pc:sldMk cId="3750720285" sldId="261"/>
            <ac:picMk id="1027" creationId="{FD80A88D-34B2-78CB-E3AF-42DD115BF6C3}"/>
          </ac:picMkLst>
        </pc:picChg>
        <pc:picChg chg="mod">
          <ac:chgData name="Syphax Ait oubelli" userId="ecf726b1934da71b" providerId="LiveId" clId="{0712364C-556C-4831-B5FF-6A709BED6F35}" dt="2022-12-09T13:00:15.977" v="365" actId="14826"/>
          <ac:picMkLst>
            <pc:docMk/>
            <pc:sldMk cId="3750720285" sldId="261"/>
            <ac:picMk id="1028" creationId="{092EB034-A575-A8EE-50CB-E92E6E97F8B7}"/>
          </ac:picMkLst>
        </pc:picChg>
        <pc:picChg chg="mod">
          <ac:chgData name="Syphax Ait oubelli" userId="ecf726b1934da71b" providerId="LiveId" clId="{0712364C-556C-4831-B5FF-6A709BED6F35}" dt="2022-12-09T12:59:51.832" v="361" actId="14826"/>
          <ac:picMkLst>
            <pc:docMk/>
            <pc:sldMk cId="3750720285" sldId="261"/>
            <ac:picMk id="1030" creationId="{9CEB9544-7727-0987-8877-08AD7AAE4B2D}"/>
          </ac:picMkLst>
        </pc:picChg>
        <pc:picChg chg="mod">
          <ac:chgData name="Syphax Ait oubelli" userId="ecf726b1934da71b" providerId="LiveId" clId="{0712364C-556C-4831-B5FF-6A709BED6F35}" dt="2022-12-09T12:58:54.675" v="353" actId="14826"/>
          <ac:picMkLst>
            <pc:docMk/>
            <pc:sldMk cId="3750720285" sldId="261"/>
            <ac:picMk id="1032" creationId="{AB3A849A-1E8B-C12E-68B2-701487B70C28}"/>
          </ac:picMkLst>
        </pc:picChg>
        <pc:picChg chg="mod">
          <ac:chgData name="Syphax Ait oubelli" userId="ecf726b1934da71b" providerId="LiveId" clId="{0712364C-556C-4831-B5FF-6A709BED6F35}" dt="2022-12-09T13:00:18.607" v="366" actId="14826"/>
          <ac:picMkLst>
            <pc:docMk/>
            <pc:sldMk cId="3750720285" sldId="261"/>
            <ac:picMk id="1039" creationId="{65D69D13-2E6E-5413-6516-592672660696}"/>
          </ac:picMkLst>
        </pc:picChg>
        <pc:picChg chg="mod">
          <ac:chgData name="Syphax Ait oubelli" userId="ecf726b1934da71b" providerId="LiveId" clId="{0712364C-556C-4831-B5FF-6A709BED6F35}" dt="2022-12-09T13:00:33.200" v="369" actId="14826"/>
          <ac:picMkLst>
            <pc:docMk/>
            <pc:sldMk cId="3750720285" sldId="261"/>
            <ac:picMk id="1040" creationId="{95CB2E64-0AE5-1846-DF06-A71EC374C243}"/>
          </ac:picMkLst>
        </pc:picChg>
        <pc:picChg chg="mod">
          <ac:chgData name="Syphax Ait oubelli" userId="ecf726b1934da71b" providerId="LiveId" clId="{0712364C-556C-4831-B5FF-6A709BED6F35}" dt="2022-12-09T12:59:53.916" v="362" actId="14826"/>
          <ac:picMkLst>
            <pc:docMk/>
            <pc:sldMk cId="3750720285" sldId="261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2:59:21.846" v="357" actId="1076"/>
          <ac:picMkLst>
            <pc:docMk/>
            <pc:sldMk cId="3750720285" sldId="261"/>
            <ac:picMk id="1042" creationId="{9B09FF2F-CF9A-ACE0-09BF-E6761CCF0F44}"/>
          </ac:picMkLst>
        </pc:picChg>
        <pc:picChg chg="mod">
          <ac:chgData name="Syphax Ait oubelli" userId="ecf726b1934da71b" providerId="LiveId" clId="{0712364C-556C-4831-B5FF-6A709BED6F35}" dt="2022-12-09T13:00:20.799" v="367" actId="14826"/>
          <ac:picMkLst>
            <pc:docMk/>
            <pc:sldMk cId="3750720285" sldId="261"/>
            <ac:picMk id="1043" creationId="{0264F7C1-0F9C-3F6A-2785-3A9E246F99F9}"/>
          </ac:picMkLst>
        </pc:picChg>
        <pc:picChg chg="mod">
          <ac:chgData name="Syphax Ait oubelli" userId="ecf726b1934da71b" providerId="LiveId" clId="{0712364C-556C-4831-B5FF-6A709BED6F35}" dt="2022-12-09T13:00:35.958" v="370" actId="14826"/>
          <ac:picMkLst>
            <pc:docMk/>
            <pc:sldMk cId="3750720285" sldId="261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2:59:55.915" v="363" actId="14826"/>
          <ac:picMkLst>
            <pc:docMk/>
            <pc:sldMk cId="3750720285" sldId="261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2:59:36.946" v="359" actId="14826"/>
          <ac:picMkLst>
            <pc:docMk/>
            <pc:sldMk cId="3750720285" sldId="261"/>
            <ac:picMk id="1046" creationId="{0A6F15BD-8E7B-594D-9525-264240679153}"/>
          </ac:picMkLst>
        </pc:picChg>
        <pc:picChg chg="mod">
          <ac:chgData name="Syphax Ait oubelli" userId="ecf726b1934da71b" providerId="LiveId" clId="{0712364C-556C-4831-B5FF-6A709BED6F35}" dt="2022-12-09T12:59:21.846" v="357" actId="1076"/>
          <ac:picMkLst>
            <pc:docMk/>
            <pc:sldMk cId="3750720285" sldId="261"/>
            <ac:picMk id="1064" creationId="{42287381-3C79-E032-2D20-7C0F02AF50A1}"/>
          </ac:picMkLst>
        </pc:picChg>
        <pc:picChg chg="del">
          <ac:chgData name="Syphax Ait oubelli" userId="ecf726b1934da71b" providerId="LiveId" clId="{0712364C-556C-4831-B5FF-6A709BED6F35}" dt="2022-12-09T12:59:06.496" v="355" actId="478"/>
          <ac:picMkLst>
            <pc:docMk/>
            <pc:sldMk cId="3750720285" sldId="261"/>
            <ac:picMk id="1065" creationId="{3CF367AA-FA80-8A7E-E881-52FAA27AD205}"/>
          </ac:picMkLst>
        </pc:picChg>
        <pc:picChg chg="del">
          <ac:chgData name="Syphax Ait oubelli" userId="ecf726b1934da71b" providerId="LiveId" clId="{0712364C-556C-4831-B5FF-6A709BED6F35}" dt="2022-12-09T12:59:06.496" v="355" actId="478"/>
          <ac:picMkLst>
            <pc:docMk/>
            <pc:sldMk cId="3750720285" sldId="261"/>
            <ac:picMk id="1066" creationId="{D03B3EDB-E39E-4C4F-4B10-566CC3508C6B}"/>
          </ac:picMkLst>
        </pc:picChg>
        <pc:picChg chg="mod">
          <ac:chgData name="Syphax Ait oubelli" userId="ecf726b1934da71b" providerId="LiveId" clId="{0712364C-556C-4831-B5FF-6A709BED6F35}" dt="2022-12-09T12:58:32.899" v="352" actId="14826"/>
          <ac:picMkLst>
            <pc:docMk/>
            <pc:sldMk cId="3750720285" sldId="261"/>
            <ac:picMk id="1069" creationId="{DD9A80FA-AEFD-802C-8D4D-FA355FE6E32B}"/>
          </ac:picMkLst>
        </pc:picChg>
        <pc:picChg chg="mod">
          <ac:chgData name="Syphax Ait oubelli" userId="ecf726b1934da71b" providerId="LiveId" clId="{0712364C-556C-4831-B5FF-6A709BED6F35}" dt="2022-12-09T12:59:47.916" v="360" actId="14826"/>
          <ac:picMkLst>
            <pc:docMk/>
            <pc:sldMk cId="3750720285" sldId="261"/>
            <ac:picMk id="1070" creationId="{872C5186-133C-D7B8-DECF-503F29A57EBC}"/>
          </ac:picMkLst>
        </pc:picChg>
        <pc:picChg chg="mod">
          <ac:chgData name="Syphax Ait oubelli" userId="ecf726b1934da71b" providerId="LiveId" clId="{0712364C-556C-4831-B5FF-6A709BED6F35}" dt="2022-12-09T13:01:32.208" v="383" actId="14826"/>
          <ac:picMkLst>
            <pc:docMk/>
            <pc:sldMk cId="3750720285" sldId="261"/>
            <ac:picMk id="1071" creationId="{E066E8D3-3E33-5013-C2AA-1374F7B9E547}"/>
          </ac:picMkLst>
        </pc:picChg>
        <pc:picChg chg="mod">
          <ac:chgData name="Syphax Ait oubelli" userId="ecf726b1934da71b" providerId="LiveId" clId="{0712364C-556C-4831-B5FF-6A709BED6F35}" dt="2022-12-09T13:00:13.263" v="364" actId="14826"/>
          <ac:picMkLst>
            <pc:docMk/>
            <pc:sldMk cId="3750720285" sldId="261"/>
            <ac:picMk id="1072" creationId="{D37D30F6-AFE8-5C13-4801-7A9E31EFFA31}"/>
          </ac:picMkLst>
        </pc:picChg>
        <pc:picChg chg="mod">
          <ac:chgData name="Syphax Ait oubelli" userId="ecf726b1934da71b" providerId="LiveId" clId="{0712364C-556C-4831-B5FF-6A709BED6F35}" dt="2022-12-09T13:01:26.475" v="382" actId="14826"/>
          <ac:picMkLst>
            <pc:docMk/>
            <pc:sldMk cId="3750720285" sldId="261"/>
            <ac:picMk id="1075" creationId="{7BB33F91-E86F-CDCD-C607-9A818A06AE09}"/>
          </ac:picMkLst>
        </pc:picChg>
        <pc:picChg chg="del">
          <ac:chgData name="Syphax Ait oubelli" userId="ecf726b1934da71b" providerId="LiveId" clId="{0712364C-556C-4831-B5FF-6A709BED6F35}" dt="2022-12-09T12:59:06.496" v="355" actId="478"/>
          <ac:picMkLst>
            <pc:docMk/>
            <pc:sldMk cId="3750720285" sldId="261"/>
            <ac:picMk id="1076" creationId="{55B45944-3325-26C7-825D-5A718E09A168}"/>
          </ac:picMkLst>
        </pc:picChg>
        <pc:picChg chg="del">
          <ac:chgData name="Syphax Ait oubelli" userId="ecf726b1934da71b" providerId="LiveId" clId="{0712364C-556C-4831-B5FF-6A709BED6F35}" dt="2022-12-09T12:59:06.496" v="355" actId="478"/>
          <ac:picMkLst>
            <pc:docMk/>
            <pc:sldMk cId="3750720285" sldId="261"/>
            <ac:picMk id="1077" creationId="{6DDA1595-15F1-4492-D25A-38E22928A5BE}"/>
          </ac:picMkLst>
        </pc:picChg>
        <pc:cxnChg chg="add mod ord">
          <ac:chgData name="Syphax Ait oubelli" userId="ecf726b1934da71b" providerId="LiveId" clId="{0712364C-556C-4831-B5FF-6A709BED6F35}" dt="2022-12-09T13:00:51.744" v="373" actId="167"/>
          <ac:cxnSpMkLst>
            <pc:docMk/>
            <pc:sldMk cId="3750720285" sldId="261"/>
            <ac:cxnSpMk id="2" creationId="{6F37D159-0220-6A8A-742A-DACA6801F2CB}"/>
          </ac:cxnSpMkLst>
        </pc:cxnChg>
        <pc:cxnChg chg="del">
          <ac:chgData name="Syphax Ait oubelli" userId="ecf726b1934da71b" providerId="LiveId" clId="{0712364C-556C-4831-B5FF-6A709BED6F35}" dt="2022-12-09T13:00:54.098" v="374" actId="478"/>
          <ac:cxnSpMkLst>
            <pc:docMk/>
            <pc:sldMk cId="3750720285" sldId="261"/>
            <ac:cxnSpMk id="1055" creationId="{83E65B72-ADDA-47CE-31C6-32CA71B33455}"/>
          </ac:cxnSpMkLst>
        </pc:cxnChg>
      </pc:sldChg>
      <pc:sldChg chg="addSp delSp modSp add mod ord">
        <pc:chgData name="Syphax Ait oubelli" userId="ecf726b1934da71b" providerId="LiveId" clId="{0712364C-556C-4831-B5FF-6A709BED6F35}" dt="2022-12-09T13:45:00.259" v="643" actId="1035"/>
        <pc:sldMkLst>
          <pc:docMk/>
          <pc:sldMk cId="1581807969" sldId="262"/>
        </pc:sldMkLst>
        <pc:spChg chg="add mod">
          <ac:chgData name="Syphax Ait oubelli" userId="ecf726b1934da71b" providerId="LiveId" clId="{0712364C-556C-4831-B5FF-6A709BED6F35}" dt="2022-12-09T13:25:57.237" v="569" actId="1038"/>
          <ac:spMkLst>
            <pc:docMk/>
            <pc:sldMk cId="1581807969" sldId="262"/>
            <ac:spMk id="6" creationId="{3DD93F12-1FBB-9ABD-38E2-6B2696DC006A}"/>
          </ac:spMkLst>
        </pc:spChg>
        <pc:spChg chg="add del mod">
          <ac:chgData name="Syphax Ait oubelli" userId="ecf726b1934da71b" providerId="LiveId" clId="{0712364C-556C-4831-B5FF-6A709BED6F35}" dt="2022-12-09T13:10:07.459" v="443" actId="478"/>
          <ac:spMkLst>
            <pc:docMk/>
            <pc:sldMk cId="1581807969" sldId="262"/>
            <ac:spMk id="13" creationId="{03C618B8-D442-6DE7-AF46-3C0DC598CF4E}"/>
          </ac:spMkLst>
        </pc:spChg>
        <pc:spChg chg="add del mod">
          <ac:chgData name="Syphax Ait oubelli" userId="ecf726b1934da71b" providerId="LiveId" clId="{0712364C-556C-4831-B5FF-6A709BED6F35}" dt="2022-12-09T13:10:07.459" v="443" actId="478"/>
          <ac:spMkLst>
            <pc:docMk/>
            <pc:sldMk cId="1581807969" sldId="262"/>
            <ac:spMk id="20" creationId="{E686C66F-F7B7-8D33-EF88-49E1B3996039}"/>
          </ac:spMkLst>
        </pc:spChg>
        <pc:spChg chg="add del mod">
          <ac:chgData name="Syphax Ait oubelli" userId="ecf726b1934da71b" providerId="LiveId" clId="{0712364C-556C-4831-B5FF-6A709BED6F35}" dt="2022-12-09T13:10:07.459" v="443" actId="478"/>
          <ac:spMkLst>
            <pc:docMk/>
            <pc:sldMk cId="1581807969" sldId="262"/>
            <ac:spMk id="27" creationId="{AE5736E8-8DAC-42CB-D050-5D81F25B0329}"/>
          </ac:spMkLst>
        </pc:spChg>
        <pc:spChg chg="add del mod">
          <ac:chgData name="Syphax Ait oubelli" userId="ecf726b1934da71b" providerId="LiveId" clId="{0712364C-556C-4831-B5FF-6A709BED6F35}" dt="2022-12-09T13:10:07.459" v="443" actId="478"/>
          <ac:spMkLst>
            <pc:docMk/>
            <pc:sldMk cId="1581807969" sldId="262"/>
            <ac:spMk id="226" creationId="{72C2B228-09FE-EC73-7D4D-F460A8839B1E}"/>
          </ac:spMkLst>
        </pc:spChg>
        <pc:spChg chg="add mod">
          <ac:chgData name="Syphax Ait oubelli" userId="ecf726b1934da71b" providerId="LiveId" clId="{0712364C-556C-4831-B5FF-6A709BED6F35}" dt="2022-12-09T13:10:05.107" v="442" actId="571"/>
          <ac:spMkLst>
            <pc:docMk/>
            <pc:sldMk cId="1581807969" sldId="262"/>
            <ac:spMk id="233" creationId="{F8BFF0C4-C5AF-0D2E-1BB4-A439E1854135}"/>
          </ac:spMkLst>
        </pc:spChg>
        <pc:spChg chg="add del mod">
          <ac:chgData name="Syphax Ait oubelli" userId="ecf726b1934da71b" providerId="LiveId" clId="{0712364C-556C-4831-B5FF-6A709BED6F35}" dt="2022-12-09T13:13:25.410" v="467" actId="478"/>
          <ac:spMkLst>
            <pc:docMk/>
            <pc:sldMk cId="1581807969" sldId="262"/>
            <ac:spMk id="240" creationId="{0CFA8ED4-6C67-4CBD-92C1-ACFC813FAA68}"/>
          </ac:spMkLst>
        </pc:spChg>
        <pc:spChg chg="add del mod">
          <ac:chgData name="Syphax Ait oubelli" userId="ecf726b1934da71b" providerId="LiveId" clId="{0712364C-556C-4831-B5FF-6A709BED6F35}" dt="2022-12-09T13:13:23.314" v="466" actId="478"/>
          <ac:spMkLst>
            <pc:docMk/>
            <pc:sldMk cId="1581807969" sldId="262"/>
            <ac:spMk id="247" creationId="{70503B10-4C64-DB31-0DAD-560216D0AECF}"/>
          </ac:spMkLst>
        </pc:spChg>
        <pc:spChg chg="add del mod">
          <ac:chgData name="Syphax Ait oubelli" userId="ecf726b1934da71b" providerId="LiveId" clId="{0712364C-556C-4831-B5FF-6A709BED6F35}" dt="2022-12-09T13:13:23.314" v="466" actId="478"/>
          <ac:spMkLst>
            <pc:docMk/>
            <pc:sldMk cId="1581807969" sldId="262"/>
            <ac:spMk id="1035" creationId="{8ECFF357-859A-D47B-7A7E-631A30C64C10}"/>
          </ac:spMkLst>
        </pc:spChg>
        <pc:spChg chg="mod">
          <ac:chgData name="Syphax Ait oubelli" userId="ecf726b1934da71b" providerId="LiveId" clId="{0712364C-556C-4831-B5FF-6A709BED6F35}" dt="2022-12-09T13:11:24.102" v="463" actId="20577"/>
          <ac:spMkLst>
            <pc:docMk/>
            <pc:sldMk cId="1581807969" sldId="262"/>
            <ac:spMk id="1047" creationId="{0214D8B0-8C12-00B9-4236-0CF0B6C16425}"/>
          </ac:spMkLst>
        </pc:spChg>
        <pc:spChg chg="del">
          <ac:chgData name="Syphax Ait oubelli" userId="ecf726b1934da71b" providerId="LiveId" clId="{0712364C-556C-4831-B5FF-6A709BED6F35}" dt="2022-12-09T13:08:28.788" v="429" actId="478"/>
          <ac:spMkLst>
            <pc:docMk/>
            <pc:sldMk cId="1581807969" sldId="262"/>
            <ac:spMk id="1048" creationId="{78695484-0EAA-D7C1-8F68-386AEF51E22D}"/>
          </ac:spMkLst>
        </pc:spChg>
        <pc:spChg chg="del">
          <ac:chgData name="Syphax Ait oubelli" userId="ecf726b1934da71b" providerId="LiveId" clId="{0712364C-556C-4831-B5FF-6A709BED6F35}" dt="2022-12-09T13:08:28.788" v="429" actId="478"/>
          <ac:spMkLst>
            <pc:docMk/>
            <pc:sldMk cId="1581807969" sldId="262"/>
            <ac:spMk id="1049" creationId="{6A4586A2-ADE0-AEAB-9E28-42C62B71DE08}"/>
          </ac:spMkLst>
        </pc:spChg>
        <pc:spChg chg="del">
          <ac:chgData name="Syphax Ait oubelli" userId="ecf726b1934da71b" providerId="LiveId" clId="{0712364C-556C-4831-B5FF-6A709BED6F35}" dt="2022-12-09T13:08:24.561" v="427" actId="478"/>
          <ac:spMkLst>
            <pc:docMk/>
            <pc:sldMk cId="1581807969" sldId="262"/>
            <ac:spMk id="1052" creationId="{64CA915F-DB71-078F-9825-6A172703837F}"/>
          </ac:spMkLst>
        </pc:spChg>
        <pc:spChg chg="del">
          <ac:chgData name="Syphax Ait oubelli" userId="ecf726b1934da71b" providerId="LiveId" clId="{0712364C-556C-4831-B5FF-6A709BED6F35}" dt="2022-12-09T13:08:23.528" v="426" actId="478"/>
          <ac:spMkLst>
            <pc:docMk/>
            <pc:sldMk cId="1581807969" sldId="262"/>
            <ac:spMk id="1053" creationId="{09B5E926-2CB4-1436-5CB3-1629B804D961}"/>
          </ac:spMkLst>
        </pc:spChg>
        <pc:spChg chg="add del ord">
          <ac:chgData name="Syphax Ait oubelli" userId="ecf726b1934da71b" providerId="LiveId" clId="{0712364C-556C-4831-B5FF-6A709BED6F35}" dt="2022-12-09T13:25:02.096" v="559" actId="167"/>
          <ac:spMkLst>
            <pc:docMk/>
            <pc:sldMk cId="1581807969" sldId="262"/>
            <ac:spMk id="1057" creationId="{F7AA0CD0-785C-BDBB-4504-287A60EA9FD1}"/>
          </ac:spMkLst>
        </pc:spChg>
        <pc:spChg chg="ord">
          <ac:chgData name="Syphax Ait oubelli" userId="ecf726b1934da71b" providerId="LiveId" clId="{0712364C-556C-4831-B5FF-6A709BED6F35}" dt="2022-12-09T13:25:02.096" v="559" actId="167"/>
          <ac:spMkLst>
            <pc:docMk/>
            <pc:sldMk cId="1581807969" sldId="262"/>
            <ac:spMk id="1058" creationId="{F7FA05FA-609E-BC3F-338D-3FDD5D563E88}"/>
          </ac:spMkLst>
        </pc:spChg>
        <pc:spChg chg="add del mod">
          <ac:chgData name="Syphax Ait oubelli" userId="ecf726b1934da71b" providerId="LiveId" clId="{0712364C-556C-4831-B5FF-6A709BED6F35}" dt="2022-12-09T13:13:23.314" v="466" actId="478"/>
          <ac:spMkLst>
            <pc:docMk/>
            <pc:sldMk cId="1581807969" sldId="262"/>
            <ac:spMk id="1060" creationId="{D57FDE41-3AB2-B339-20EA-EBCCF2D8BED1}"/>
          </ac:spMkLst>
        </pc:spChg>
        <pc:spChg chg="mod">
          <ac:chgData name="Syphax Ait oubelli" userId="ecf726b1934da71b" providerId="LiveId" clId="{0712364C-556C-4831-B5FF-6A709BED6F35}" dt="2022-12-09T13:01:53.381" v="387" actId="20577"/>
          <ac:spMkLst>
            <pc:docMk/>
            <pc:sldMk cId="1581807969" sldId="262"/>
            <ac:spMk id="1067" creationId="{4946B021-B27D-C23C-BBE7-CB6F51963B96}"/>
          </ac:spMkLst>
        </pc:spChg>
        <pc:spChg chg="mod">
          <ac:chgData name="Syphax Ait oubelli" userId="ecf726b1934da71b" providerId="LiveId" clId="{0712364C-556C-4831-B5FF-6A709BED6F35}" dt="2022-12-09T13:08:00.911" v="392" actId="20577"/>
          <ac:spMkLst>
            <pc:docMk/>
            <pc:sldMk cId="1581807969" sldId="262"/>
            <ac:spMk id="1068" creationId="{C042BFFC-8D54-4B18-034A-4B3733CBB405}"/>
          </ac:spMkLst>
        </pc:spChg>
        <pc:spChg chg="mod">
          <ac:chgData name="Syphax Ait oubelli" userId="ecf726b1934da71b" providerId="LiveId" clId="{0712364C-556C-4831-B5FF-6A709BED6F35}" dt="2022-12-09T13:08:07.416" v="403" actId="14100"/>
          <ac:spMkLst>
            <pc:docMk/>
            <pc:sldMk cId="1581807969" sldId="262"/>
            <ac:spMk id="1078" creationId="{ECCFF1F9-ADC5-BB64-A86D-8730BB8BDABA}"/>
          </ac:spMkLst>
        </pc:spChg>
        <pc:spChg chg="mod">
          <ac:chgData name="Syphax Ait oubelli" userId="ecf726b1934da71b" providerId="LiveId" clId="{0712364C-556C-4831-B5FF-6A709BED6F35}" dt="2022-12-09T13:08:12.736" v="417" actId="20577"/>
          <ac:spMkLst>
            <pc:docMk/>
            <pc:sldMk cId="1581807969" sldId="262"/>
            <ac:spMk id="1079" creationId="{16619912-3E6E-D7BB-3C0E-A02BF9BFC684}"/>
          </ac:spMkLst>
        </pc:spChg>
        <pc:spChg chg="mod">
          <ac:chgData name="Syphax Ait oubelli" userId="ecf726b1934da71b" providerId="LiveId" clId="{0712364C-556C-4831-B5FF-6A709BED6F35}" dt="2022-12-09T13:08:14.701" v="422" actId="20577"/>
          <ac:spMkLst>
            <pc:docMk/>
            <pc:sldMk cId="1581807969" sldId="262"/>
            <ac:spMk id="1080" creationId="{B971E395-9BF9-06A5-9042-422B22518DAC}"/>
          </ac:spMkLst>
        </pc:spChg>
        <pc:spChg chg="add del mod">
          <ac:chgData name="Syphax Ait oubelli" userId="ecf726b1934da71b" providerId="LiveId" clId="{0712364C-556C-4831-B5FF-6A709BED6F35}" dt="2022-12-09T13:13:23.314" v="466" actId="478"/>
          <ac:spMkLst>
            <pc:docMk/>
            <pc:sldMk cId="1581807969" sldId="262"/>
            <ac:spMk id="1084" creationId="{E637DDA3-1BE9-A69D-13D9-520532A63F6A}"/>
          </ac:spMkLst>
        </pc:spChg>
        <pc:spChg chg="add del mod">
          <ac:chgData name="Syphax Ait oubelli" userId="ecf726b1934da71b" providerId="LiveId" clId="{0712364C-556C-4831-B5FF-6A709BED6F35}" dt="2022-12-09T13:13:23.314" v="466" actId="478"/>
          <ac:spMkLst>
            <pc:docMk/>
            <pc:sldMk cId="1581807969" sldId="262"/>
            <ac:spMk id="1091" creationId="{77C8133B-1327-B16A-143E-E54B4C8C360E}"/>
          </ac:spMkLst>
        </pc:spChg>
        <pc:spChg chg="add mod">
          <ac:chgData name="Syphax Ait oubelli" userId="ecf726b1934da71b" providerId="LiveId" clId="{0712364C-556C-4831-B5FF-6A709BED6F35}" dt="2022-12-09T13:14:24.181" v="478" actId="20577"/>
          <ac:spMkLst>
            <pc:docMk/>
            <pc:sldMk cId="1581807969" sldId="262"/>
            <ac:spMk id="1098" creationId="{09DE6E59-EEB3-5C2B-EFF7-F72163A1C7D0}"/>
          </ac:spMkLst>
        </pc:spChg>
        <pc:spChg chg="add mod">
          <ac:chgData name="Syphax Ait oubelli" userId="ecf726b1934da71b" providerId="LiveId" clId="{0712364C-556C-4831-B5FF-6A709BED6F35}" dt="2022-12-09T13:14:26.362" v="480" actId="20577"/>
          <ac:spMkLst>
            <pc:docMk/>
            <pc:sldMk cId="1581807969" sldId="262"/>
            <ac:spMk id="1105" creationId="{9842523E-9A83-8868-A0E3-11F51269B8EE}"/>
          </ac:spMkLst>
        </pc:spChg>
        <pc:spChg chg="add mod">
          <ac:chgData name="Syphax Ait oubelli" userId="ecf726b1934da71b" providerId="LiveId" clId="{0712364C-556C-4831-B5FF-6A709BED6F35}" dt="2022-12-09T13:14:36.749" v="486" actId="20577"/>
          <ac:spMkLst>
            <pc:docMk/>
            <pc:sldMk cId="1581807969" sldId="262"/>
            <ac:spMk id="1112" creationId="{44CAC581-BC12-E6FF-8A8A-031B6D1EFC6F}"/>
          </ac:spMkLst>
        </pc:spChg>
        <pc:spChg chg="add mod">
          <ac:chgData name="Syphax Ait oubelli" userId="ecf726b1934da71b" providerId="LiveId" clId="{0712364C-556C-4831-B5FF-6A709BED6F35}" dt="2022-12-09T13:14:34.624" v="484" actId="20577"/>
          <ac:spMkLst>
            <pc:docMk/>
            <pc:sldMk cId="1581807969" sldId="262"/>
            <ac:spMk id="1119" creationId="{19FF4947-0A67-164D-1D7D-1EFCCD1E9131}"/>
          </ac:spMkLst>
        </pc:spChg>
        <pc:spChg chg="add mod">
          <ac:chgData name="Syphax Ait oubelli" userId="ecf726b1934da71b" providerId="LiveId" clId="{0712364C-556C-4831-B5FF-6A709BED6F35}" dt="2022-12-09T13:14:32.443" v="482" actId="20577"/>
          <ac:spMkLst>
            <pc:docMk/>
            <pc:sldMk cId="1581807969" sldId="262"/>
            <ac:spMk id="1126" creationId="{B1F6D555-53D1-5910-B4D7-867F9CEE364D}"/>
          </ac:spMkLst>
        </pc:spChg>
        <pc:spChg chg="add mod ord">
          <ac:chgData name="Syphax Ait oubelli" userId="ecf726b1934da71b" providerId="LiveId" clId="{0712364C-556C-4831-B5FF-6A709BED6F35}" dt="2022-12-09T13:25:18.663" v="561" actId="1582"/>
          <ac:spMkLst>
            <pc:docMk/>
            <pc:sldMk cId="1581807969" sldId="262"/>
            <ac:spMk id="1129" creationId="{7C79E546-9744-3E7D-86A2-4600193A4F96}"/>
          </ac:spMkLst>
        </pc:spChg>
        <pc:spChg chg="add del mod">
          <ac:chgData name="Syphax Ait oubelli" userId="ecf726b1934da71b" providerId="LiveId" clId="{0712364C-556C-4831-B5FF-6A709BED6F35}" dt="2022-12-09T13:25:07.576" v="560" actId="478"/>
          <ac:spMkLst>
            <pc:docMk/>
            <pc:sldMk cId="1581807969" sldId="262"/>
            <ac:spMk id="1130" creationId="{7B5B8D51-E363-D33F-E95A-C11674D24B65}"/>
          </ac:spMkLst>
        </pc:spChg>
        <pc:spChg chg="add mod ord">
          <ac:chgData name="Syphax Ait oubelli" userId="ecf726b1934da71b" providerId="LiveId" clId="{0712364C-556C-4831-B5FF-6A709BED6F35}" dt="2022-12-09T13:25:18.663" v="561" actId="1582"/>
          <ac:spMkLst>
            <pc:docMk/>
            <pc:sldMk cId="1581807969" sldId="262"/>
            <ac:spMk id="1131" creationId="{96C1F539-0D74-FA47-AB73-0739E6B3C4CA}"/>
          </ac:spMkLst>
        </pc:spChg>
        <pc:spChg chg="add mod ord">
          <ac:chgData name="Syphax Ait oubelli" userId="ecf726b1934da71b" providerId="LiveId" clId="{0712364C-556C-4831-B5FF-6A709BED6F35}" dt="2022-12-09T13:25:18.663" v="561" actId="1582"/>
          <ac:spMkLst>
            <pc:docMk/>
            <pc:sldMk cId="1581807969" sldId="262"/>
            <ac:spMk id="1132" creationId="{6F238F00-19BC-F5D9-E64B-BDDB332BEB97}"/>
          </ac:spMkLst>
        </pc:spChg>
        <pc:spChg chg="add mod ord">
          <ac:chgData name="Syphax Ait oubelli" userId="ecf726b1934da71b" providerId="LiveId" clId="{0712364C-556C-4831-B5FF-6A709BED6F35}" dt="2022-12-09T13:26:54.200" v="576" actId="206"/>
          <ac:spMkLst>
            <pc:docMk/>
            <pc:sldMk cId="1581807969" sldId="262"/>
            <ac:spMk id="1133" creationId="{805A03FF-840D-C1E2-FA62-2EEFC0A8A778}"/>
          </ac:spMkLst>
        </pc:spChg>
        <pc:picChg chg="add mod">
          <ac:chgData name="Syphax Ait oubelli" userId="ecf726b1934da71b" providerId="LiveId" clId="{0712364C-556C-4831-B5FF-6A709BED6F35}" dt="2022-12-09T13:25:57.237" v="569" actId="1038"/>
          <ac:picMkLst>
            <pc:docMk/>
            <pc:sldMk cId="1581807969" sldId="262"/>
            <ac:picMk id="2" creationId="{7008D99F-9046-99A8-F803-DA033476B719}"/>
          </ac:picMkLst>
        </pc:picChg>
        <pc:picChg chg="add mod">
          <ac:chgData name="Syphax Ait oubelli" userId="ecf726b1934da71b" providerId="LiveId" clId="{0712364C-556C-4831-B5FF-6A709BED6F35}" dt="2022-12-09T13:25:57.237" v="569" actId="1038"/>
          <ac:picMkLst>
            <pc:docMk/>
            <pc:sldMk cId="1581807969" sldId="262"/>
            <ac:picMk id="3" creationId="{889864FC-C0A4-F56E-C220-324AF87CA064}"/>
          </ac:picMkLst>
        </pc:picChg>
        <pc:picChg chg="add mod">
          <ac:chgData name="Syphax Ait oubelli" userId="ecf726b1934da71b" providerId="LiveId" clId="{0712364C-556C-4831-B5FF-6A709BED6F35}" dt="2022-12-09T13:25:57.237" v="569" actId="1038"/>
          <ac:picMkLst>
            <pc:docMk/>
            <pc:sldMk cId="1581807969" sldId="262"/>
            <ac:picMk id="4" creationId="{7E9FD12A-647A-9AF9-07BF-E23B924D3C3B}"/>
          </ac:picMkLst>
        </pc:picChg>
        <pc:picChg chg="add mod">
          <ac:chgData name="Syphax Ait oubelli" userId="ecf726b1934da71b" providerId="LiveId" clId="{0712364C-556C-4831-B5FF-6A709BED6F35}" dt="2022-12-09T13:25:57.237" v="569" actId="1038"/>
          <ac:picMkLst>
            <pc:docMk/>
            <pc:sldMk cId="1581807969" sldId="262"/>
            <ac:picMk id="5" creationId="{67F11D5F-8528-CAD4-9658-FCE3E27D09E0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7" creationId="{828BE06A-89A2-A42B-1FC1-5FD12A69F952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8" creationId="{A165DE18-E5BF-C7AD-75A9-4AA1A40A3C60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9" creationId="{E40C5D91-77AE-63AD-0D10-218C6789EBA7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0" creationId="{D70C5FE1-3AAA-8B55-B370-05CA6A2E1A55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1" creationId="{4A5E49EE-0685-EAFD-5F41-ED8E0EF6EFEB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2" creationId="{39960DD1-3F3C-5810-FC4F-C7BBBE236E71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4" creationId="{96B611C8-BF5A-F299-9919-BD592E52F7AB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5" creationId="{BECAA7BC-490B-DD58-F855-0165FCE5DD01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6" creationId="{A2405B35-7669-A817-4E06-D2EC487FF2C9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7" creationId="{15D66404-491C-07E3-1614-061CA7F9437B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8" creationId="{B08AE9FB-7CB2-14C4-7118-B0A9D7D96992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19" creationId="{FC2D8923-7515-36C2-AD13-DC74AA6E63DA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1" creationId="{B8A5561D-63CE-66EF-961F-08922D6CAB1D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2" creationId="{09A00378-1C00-4CCE-FC9D-508E49001323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3" creationId="{674FF120-6DA2-C829-E8CA-41FF90DFB9EA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4" creationId="{C1785A05-C979-B16C-312F-92EC84E4F1E2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5" creationId="{87364137-DE95-9BC7-EF15-0EE0B2B13577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6" creationId="{D34BEDFC-DFC3-137A-8CDB-0CC11DC1E50E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8" creationId="{92F8BC10-6D0B-A925-3B49-3C866EEDE17F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9" creationId="{AE80E86F-6B17-B5C6-7DB6-F1277EB3949F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30" creationId="{BF4BD919-D17A-4CE5-0165-AADE7AA1E2D0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31" creationId="{AB46E0A3-0795-0049-41F1-21CECD345BD3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24" creationId="{B5EE98E3-7EED-9650-CEF3-A4DB806FA8CE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25" creationId="{94161CE4-CF8F-E0B5-2310-5AA9D1C7071D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27" creationId="{B260C396-E52E-16D1-19BA-10C7381A4059}"/>
          </ac:picMkLst>
        </pc:picChg>
        <pc:picChg chg="add del mod">
          <ac:chgData name="Syphax Ait oubelli" userId="ecf726b1934da71b" providerId="LiveId" clId="{0712364C-556C-4831-B5FF-6A709BED6F35}" dt="2022-12-09T13:10:07.459" v="443" actId="478"/>
          <ac:picMkLst>
            <pc:docMk/>
            <pc:sldMk cId="1581807969" sldId="262"/>
            <ac:picMk id="228" creationId="{4A3943A7-BCD5-E746-DB9E-41045B2B4CAB}"/>
          </ac:picMkLst>
        </pc:picChg>
        <pc:picChg chg="add mod">
          <ac:chgData name="Syphax Ait oubelli" userId="ecf726b1934da71b" providerId="LiveId" clId="{0712364C-556C-4831-B5FF-6A709BED6F35}" dt="2022-12-09T13:10:05.107" v="442" actId="571"/>
          <ac:picMkLst>
            <pc:docMk/>
            <pc:sldMk cId="1581807969" sldId="262"/>
            <ac:picMk id="229" creationId="{E4CD1C23-856B-B3EA-331C-87185EDAA5BA}"/>
          </ac:picMkLst>
        </pc:picChg>
        <pc:picChg chg="add mod">
          <ac:chgData name="Syphax Ait oubelli" userId="ecf726b1934da71b" providerId="LiveId" clId="{0712364C-556C-4831-B5FF-6A709BED6F35}" dt="2022-12-09T13:10:05.107" v="442" actId="571"/>
          <ac:picMkLst>
            <pc:docMk/>
            <pc:sldMk cId="1581807969" sldId="262"/>
            <ac:picMk id="230" creationId="{6BC2D26A-7036-2310-1E44-C79DC51CC5B4}"/>
          </ac:picMkLst>
        </pc:picChg>
        <pc:picChg chg="add mod">
          <ac:chgData name="Syphax Ait oubelli" userId="ecf726b1934da71b" providerId="LiveId" clId="{0712364C-556C-4831-B5FF-6A709BED6F35}" dt="2022-12-09T13:10:05.107" v="442" actId="571"/>
          <ac:picMkLst>
            <pc:docMk/>
            <pc:sldMk cId="1581807969" sldId="262"/>
            <ac:picMk id="231" creationId="{E8344E17-2EF9-C203-434E-26EEDA5F4ACB}"/>
          </ac:picMkLst>
        </pc:picChg>
        <pc:picChg chg="add mod">
          <ac:chgData name="Syphax Ait oubelli" userId="ecf726b1934da71b" providerId="LiveId" clId="{0712364C-556C-4831-B5FF-6A709BED6F35}" dt="2022-12-09T13:10:05.107" v="442" actId="571"/>
          <ac:picMkLst>
            <pc:docMk/>
            <pc:sldMk cId="1581807969" sldId="262"/>
            <ac:picMk id="232" creationId="{C41D4884-6768-63FD-DFB1-38B6FFB335BB}"/>
          </ac:picMkLst>
        </pc:picChg>
        <pc:picChg chg="add mod">
          <ac:chgData name="Syphax Ait oubelli" userId="ecf726b1934da71b" providerId="LiveId" clId="{0712364C-556C-4831-B5FF-6A709BED6F35}" dt="2022-12-09T13:10:05.107" v="442" actId="571"/>
          <ac:picMkLst>
            <pc:docMk/>
            <pc:sldMk cId="1581807969" sldId="262"/>
            <ac:picMk id="234" creationId="{083B2FA1-51D2-ADDD-FAEF-20A7745FC4AD}"/>
          </ac:picMkLst>
        </pc:picChg>
        <pc:picChg chg="add mod">
          <ac:chgData name="Syphax Ait oubelli" userId="ecf726b1934da71b" providerId="LiveId" clId="{0712364C-556C-4831-B5FF-6A709BED6F35}" dt="2022-12-09T13:10:05.107" v="442" actId="571"/>
          <ac:picMkLst>
            <pc:docMk/>
            <pc:sldMk cId="1581807969" sldId="262"/>
            <ac:picMk id="235" creationId="{DA4C5821-F3DE-5642-1D89-35E57A15250D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36" creationId="{DE9E1C60-A560-B3A7-306F-35E3AB23520E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37" creationId="{10468B0A-F290-BA69-D2F9-2E2624512FC6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38" creationId="{D7EDCAAC-7AF3-1C15-7BF4-F85EE7B89C9F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39" creationId="{645E6BDF-9CF6-41E2-F9E4-3E0897571053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1" creationId="{5DD85562-D752-561F-141E-B765C0C3644E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2" creationId="{75060726-9375-C111-CD50-0C0920340267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3" creationId="{3F9ADB1E-53FA-4E71-8186-9D3FAF0FE520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4" creationId="{7F63652E-5701-5E26-6412-3304F08B73B1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5" creationId="{E6AE3615-0055-2766-5F2C-4C67A30F1DEC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6" creationId="{3CFAE589-A365-5236-3D27-77F25385F5A4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8" creationId="{2D9A09D6-BD98-F396-F170-97B38DA9A4F8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249" creationId="{2D97FE57-A18F-5248-A7CA-E81716D45DBE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251" creationId="{9308A4FC-B1A5-1094-E9AB-A843550FEE0F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252" creationId="{63D26113-1D71-AFB5-E9E9-E527361ECC95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253" creationId="{D3A10677-AFAF-A19D-DC9A-670F5A111D43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254" creationId="{C5E17269-4857-AFAA-EE61-7D5D628C5543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255" creationId="{8204E0F6-5255-5B28-837A-56472C5C6CD7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1024" creationId="{1D459D3B-6D77-566A-5199-13053FF6FB26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1025" creationId="{51A825B3-9B46-8C00-2B98-4F21AC89AA17}"/>
          </ac:picMkLst>
        </pc:picChg>
        <pc:picChg chg="mod">
          <ac:chgData name="Syphax Ait oubelli" userId="ecf726b1934da71b" providerId="LiveId" clId="{0712364C-556C-4831-B5FF-6A709BED6F35}" dt="2022-12-09T13:18:52.463" v="508" actId="14826"/>
          <ac:picMkLst>
            <pc:docMk/>
            <pc:sldMk cId="1581807969" sldId="262"/>
            <ac:picMk id="1026" creationId="{299CDF9D-7D49-19BD-2ABC-5AFD2ED87E5A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1027" creationId="{FD80A88D-34B2-78CB-E3AF-42DD115BF6C3}"/>
          </ac:picMkLst>
        </pc:picChg>
        <pc:picChg chg="mod">
          <ac:chgData name="Syphax Ait oubelli" userId="ecf726b1934da71b" providerId="LiveId" clId="{0712364C-556C-4831-B5FF-6A709BED6F35}" dt="2022-12-09T13:16:56.795" v="487" actId="14826"/>
          <ac:picMkLst>
            <pc:docMk/>
            <pc:sldMk cId="1581807969" sldId="262"/>
            <ac:picMk id="1028" creationId="{092EB034-A575-A8EE-50CB-E92E6E97F8B7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29" creationId="{01828301-A5A0-9458-E86F-7F2598CA140A}"/>
          </ac:picMkLst>
        </pc:picChg>
        <pc:picChg chg="mod">
          <ac:chgData name="Syphax Ait oubelli" userId="ecf726b1934da71b" providerId="LiveId" clId="{0712364C-556C-4831-B5FF-6A709BED6F35}" dt="2022-12-09T13:17:56.896" v="498" actId="14826"/>
          <ac:picMkLst>
            <pc:docMk/>
            <pc:sldMk cId="1581807969" sldId="262"/>
            <ac:picMk id="1030" creationId="{9CEB9544-7727-0987-8877-08AD7AAE4B2D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31" creationId="{4E046570-3D7D-450A-0E96-67B3F69612E4}"/>
          </ac:picMkLst>
        </pc:picChg>
        <pc:picChg chg="mod">
          <ac:chgData name="Syphax Ait oubelli" userId="ecf726b1934da71b" providerId="LiveId" clId="{0712364C-556C-4831-B5FF-6A709BED6F35}" dt="2022-12-09T13:19:48.789" v="518" actId="14826"/>
          <ac:picMkLst>
            <pc:docMk/>
            <pc:sldMk cId="1581807969" sldId="262"/>
            <ac:picMk id="1032" creationId="{AB3A849A-1E8B-C12E-68B2-701487B70C28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33" creationId="{F08FF58A-C51A-6162-EE47-45172ACDED85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34" creationId="{19252440-9596-80F1-5FF7-EFB55EB0B107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36" creationId="{0D6AEA5B-F792-1830-450A-1AA25F2C1A44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37" creationId="{C96D20A0-673F-9823-ED3C-1B1A3B8124E9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38" creationId="{AE997FB7-9BAF-7110-F145-56960F4D6925}"/>
          </ac:picMkLst>
        </pc:picChg>
        <pc:picChg chg="mod">
          <ac:chgData name="Syphax Ait oubelli" userId="ecf726b1934da71b" providerId="LiveId" clId="{0712364C-556C-4831-B5FF-6A709BED6F35}" dt="2022-12-09T13:19:55.315" v="520" actId="14826"/>
          <ac:picMkLst>
            <pc:docMk/>
            <pc:sldMk cId="1581807969" sldId="262"/>
            <ac:picMk id="1039" creationId="{65D69D13-2E6E-5413-6516-592672660696}"/>
          </ac:picMkLst>
        </pc:picChg>
        <pc:picChg chg="mod">
          <ac:chgData name="Syphax Ait oubelli" userId="ecf726b1934da71b" providerId="LiveId" clId="{0712364C-556C-4831-B5FF-6A709BED6F35}" dt="2022-12-09T13:16:59.221" v="488" actId="14826"/>
          <ac:picMkLst>
            <pc:docMk/>
            <pc:sldMk cId="1581807969" sldId="262"/>
            <ac:picMk id="1040" creationId="{95CB2E64-0AE5-1846-DF06-A71EC374C243}"/>
          </ac:picMkLst>
        </pc:picChg>
        <pc:picChg chg="mod">
          <ac:chgData name="Syphax Ait oubelli" userId="ecf726b1934da71b" providerId="LiveId" clId="{0712364C-556C-4831-B5FF-6A709BED6F35}" dt="2022-12-09T13:19:57.535" v="521" actId="14826"/>
          <ac:picMkLst>
            <pc:docMk/>
            <pc:sldMk cId="1581807969" sldId="262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3:18:57.387" v="509" actId="14826"/>
          <ac:picMkLst>
            <pc:docMk/>
            <pc:sldMk cId="1581807969" sldId="262"/>
            <ac:picMk id="1042" creationId="{9B09FF2F-CF9A-ACE0-09BF-E6761CCF0F44}"/>
          </ac:picMkLst>
        </pc:picChg>
        <pc:picChg chg="mod">
          <ac:chgData name="Syphax Ait oubelli" userId="ecf726b1934da71b" providerId="LiveId" clId="{0712364C-556C-4831-B5FF-6A709BED6F35}" dt="2022-12-09T13:17:30.597" v="496" actId="14826"/>
          <ac:picMkLst>
            <pc:docMk/>
            <pc:sldMk cId="1581807969" sldId="262"/>
            <ac:picMk id="1043" creationId="{0264F7C1-0F9C-3F6A-2785-3A9E246F99F9}"/>
          </ac:picMkLst>
        </pc:picChg>
        <pc:picChg chg="mod">
          <ac:chgData name="Syphax Ait oubelli" userId="ecf726b1934da71b" providerId="LiveId" clId="{0712364C-556C-4831-B5FF-6A709BED6F35}" dt="2022-12-09T13:19:23.020" v="516" actId="14826"/>
          <ac:picMkLst>
            <pc:docMk/>
            <pc:sldMk cId="1581807969" sldId="262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3:20:32.233" v="528" actId="14826"/>
          <ac:picMkLst>
            <pc:docMk/>
            <pc:sldMk cId="1581807969" sldId="262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3:18:25.884" v="506" actId="14826"/>
          <ac:picMkLst>
            <pc:docMk/>
            <pc:sldMk cId="1581807969" sldId="262"/>
            <ac:picMk id="1046" creationId="{0A6F15BD-8E7B-594D-9525-264240679153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51" creationId="{D18B6C0F-A06E-3A8C-B58C-1793AE403AFD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54" creationId="{A323E78F-361B-C835-54CE-FED84A0FD333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59" creationId="{49F82B0D-5845-5E26-F29E-7656E1C46331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63" creationId="{C77DDCA2-3877-0996-7D40-7427D825CF38}"/>
          </ac:picMkLst>
        </pc:picChg>
        <pc:picChg chg="del mod">
          <ac:chgData name="Syphax Ait oubelli" userId="ecf726b1934da71b" providerId="LiveId" clId="{0712364C-556C-4831-B5FF-6A709BED6F35}" dt="2022-12-09T13:44:49.607" v="637" actId="478"/>
          <ac:picMkLst>
            <pc:docMk/>
            <pc:sldMk cId="1581807969" sldId="262"/>
            <ac:picMk id="1064" creationId="{42287381-3C79-E032-2D20-7C0F02AF50A1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1065" creationId="{3CF367AA-FA80-8A7E-E881-52FAA27AD205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1066" creationId="{D03B3EDB-E39E-4C4F-4B10-566CC3508C6B}"/>
          </ac:picMkLst>
        </pc:picChg>
        <pc:picChg chg="mod">
          <ac:chgData name="Syphax Ait oubelli" userId="ecf726b1934da71b" providerId="LiveId" clId="{0712364C-556C-4831-B5FF-6A709BED6F35}" dt="2022-12-09T13:17:01.304" v="489" actId="14826"/>
          <ac:picMkLst>
            <pc:docMk/>
            <pc:sldMk cId="1581807969" sldId="262"/>
            <ac:picMk id="1069" creationId="{DD9A80FA-AEFD-802C-8D4D-FA355FE6E32B}"/>
          </ac:picMkLst>
        </pc:picChg>
        <pc:picChg chg="mod">
          <ac:chgData name="Syphax Ait oubelli" userId="ecf726b1934da71b" providerId="LiveId" clId="{0712364C-556C-4831-B5FF-6A709BED6F35}" dt="2022-12-09T13:19:45.734" v="517" actId="14826"/>
          <ac:picMkLst>
            <pc:docMk/>
            <pc:sldMk cId="1581807969" sldId="262"/>
            <ac:picMk id="1070" creationId="{872C5186-133C-D7B8-DECF-503F29A57EBC}"/>
          </ac:picMkLst>
        </pc:picChg>
        <pc:picChg chg="mod">
          <ac:chgData name="Syphax Ait oubelli" userId="ecf726b1934da71b" providerId="LiveId" clId="{0712364C-556C-4831-B5FF-6A709BED6F35}" dt="2022-12-09T13:17:48.096" v="497" actId="14826"/>
          <ac:picMkLst>
            <pc:docMk/>
            <pc:sldMk cId="1581807969" sldId="262"/>
            <ac:picMk id="1071" creationId="{E066E8D3-3E33-5013-C2AA-1374F7B9E547}"/>
          </ac:picMkLst>
        </pc:picChg>
        <pc:picChg chg="mod">
          <ac:chgData name="Syphax Ait oubelli" userId="ecf726b1934da71b" providerId="LiveId" clId="{0712364C-556C-4831-B5FF-6A709BED6F35}" dt="2022-12-09T13:18:38.459" v="507" actId="14826"/>
          <ac:picMkLst>
            <pc:docMk/>
            <pc:sldMk cId="1581807969" sldId="262"/>
            <ac:picMk id="1072" creationId="{D37D30F6-AFE8-5C13-4801-7A9E31EFFA31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73" creationId="{6AA49ED0-8DD3-033E-4618-39BDD689E6C1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74" creationId="{3D2E783E-2CAA-1C5B-E0A4-2971B8F00A57}"/>
          </ac:picMkLst>
        </pc:picChg>
        <pc:picChg chg="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075" creationId="{7BB33F91-E86F-CDCD-C607-9A818A06AE09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1076" creationId="{55B45944-3325-26C7-825D-5A718E09A168}"/>
          </ac:picMkLst>
        </pc:picChg>
        <pc:picChg chg="del">
          <ac:chgData name="Syphax Ait oubelli" userId="ecf726b1934da71b" providerId="LiveId" clId="{0712364C-556C-4831-B5FF-6A709BED6F35}" dt="2022-12-09T13:08:28.788" v="429" actId="478"/>
          <ac:picMkLst>
            <pc:docMk/>
            <pc:sldMk cId="1581807969" sldId="262"/>
            <ac:picMk id="1077" creationId="{6DDA1595-15F1-4492-D25A-38E22928A5BE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1" creationId="{A54E5EF5-5E53-E6C9-A832-A4B279574B68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2" creationId="{D292DBEC-9D2D-71F3-FC60-29D895C90A65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3" creationId="{6A9D1DBC-11A6-18A1-96F9-1B060CF7AA6C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5" creationId="{3C0760F6-1A1C-1C77-132E-B65621EED3E5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6" creationId="{0BC57F11-40FB-1A30-9FB0-7E5C4DC78C99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7" creationId="{5F2E04F8-06EC-BD15-B83B-B1188AFF54E0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8" creationId="{BCBDC3AD-8CBE-7730-C9A8-EB8110C9092B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89" creationId="{FB9A1BA3-9FBA-6C0C-7688-056C04D87974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90" creationId="{B90AA872-2702-10D7-C675-99AC12DB6557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92" creationId="{B731419D-9824-69EB-1E8A-D229C6572F1D}"/>
          </ac:picMkLst>
        </pc:picChg>
        <pc:picChg chg="add del mod">
          <ac:chgData name="Syphax Ait oubelli" userId="ecf726b1934da71b" providerId="LiveId" clId="{0712364C-556C-4831-B5FF-6A709BED6F35}" dt="2022-12-09T13:13:23.314" v="466" actId="478"/>
          <ac:picMkLst>
            <pc:docMk/>
            <pc:sldMk cId="1581807969" sldId="262"/>
            <ac:picMk id="1093" creationId="{3DDD990A-4901-278B-5070-1880F59FE315}"/>
          </ac:picMkLst>
        </pc:picChg>
        <pc:picChg chg="add mod">
          <ac:chgData name="Syphax Ait oubelli" userId="ecf726b1934da71b" providerId="LiveId" clId="{0712364C-556C-4831-B5FF-6A709BED6F35}" dt="2022-12-09T13:17:14.906" v="491" actId="14826"/>
          <ac:picMkLst>
            <pc:docMk/>
            <pc:sldMk cId="1581807969" sldId="262"/>
            <ac:picMk id="1094" creationId="{50193215-E3EF-1AAE-D753-8970E3240937}"/>
          </ac:picMkLst>
        </pc:picChg>
        <pc:picChg chg="add mod">
          <ac:chgData name="Syphax Ait oubelli" userId="ecf726b1934da71b" providerId="LiveId" clId="{0712364C-556C-4831-B5FF-6A709BED6F35}" dt="2022-12-09T13:19:07.705" v="511" actId="14826"/>
          <ac:picMkLst>
            <pc:docMk/>
            <pc:sldMk cId="1581807969" sldId="262"/>
            <ac:picMk id="1095" creationId="{3C68FCFE-38A9-391E-B03B-3206D6883517}"/>
          </ac:picMkLst>
        </pc:picChg>
        <pc:picChg chg="add mod">
          <ac:chgData name="Syphax Ait oubelli" userId="ecf726b1934da71b" providerId="LiveId" clId="{0712364C-556C-4831-B5FF-6A709BED6F35}" dt="2022-12-09T13:20:06.410" v="523" actId="14826"/>
          <ac:picMkLst>
            <pc:docMk/>
            <pc:sldMk cId="1581807969" sldId="262"/>
            <ac:picMk id="1096" creationId="{173AA8A4-6699-7EA4-0CD7-F0E04B21B0F4}"/>
          </ac:picMkLst>
        </pc:picChg>
        <pc:picChg chg="add mod">
          <ac:chgData name="Syphax Ait oubelli" userId="ecf726b1934da71b" providerId="LiveId" clId="{0712364C-556C-4831-B5FF-6A709BED6F35}" dt="2022-12-09T13:18:09.781" v="501" actId="14826"/>
          <ac:picMkLst>
            <pc:docMk/>
            <pc:sldMk cId="1581807969" sldId="262"/>
            <ac:picMk id="1097" creationId="{B3C2FB3C-2B90-27D9-6717-48B76518C09F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099" creationId="{D054BDF3-C4BC-4C7D-8AB1-3F095B57C6B0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00" creationId="{55858FDC-165A-B682-75ED-F78F68AF7290}"/>
          </ac:picMkLst>
        </pc:picChg>
        <pc:picChg chg="add mod">
          <ac:chgData name="Syphax Ait oubelli" userId="ecf726b1934da71b" providerId="LiveId" clId="{0712364C-556C-4831-B5FF-6A709BED6F35}" dt="2022-12-09T13:17:17.124" v="492" actId="14826"/>
          <ac:picMkLst>
            <pc:docMk/>
            <pc:sldMk cId="1581807969" sldId="262"/>
            <ac:picMk id="1101" creationId="{392397D5-1E37-6644-C5E5-E6C9565AFCE8}"/>
          </ac:picMkLst>
        </pc:picChg>
        <pc:picChg chg="add mod">
          <ac:chgData name="Syphax Ait oubelli" userId="ecf726b1934da71b" providerId="LiveId" clId="{0712364C-556C-4831-B5FF-6A709BED6F35}" dt="2022-12-09T13:19:13.445" v="512" actId="14826"/>
          <ac:picMkLst>
            <pc:docMk/>
            <pc:sldMk cId="1581807969" sldId="262"/>
            <ac:picMk id="1102" creationId="{3CA5E0B0-6489-66A9-E00A-D8C45AC0E9E7}"/>
          </ac:picMkLst>
        </pc:picChg>
        <pc:picChg chg="add mod">
          <ac:chgData name="Syphax Ait oubelli" userId="ecf726b1934da71b" providerId="LiveId" clId="{0712364C-556C-4831-B5FF-6A709BED6F35}" dt="2022-12-09T13:18:17.211" v="502" actId="14826"/>
          <ac:picMkLst>
            <pc:docMk/>
            <pc:sldMk cId="1581807969" sldId="262"/>
            <ac:picMk id="1103" creationId="{DB487BB9-4413-C34D-219E-B144D47E4D9F}"/>
          </ac:picMkLst>
        </pc:picChg>
        <pc:picChg chg="add mod">
          <ac:chgData name="Syphax Ait oubelli" userId="ecf726b1934da71b" providerId="LiveId" clId="{0712364C-556C-4831-B5FF-6A709BED6F35}" dt="2022-12-09T13:20:14.347" v="524" actId="14826"/>
          <ac:picMkLst>
            <pc:docMk/>
            <pc:sldMk cId="1581807969" sldId="262"/>
            <ac:picMk id="1104" creationId="{C14811B2-E621-D7D2-4CC8-707EA4AEEB77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06" creationId="{D7B08BCF-8B58-EA8F-77F0-534A81B72E68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07" creationId="{A4B3321F-030E-F16E-1871-C645EC22D00D}"/>
          </ac:picMkLst>
        </pc:picChg>
        <pc:picChg chg="add mod">
          <ac:chgData name="Syphax Ait oubelli" userId="ecf726b1934da71b" providerId="LiveId" clId="{0712364C-556C-4831-B5FF-6A709BED6F35}" dt="2022-12-09T13:17:28.488" v="495" actId="14826"/>
          <ac:picMkLst>
            <pc:docMk/>
            <pc:sldMk cId="1581807969" sldId="262"/>
            <ac:picMk id="1108" creationId="{733849BF-BDC7-05AB-DF19-3C9F055CC56E}"/>
          </ac:picMkLst>
        </pc:picChg>
        <pc:picChg chg="add mod">
          <ac:chgData name="Syphax Ait oubelli" userId="ecf726b1934da71b" providerId="LiveId" clId="{0712364C-556C-4831-B5FF-6A709BED6F35}" dt="2022-12-09T13:19:21.038" v="515" actId="14826"/>
          <ac:picMkLst>
            <pc:docMk/>
            <pc:sldMk cId="1581807969" sldId="262"/>
            <ac:picMk id="1109" creationId="{E0AF8945-7848-6368-39E3-E8D50857B072}"/>
          </ac:picMkLst>
        </pc:picChg>
        <pc:picChg chg="add mod">
          <ac:chgData name="Syphax Ait oubelli" userId="ecf726b1934da71b" providerId="LiveId" clId="{0712364C-556C-4831-B5FF-6A709BED6F35}" dt="2022-12-09T13:20:30.166" v="527" actId="14826"/>
          <ac:picMkLst>
            <pc:docMk/>
            <pc:sldMk cId="1581807969" sldId="262"/>
            <ac:picMk id="1110" creationId="{B21FA0FA-DC32-BA18-259B-0B42094D5A1A}"/>
          </ac:picMkLst>
        </pc:picChg>
        <pc:picChg chg="add mod">
          <ac:chgData name="Syphax Ait oubelli" userId="ecf726b1934da71b" providerId="LiveId" clId="{0712364C-556C-4831-B5FF-6A709BED6F35}" dt="2022-12-09T13:18:23.299" v="505" actId="14826"/>
          <ac:picMkLst>
            <pc:docMk/>
            <pc:sldMk cId="1581807969" sldId="262"/>
            <ac:picMk id="1111" creationId="{6D6B7F7F-F584-C3C8-68ED-8E0D23407DFA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13" creationId="{6788A02A-F781-FFD3-B996-F823ABBB1B09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14" creationId="{F74D908D-F233-2F62-B16B-8E1BBF864E39}"/>
          </ac:picMkLst>
        </pc:picChg>
        <pc:picChg chg="add mod">
          <ac:chgData name="Syphax Ait oubelli" userId="ecf726b1934da71b" providerId="LiveId" clId="{0712364C-556C-4831-B5FF-6A709BED6F35}" dt="2022-12-09T13:17:21.889" v="494" actId="14826"/>
          <ac:picMkLst>
            <pc:docMk/>
            <pc:sldMk cId="1581807969" sldId="262"/>
            <ac:picMk id="1115" creationId="{807296EB-405E-99D8-D985-8411E1AF7FF9}"/>
          </ac:picMkLst>
        </pc:picChg>
        <pc:picChg chg="add mod">
          <ac:chgData name="Syphax Ait oubelli" userId="ecf726b1934da71b" providerId="LiveId" clId="{0712364C-556C-4831-B5FF-6A709BED6F35}" dt="2022-12-09T13:19:17.966" v="514" actId="14826"/>
          <ac:picMkLst>
            <pc:docMk/>
            <pc:sldMk cId="1581807969" sldId="262"/>
            <ac:picMk id="1116" creationId="{663D2208-578A-7BF3-6E48-249E8DAD8561}"/>
          </ac:picMkLst>
        </pc:picChg>
        <pc:picChg chg="add mod">
          <ac:chgData name="Syphax Ait oubelli" userId="ecf726b1934da71b" providerId="LiveId" clId="{0712364C-556C-4831-B5FF-6A709BED6F35}" dt="2022-12-09T13:18:21.155" v="504" actId="14826"/>
          <ac:picMkLst>
            <pc:docMk/>
            <pc:sldMk cId="1581807969" sldId="262"/>
            <ac:picMk id="1117" creationId="{C7D8AA22-4325-F0E5-D26E-D972E444724A}"/>
          </ac:picMkLst>
        </pc:picChg>
        <pc:picChg chg="add mod">
          <ac:chgData name="Syphax Ait oubelli" userId="ecf726b1934da71b" providerId="LiveId" clId="{0712364C-556C-4831-B5FF-6A709BED6F35}" dt="2022-12-09T13:20:28.249" v="526" actId="14826"/>
          <ac:picMkLst>
            <pc:docMk/>
            <pc:sldMk cId="1581807969" sldId="262"/>
            <ac:picMk id="1118" creationId="{F806AAAC-540E-1F8E-3DCA-B361708CA6E4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20" creationId="{539D99C1-9F57-7999-B529-CB1ACBFCF64E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21" creationId="{4F909B12-D17D-F366-A240-E2677E8072D9}"/>
          </ac:picMkLst>
        </pc:picChg>
        <pc:picChg chg="add mod">
          <ac:chgData name="Syphax Ait oubelli" userId="ecf726b1934da71b" providerId="LiveId" clId="{0712364C-556C-4831-B5FF-6A709BED6F35}" dt="2022-12-09T13:20:21.374" v="525" actId="14826"/>
          <ac:picMkLst>
            <pc:docMk/>
            <pc:sldMk cId="1581807969" sldId="262"/>
            <ac:picMk id="1122" creationId="{A97948FA-7320-A6E3-443E-FCDFB54163D5}"/>
          </ac:picMkLst>
        </pc:picChg>
        <pc:picChg chg="add mod">
          <ac:chgData name="Syphax Ait oubelli" userId="ecf726b1934da71b" providerId="LiveId" clId="{0712364C-556C-4831-B5FF-6A709BED6F35}" dt="2022-12-09T13:19:15.412" v="513" actId="14826"/>
          <ac:picMkLst>
            <pc:docMk/>
            <pc:sldMk cId="1581807969" sldId="262"/>
            <ac:picMk id="1123" creationId="{A2C06BE8-AB3E-5E0E-DAEC-99E2CF61633B}"/>
          </ac:picMkLst>
        </pc:picChg>
        <pc:picChg chg="add mod">
          <ac:chgData name="Syphax Ait oubelli" userId="ecf726b1934da71b" providerId="LiveId" clId="{0712364C-556C-4831-B5FF-6A709BED6F35}" dt="2022-12-09T13:18:19.179" v="503" actId="14826"/>
          <ac:picMkLst>
            <pc:docMk/>
            <pc:sldMk cId="1581807969" sldId="262"/>
            <ac:picMk id="1124" creationId="{D43AB0D5-3610-70D4-3279-BD762043B27D}"/>
          </ac:picMkLst>
        </pc:picChg>
        <pc:picChg chg="add mod">
          <ac:chgData name="Syphax Ait oubelli" userId="ecf726b1934da71b" providerId="LiveId" clId="{0712364C-556C-4831-B5FF-6A709BED6F35}" dt="2022-12-09T13:17:19.415" v="493" actId="14826"/>
          <ac:picMkLst>
            <pc:docMk/>
            <pc:sldMk cId="1581807969" sldId="262"/>
            <ac:picMk id="1125" creationId="{55A87011-3775-C19B-FBE4-52EBBDB96ACE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27" creationId="{63E3830A-64A1-BDD8-66AC-8B23E06247D5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28" creationId="{296F83B3-4BC7-CA6F-4197-D5D728F84748}"/>
          </ac:picMkLst>
        </pc:picChg>
        <pc:picChg chg="add mod">
          <ac:chgData name="Syphax Ait oubelli" userId="ecf726b1934da71b" providerId="LiveId" clId="{0712364C-556C-4831-B5FF-6A709BED6F35}" dt="2022-12-09T13:45:00.259" v="643" actId="1035"/>
          <ac:picMkLst>
            <pc:docMk/>
            <pc:sldMk cId="1581807969" sldId="262"/>
            <ac:picMk id="1134" creationId="{5540C4A5-9910-5B2D-33FD-0BC0F88F004E}"/>
          </ac:picMkLst>
        </pc:picChg>
        <pc:cxnChg chg="del">
          <ac:chgData name="Syphax Ait oubelli" userId="ecf726b1934da71b" providerId="LiveId" clId="{0712364C-556C-4831-B5FF-6A709BED6F35}" dt="2022-12-09T13:08:19.955" v="423" actId="478"/>
          <ac:cxnSpMkLst>
            <pc:docMk/>
            <pc:sldMk cId="1581807969" sldId="262"/>
            <ac:cxnSpMk id="1055" creationId="{83E65B72-ADDA-47CE-31C6-32CA71B33455}"/>
          </ac:cxnSpMkLst>
        </pc:cxnChg>
        <pc:cxnChg chg="del">
          <ac:chgData name="Syphax Ait oubelli" userId="ecf726b1934da71b" providerId="LiveId" clId="{0712364C-556C-4831-B5FF-6A709BED6F35}" dt="2022-12-09T13:08:25.455" v="428" actId="478"/>
          <ac:cxnSpMkLst>
            <pc:docMk/>
            <pc:sldMk cId="1581807969" sldId="262"/>
            <ac:cxnSpMk id="1056" creationId="{CA582E21-DADD-59E8-5640-9933C7E36B87}"/>
          </ac:cxnSpMkLst>
        </pc:cxnChg>
      </pc:sldChg>
      <pc:sldChg chg="addSp delSp modSp add mod ord">
        <pc:chgData name="Syphax Ait oubelli" userId="ecf726b1934da71b" providerId="LiveId" clId="{0712364C-556C-4831-B5FF-6A709BED6F35}" dt="2022-12-09T14:01:46.029" v="791" actId="206"/>
        <pc:sldMkLst>
          <pc:docMk/>
          <pc:sldMk cId="2966578235" sldId="263"/>
        </pc:sldMkLst>
        <pc:spChg chg="add mod">
          <ac:chgData name="Syphax Ait oubelli" userId="ecf726b1934da71b" providerId="LiveId" clId="{0712364C-556C-4831-B5FF-6A709BED6F35}" dt="2022-12-09T13:46:24.730" v="688" actId="1076"/>
          <ac:spMkLst>
            <pc:docMk/>
            <pc:sldMk cId="2966578235" sldId="263"/>
            <ac:spMk id="6" creationId="{FC91F9E8-8164-C6FB-5C3C-58F70003B9ED}"/>
          </ac:spMkLst>
        </pc:spChg>
        <pc:spChg chg="add mod ord">
          <ac:chgData name="Syphax Ait oubelli" userId="ecf726b1934da71b" providerId="LiveId" clId="{0712364C-556C-4831-B5FF-6A709BED6F35}" dt="2022-12-09T13:50:48.682" v="718" actId="167"/>
          <ac:spMkLst>
            <pc:docMk/>
            <pc:sldMk cId="2966578235" sldId="263"/>
            <ac:spMk id="9" creationId="{1BE83C0F-BA0E-EF50-90B0-FD4302442452}"/>
          </ac:spMkLst>
        </pc:spChg>
        <pc:spChg chg="add mod ord">
          <ac:chgData name="Syphax Ait oubelli" userId="ecf726b1934da71b" providerId="LiveId" clId="{0712364C-556C-4831-B5FF-6A709BED6F35}" dt="2022-12-09T14:01:46.029" v="791" actId="206"/>
          <ac:spMkLst>
            <pc:docMk/>
            <pc:sldMk cId="2966578235" sldId="263"/>
            <ac:spMk id="10" creationId="{40EF4FA7-9966-1CBF-4384-470ED0DC250E}"/>
          </ac:spMkLst>
        </pc:spChg>
        <pc:spChg chg="add mod ord">
          <ac:chgData name="Syphax Ait oubelli" userId="ecf726b1934da71b" providerId="LiveId" clId="{0712364C-556C-4831-B5FF-6A709BED6F35}" dt="2022-12-09T14:01:35.987" v="790" actId="206"/>
          <ac:spMkLst>
            <pc:docMk/>
            <pc:sldMk cId="2966578235" sldId="263"/>
            <ac:spMk id="11" creationId="{A666ECD1-C748-8076-3B59-F2AB1707871E}"/>
          </ac:spMkLst>
        </pc:spChg>
        <pc:spChg chg="mod">
          <ac:chgData name="Syphax Ait oubelli" userId="ecf726b1934da71b" providerId="LiveId" clId="{0712364C-556C-4831-B5FF-6A709BED6F35}" dt="2022-12-09T13:46:15.975" v="684" actId="1076"/>
          <ac:spMkLst>
            <pc:docMk/>
            <pc:sldMk cId="2966578235" sldId="263"/>
            <ac:spMk id="1047" creationId="{0214D8B0-8C12-00B9-4236-0CF0B6C16425}"/>
          </ac:spMkLst>
        </pc:spChg>
        <pc:spChg chg="del">
          <ac:chgData name="Syphax Ait oubelli" userId="ecf726b1934da71b" providerId="LiveId" clId="{0712364C-556C-4831-B5FF-6A709BED6F35}" dt="2022-12-09T13:46:11.903" v="683" actId="478"/>
          <ac:spMkLst>
            <pc:docMk/>
            <pc:sldMk cId="2966578235" sldId="263"/>
            <ac:spMk id="1048" creationId="{78695484-0EAA-D7C1-8F68-386AEF51E22D}"/>
          </ac:spMkLst>
        </pc:spChg>
        <pc:spChg chg="del">
          <ac:chgData name="Syphax Ait oubelli" userId="ecf726b1934da71b" providerId="LiveId" clId="{0712364C-556C-4831-B5FF-6A709BED6F35}" dt="2022-12-09T13:46:11.903" v="683" actId="478"/>
          <ac:spMkLst>
            <pc:docMk/>
            <pc:sldMk cId="2966578235" sldId="263"/>
            <ac:spMk id="1049" creationId="{6A4586A2-ADE0-AEAB-9E28-42C62B71DE08}"/>
          </ac:spMkLst>
        </pc:spChg>
        <pc:spChg chg="del">
          <ac:chgData name="Syphax Ait oubelli" userId="ecf726b1934da71b" providerId="LiveId" clId="{0712364C-556C-4831-B5FF-6A709BED6F35}" dt="2022-12-09T13:49:47.739" v="710" actId="478"/>
          <ac:spMkLst>
            <pc:docMk/>
            <pc:sldMk cId="2966578235" sldId="263"/>
            <ac:spMk id="1052" creationId="{64CA915F-DB71-078F-9825-6A172703837F}"/>
          </ac:spMkLst>
        </pc:spChg>
        <pc:spChg chg="del">
          <ac:chgData name="Syphax Ait oubelli" userId="ecf726b1934da71b" providerId="LiveId" clId="{0712364C-556C-4831-B5FF-6A709BED6F35}" dt="2022-12-09T13:49:46.743" v="709" actId="478"/>
          <ac:spMkLst>
            <pc:docMk/>
            <pc:sldMk cId="2966578235" sldId="263"/>
            <ac:spMk id="1053" creationId="{09B5E926-2CB4-1436-5CB3-1629B804D961}"/>
          </ac:spMkLst>
        </pc:spChg>
        <pc:spChg chg="mod ord">
          <ac:chgData name="Syphax Ait oubelli" userId="ecf726b1934da71b" providerId="LiveId" clId="{0712364C-556C-4831-B5FF-6A709BED6F35}" dt="2022-12-09T14:01:32.598" v="789" actId="1076"/>
          <ac:spMkLst>
            <pc:docMk/>
            <pc:sldMk cId="2966578235" sldId="263"/>
            <ac:spMk id="1057" creationId="{F7AA0CD0-785C-BDBB-4504-287A60EA9FD1}"/>
          </ac:spMkLst>
        </pc:spChg>
        <pc:spChg chg="ord">
          <ac:chgData name="Syphax Ait oubelli" userId="ecf726b1934da71b" providerId="LiveId" clId="{0712364C-556C-4831-B5FF-6A709BED6F35}" dt="2022-12-09T13:50:48.682" v="718" actId="167"/>
          <ac:spMkLst>
            <pc:docMk/>
            <pc:sldMk cId="2966578235" sldId="263"/>
            <ac:spMk id="1058" creationId="{F7FA05FA-609E-BC3F-338D-3FDD5D563E88}"/>
          </ac:spMkLst>
        </pc:spChg>
        <pc:spChg chg="mod">
          <ac:chgData name="Syphax Ait oubelli" userId="ecf726b1934da71b" providerId="LiveId" clId="{0712364C-556C-4831-B5FF-6A709BED6F35}" dt="2022-12-09T13:32:04.746" v="581" actId="20577"/>
          <ac:spMkLst>
            <pc:docMk/>
            <pc:sldMk cId="2966578235" sldId="263"/>
            <ac:spMk id="1067" creationId="{4946B021-B27D-C23C-BBE7-CB6F51963B96}"/>
          </ac:spMkLst>
        </pc:spChg>
        <pc:spChg chg="mod">
          <ac:chgData name="Syphax Ait oubelli" userId="ecf726b1934da71b" providerId="LiveId" clId="{0712364C-556C-4831-B5FF-6A709BED6F35}" dt="2022-12-09T13:32:16.932" v="587" actId="20577"/>
          <ac:spMkLst>
            <pc:docMk/>
            <pc:sldMk cId="2966578235" sldId="263"/>
            <ac:spMk id="1068" creationId="{C042BFFC-8D54-4B18-034A-4B3733CBB405}"/>
          </ac:spMkLst>
        </pc:spChg>
        <pc:spChg chg="mod">
          <ac:chgData name="Syphax Ait oubelli" userId="ecf726b1934da71b" providerId="LiveId" clId="{0712364C-556C-4831-B5FF-6A709BED6F35}" dt="2022-12-09T13:32:20.299" v="593" actId="20577"/>
          <ac:spMkLst>
            <pc:docMk/>
            <pc:sldMk cId="2966578235" sldId="263"/>
            <ac:spMk id="1078" creationId="{ECCFF1F9-ADC5-BB64-A86D-8730BB8BDABA}"/>
          </ac:spMkLst>
        </pc:spChg>
        <pc:spChg chg="mod">
          <ac:chgData name="Syphax Ait oubelli" userId="ecf726b1934da71b" providerId="LiveId" clId="{0712364C-556C-4831-B5FF-6A709BED6F35}" dt="2022-12-09T13:32:27.584" v="605" actId="14100"/>
          <ac:spMkLst>
            <pc:docMk/>
            <pc:sldMk cId="2966578235" sldId="263"/>
            <ac:spMk id="1079" creationId="{16619912-3E6E-D7BB-3C0E-A02BF9BFC684}"/>
          </ac:spMkLst>
        </pc:spChg>
        <pc:spChg chg="mod">
          <ac:chgData name="Syphax Ait oubelli" userId="ecf726b1934da71b" providerId="LiveId" clId="{0712364C-556C-4831-B5FF-6A709BED6F35}" dt="2022-12-09T13:32:29.731" v="613" actId="20577"/>
          <ac:spMkLst>
            <pc:docMk/>
            <pc:sldMk cId="2966578235" sldId="263"/>
            <ac:spMk id="1080" creationId="{B971E395-9BF9-06A5-9042-422B22518DAC}"/>
          </ac:spMkLst>
        </pc:spChg>
        <pc:picChg chg="add mod">
          <ac:chgData name="Syphax Ait oubelli" userId="ecf726b1934da71b" providerId="LiveId" clId="{0712364C-556C-4831-B5FF-6A709BED6F35}" dt="2022-12-09T13:47:27.643" v="695" actId="14826"/>
          <ac:picMkLst>
            <pc:docMk/>
            <pc:sldMk cId="2966578235" sldId="263"/>
            <ac:picMk id="2" creationId="{0DCD081E-7458-C22F-7DD5-435DC3B5791B}"/>
          </ac:picMkLst>
        </pc:picChg>
        <pc:picChg chg="add mod">
          <ac:chgData name="Syphax Ait oubelli" userId="ecf726b1934da71b" providerId="LiveId" clId="{0712364C-556C-4831-B5FF-6A709BED6F35}" dt="2022-12-09T13:46:56.220" v="691" actId="14826"/>
          <ac:picMkLst>
            <pc:docMk/>
            <pc:sldMk cId="2966578235" sldId="263"/>
            <ac:picMk id="3" creationId="{D269721D-3165-34D6-A157-AEC922185AFC}"/>
          </ac:picMkLst>
        </pc:picChg>
        <pc:picChg chg="add mod">
          <ac:chgData name="Syphax Ait oubelli" userId="ecf726b1934da71b" providerId="LiveId" clId="{0712364C-556C-4831-B5FF-6A709BED6F35}" dt="2022-12-09T13:49:01.789" v="701" actId="14826"/>
          <ac:picMkLst>
            <pc:docMk/>
            <pc:sldMk cId="2966578235" sldId="263"/>
            <ac:picMk id="4" creationId="{3DB55793-5C19-306D-5886-D2FC249FAE01}"/>
          </ac:picMkLst>
        </pc:picChg>
        <pc:picChg chg="add mod">
          <ac:chgData name="Syphax Ait oubelli" userId="ecf726b1934da71b" providerId="LiveId" clId="{0712364C-556C-4831-B5FF-6A709BED6F35}" dt="2022-12-09T13:49:33.192" v="706" actId="14826"/>
          <ac:picMkLst>
            <pc:docMk/>
            <pc:sldMk cId="2966578235" sldId="263"/>
            <ac:picMk id="5" creationId="{99547C0E-6833-BF8F-2696-B032A84B167E}"/>
          </ac:picMkLst>
        </pc:picChg>
        <pc:picChg chg="add mod">
          <ac:chgData name="Syphax Ait oubelli" userId="ecf726b1934da71b" providerId="LiveId" clId="{0712364C-556C-4831-B5FF-6A709BED6F35}" dt="2022-12-09T13:46:24.730" v="688" actId="1076"/>
          <ac:picMkLst>
            <pc:docMk/>
            <pc:sldMk cId="2966578235" sldId="263"/>
            <ac:picMk id="7" creationId="{E8A1552F-F6A4-CB3F-A5E3-C84153D84185}"/>
          </ac:picMkLst>
        </pc:picChg>
        <pc:picChg chg="add mod">
          <ac:chgData name="Syphax Ait oubelli" userId="ecf726b1934da71b" providerId="LiveId" clId="{0712364C-556C-4831-B5FF-6A709BED6F35}" dt="2022-12-09T13:50:57.679" v="719" actId="14826"/>
          <ac:picMkLst>
            <pc:docMk/>
            <pc:sldMk cId="2966578235" sldId="263"/>
            <ac:picMk id="8" creationId="{0DC60428-6C09-03D0-68B3-AEEB5808F6B3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251" creationId="{9308A4FC-B1A5-1094-E9AB-A843550FEE0F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252" creationId="{63D26113-1D71-AFB5-E9E9-E527361ECC95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253" creationId="{D3A10677-AFAF-A19D-DC9A-670F5A111D43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254" creationId="{C5E17269-4857-AFAA-EE61-7D5D628C5543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255" creationId="{8204E0F6-5255-5B28-837A-56472C5C6CD7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1024" creationId="{1D459D3B-6D77-566A-5199-13053FF6FB26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1025" creationId="{51A825B3-9B46-8C00-2B98-4F21AC89AA17}"/>
          </ac:picMkLst>
        </pc:picChg>
        <pc:picChg chg="mod">
          <ac:chgData name="Syphax Ait oubelli" userId="ecf726b1934da71b" providerId="LiveId" clId="{0712364C-556C-4831-B5FF-6A709BED6F35}" dt="2022-12-09T13:49:26.727" v="704" actId="14826"/>
          <ac:picMkLst>
            <pc:docMk/>
            <pc:sldMk cId="2966578235" sldId="263"/>
            <ac:picMk id="1026" creationId="{299CDF9D-7D49-19BD-2ABC-5AFD2ED87E5A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1027" creationId="{FD80A88D-34B2-78CB-E3AF-42DD115BF6C3}"/>
          </ac:picMkLst>
        </pc:picChg>
        <pc:picChg chg="mod">
          <ac:chgData name="Syphax Ait oubelli" userId="ecf726b1934da71b" providerId="LiveId" clId="{0712364C-556C-4831-B5FF-6A709BED6F35}" dt="2022-12-09T13:46:54.352" v="690" actId="14826"/>
          <ac:picMkLst>
            <pc:docMk/>
            <pc:sldMk cId="2966578235" sldId="263"/>
            <ac:picMk id="1028" creationId="{092EB034-A575-A8EE-50CB-E92E6E97F8B7}"/>
          </ac:picMkLst>
        </pc:picChg>
        <pc:picChg chg="mod">
          <ac:chgData name="Syphax Ait oubelli" userId="ecf726b1934da71b" providerId="LiveId" clId="{0712364C-556C-4831-B5FF-6A709BED6F35}" dt="2022-12-09T13:47:25.556" v="694" actId="14826"/>
          <ac:picMkLst>
            <pc:docMk/>
            <pc:sldMk cId="2966578235" sldId="263"/>
            <ac:picMk id="1030" creationId="{9CEB9544-7727-0987-8877-08AD7AAE4B2D}"/>
          </ac:picMkLst>
        </pc:picChg>
        <pc:picChg chg="mod">
          <ac:chgData name="Syphax Ait oubelli" userId="ecf726b1934da71b" providerId="LiveId" clId="{0712364C-556C-4831-B5FF-6A709BED6F35}" dt="2022-12-09T13:48:58.750" v="700" actId="14826"/>
          <ac:picMkLst>
            <pc:docMk/>
            <pc:sldMk cId="2966578235" sldId="263"/>
            <ac:picMk id="1032" creationId="{AB3A849A-1E8B-C12E-68B2-701487B70C28}"/>
          </ac:picMkLst>
        </pc:picChg>
        <pc:picChg chg="mod">
          <ac:chgData name="Syphax Ait oubelli" userId="ecf726b1934da71b" providerId="LiveId" clId="{0712364C-556C-4831-B5FF-6A709BED6F35}" dt="2022-12-09T13:49:41.634" v="707" actId="14826"/>
          <ac:picMkLst>
            <pc:docMk/>
            <pc:sldMk cId="2966578235" sldId="263"/>
            <ac:picMk id="1039" creationId="{65D69D13-2E6E-5413-6516-592672660696}"/>
          </ac:picMkLst>
        </pc:picChg>
        <pc:picChg chg="mod">
          <ac:chgData name="Syphax Ait oubelli" userId="ecf726b1934da71b" providerId="LiveId" clId="{0712364C-556C-4831-B5FF-6A709BED6F35}" dt="2022-12-09T13:46:58.558" v="692" actId="14826"/>
          <ac:picMkLst>
            <pc:docMk/>
            <pc:sldMk cId="2966578235" sldId="263"/>
            <ac:picMk id="1040" creationId="{95CB2E64-0AE5-1846-DF06-A71EC374C243}"/>
          </ac:picMkLst>
        </pc:picChg>
        <pc:picChg chg="mod">
          <ac:chgData name="Syphax Ait oubelli" userId="ecf726b1934da71b" providerId="LiveId" clId="{0712364C-556C-4831-B5FF-6A709BED6F35}" dt="2022-12-09T13:47:39.144" v="696" actId="14826"/>
          <ac:picMkLst>
            <pc:docMk/>
            <pc:sldMk cId="2966578235" sldId="263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3:49:05.314" v="702" actId="14826"/>
          <ac:picMkLst>
            <pc:docMk/>
            <pc:sldMk cId="2966578235" sldId="263"/>
            <ac:picMk id="1042" creationId="{9B09FF2F-CF9A-ACE0-09BF-E6761CCF0F44}"/>
          </ac:picMkLst>
        </pc:picChg>
        <pc:picChg chg="mod">
          <ac:chgData name="Syphax Ait oubelli" userId="ecf726b1934da71b" providerId="LiveId" clId="{0712364C-556C-4831-B5FF-6A709BED6F35}" dt="2022-12-09T13:49:43.575" v="708" actId="14826"/>
          <ac:picMkLst>
            <pc:docMk/>
            <pc:sldMk cId="2966578235" sldId="263"/>
            <ac:picMk id="1043" creationId="{0264F7C1-0F9C-3F6A-2785-3A9E246F99F9}"/>
          </ac:picMkLst>
        </pc:picChg>
        <pc:picChg chg="mod">
          <ac:chgData name="Syphax Ait oubelli" userId="ecf726b1934da71b" providerId="LiveId" clId="{0712364C-556C-4831-B5FF-6A709BED6F35}" dt="2022-12-09T13:47:00.511" v="693" actId="14826"/>
          <ac:picMkLst>
            <pc:docMk/>
            <pc:sldMk cId="2966578235" sldId="263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3:47:41.437" v="697" actId="14826"/>
          <ac:picMkLst>
            <pc:docMk/>
            <pc:sldMk cId="2966578235" sldId="263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3:49:07.460" v="703" actId="14826"/>
          <ac:picMkLst>
            <pc:docMk/>
            <pc:sldMk cId="2966578235" sldId="263"/>
            <ac:picMk id="1046" creationId="{0A6F15BD-8E7B-594D-9525-264240679153}"/>
          </ac:picMkLst>
        </pc:picChg>
        <pc:picChg chg="mod">
          <ac:chgData name="Syphax Ait oubelli" userId="ecf726b1934da71b" providerId="LiveId" clId="{0712364C-556C-4831-B5FF-6A709BED6F35}" dt="2022-12-09T13:46:15.975" v="684" actId="1076"/>
          <ac:picMkLst>
            <pc:docMk/>
            <pc:sldMk cId="2966578235" sldId="263"/>
            <ac:picMk id="1064" creationId="{42287381-3C79-E032-2D20-7C0F02AF50A1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1065" creationId="{3CF367AA-FA80-8A7E-E881-52FAA27AD205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1066" creationId="{D03B3EDB-E39E-4C4F-4B10-566CC3508C6B}"/>
          </ac:picMkLst>
        </pc:picChg>
        <pc:picChg chg="mod">
          <ac:chgData name="Syphax Ait oubelli" userId="ecf726b1934da71b" providerId="LiveId" clId="{0712364C-556C-4831-B5FF-6A709BED6F35}" dt="2022-12-09T13:46:42.995" v="689" actId="14826"/>
          <ac:picMkLst>
            <pc:docMk/>
            <pc:sldMk cId="2966578235" sldId="263"/>
            <ac:picMk id="1069" creationId="{DD9A80FA-AEFD-802C-8D4D-FA355FE6E32B}"/>
          </ac:picMkLst>
        </pc:picChg>
        <pc:picChg chg="mod">
          <ac:chgData name="Syphax Ait oubelli" userId="ecf726b1934da71b" providerId="LiveId" clId="{0712364C-556C-4831-B5FF-6A709BED6F35}" dt="2022-12-09T13:48:37.780" v="698" actId="14826"/>
          <ac:picMkLst>
            <pc:docMk/>
            <pc:sldMk cId="2966578235" sldId="263"/>
            <ac:picMk id="1070" creationId="{872C5186-133C-D7B8-DECF-503F29A57EBC}"/>
          </ac:picMkLst>
        </pc:picChg>
        <pc:picChg chg="mod">
          <ac:chgData name="Syphax Ait oubelli" userId="ecf726b1934da71b" providerId="LiveId" clId="{0712364C-556C-4831-B5FF-6A709BED6F35}" dt="2022-12-09T13:49:29.295" v="705" actId="14826"/>
          <ac:picMkLst>
            <pc:docMk/>
            <pc:sldMk cId="2966578235" sldId="263"/>
            <ac:picMk id="1071" creationId="{E066E8D3-3E33-5013-C2AA-1374F7B9E547}"/>
          </ac:picMkLst>
        </pc:picChg>
        <pc:picChg chg="mod">
          <ac:chgData name="Syphax Ait oubelli" userId="ecf726b1934da71b" providerId="LiveId" clId="{0712364C-556C-4831-B5FF-6A709BED6F35}" dt="2022-12-09T13:48:48.915" v="699" actId="14826"/>
          <ac:picMkLst>
            <pc:docMk/>
            <pc:sldMk cId="2966578235" sldId="263"/>
            <ac:picMk id="1072" creationId="{D37D30F6-AFE8-5C13-4801-7A9E31EFFA31}"/>
          </ac:picMkLst>
        </pc:picChg>
        <pc:picChg chg="mod">
          <ac:chgData name="Syphax Ait oubelli" userId="ecf726b1934da71b" providerId="LiveId" clId="{0712364C-556C-4831-B5FF-6A709BED6F35}" dt="2022-12-09T13:51:02.562" v="720" actId="14826"/>
          <ac:picMkLst>
            <pc:docMk/>
            <pc:sldMk cId="2966578235" sldId="263"/>
            <ac:picMk id="1075" creationId="{7BB33F91-E86F-CDCD-C607-9A818A06AE09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1076" creationId="{55B45944-3325-26C7-825D-5A718E09A168}"/>
          </ac:picMkLst>
        </pc:picChg>
        <pc:picChg chg="del">
          <ac:chgData name="Syphax Ait oubelli" userId="ecf726b1934da71b" providerId="LiveId" clId="{0712364C-556C-4831-B5FF-6A709BED6F35}" dt="2022-12-09T13:46:11.903" v="683" actId="478"/>
          <ac:picMkLst>
            <pc:docMk/>
            <pc:sldMk cId="2966578235" sldId="263"/>
            <ac:picMk id="1077" creationId="{6DDA1595-15F1-4492-D25A-38E22928A5BE}"/>
          </ac:picMkLst>
        </pc:picChg>
        <pc:cxnChg chg="del">
          <ac:chgData name="Syphax Ait oubelli" userId="ecf726b1934da71b" providerId="LiveId" clId="{0712364C-556C-4831-B5FF-6A709BED6F35}" dt="2022-12-09T13:49:49.747" v="711" actId="478"/>
          <ac:cxnSpMkLst>
            <pc:docMk/>
            <pc:sldMk cId="2966578235" sldId="263"/>
            <ac:cxnSpMk id="1056" creationId="{CA582E21-DADD-59E8-5640-9933C7E36B87}"/>
          </ac:cxnSpMkLst>
        </pc:cxnChg>
      </pc:sldChg>
      <pc:sldChg chg="addSp delSp modSp add mod">
        <pc:chgData name="Syphax Ait oubelli" userId="ecf726b1934da71b" providerId="LiveId" clId="{0712364C-556C-4831-B5FF-6A709BED6F35}" dt="2022-12-09T14:01:23.600" v="787" actId="206"/>
        <pc:sldMkLst>
          <pc:docMk/>
          <pc:sldMk cId="4148923071" sldId="264"/>
        </pc:sldMkLst>
        <pc:spChg chg="add mod">
          <ac:chgData name="Syphax Ait oubelli" userId="ecf726b1934da71b" providerId="LiveId" clId="{0712364C-556C-4831-B5FF-6A709BED6F35}" dt="2022-12-09T13:53:26.213" v="728" actId="571"/>
          <ac:spMkLst>
            <pc:docMk/>
            <pc:sldMk cId="4148923071" sldId="264"/>
            <ac:spMk id="6" creationId="{DA162721-40D4-C885-F948-EA95CBB9268A}"/>
          </ac:spMkLst>
        </pc:spChg>
        <pc:spChg chg="add mod ord">
          <ac:chgData name="Syphax Ait oubelli" userId="ecf726b1934da71b" providerId="LiveId" clId="{0712364C-556C-4831-B5FF-6A709BED6F35}" dt="2022-12-09T14:01:23.600" v="787" actId="206"/>
          <ac:spMkLst>
            <pc:docMk/>
            <pc:sldMk cId="4148923071" sldId="264"/>
            <ac:spMk id="9" creationId="{CC43AD1E-7AEB-27EC-A8DD-C790B62C6E28}"/>
          </ac:spMkLst>
        </pc:spChg>
        <pc:spChg chg="add del">
          <ac:chgData name="Syphax Ait oubelli" userId="ecf726b1934da71b" providerId="LiveId" clId="{0712364C-556C-4831-B5FF-6A709BED6F35}" dt="2022-12-09T13:58:01.280" v="761" actId="478"/>
          <ac:spMkLst>
            <pc:docMk/>
            <pc:sldMk cId="4148923071" sldId="264"/>
            <ac:spMk id="10" creationId="{B7C3692D-C47B-9867-B73D-DE6F867E2EE6}"/>
          </ac:spMkLst>
        </pc:spChg>
        <pc:spChg chg="add mod ord">
          <ac:chgData name="Syphax Ait oubelli" userId="ecf726b1934da71b" providerId="LiveId" clId="{0712364C-556C-4831-B5FF-6A709BED6F35}" dt="2022-12-09T14:01:16.951" v="786" actId="206"/>
          <ac:spMkLst>
            <pc:docMk/>
            <pc:sldMk cId="4148923071" sldId="264"/>
            <ac:spMk id="11" creationId="{C2594EC0-BFDD-86B2-61C3-45EFCDED548D}"/>
          </ac:spMkLst>
        </pc:spChg>
        <pc:spChg chg="add mod ord">
          <ac:chgData name="Syphax Ait oubelli" userId="ecf726b1934da71b" providerId="LiveId" clId="{0712364C-556C-4831-B5FF-6A709BED6F35}" dt="2022-12-09T14:01:10.871" v="785" actId="206"/>
          <ac:spMkLst>
            <pc:docMk/>
            <pc:sldMk cId="4148923071" sldId="264"/>
            <ac:spMk id="12" creationId="{CBC45B0E-E7D4-32CC-ECEF-F24E0521DB20}"/>
          </ac:spMkLst>
        </pc:spChg>
        <pc:spChg chg="mod">
          <ac:chgData name="Syphax Ait oubelli" userId="ecf726b1934da71b" providerId="LiveId" clId="{0712364C-556C-4831-B5FF-6A709BED6F35}" dt="2022-12-09T13:53:31.165" v="730" actId="20577"/>
          <ac:spMkLst>
            <pc:docMk/>
            <pc:sldMk cId="4148923071" sldId="264"/>
            <ac:spMk id="1047" creationId="{0214D8B0-8C12-00B9-4236-0CF0B6C16425}"/>
          </ac:spMkLst>
        </pc:spChg>
        <pc:spChg chg="mod">
          <ac:chgData name="Syphax Ait oubelli" userId="ecf726b1934da71b" providerId="LiveId" clId="{0712364C-556C-4831-B5FF-6A709BED6F35}" dt="2022-12-09T13:54:02.020" v="738" actId="1076"/>
          <ac:spMkLst>
            <pc:docMk/>
            <pc:sldMk cId="4148923071" sldId="264"/>
            <ac:spMk id="1048" creationId="{78695484-0EAA-D7C1-8F68-386AEF51E22D}"/>
          </ac:spMkLst>
        </pc:spChg>
        <pc:spChg chg="mod">
          <ac:chgData name="Syphax Ait oubelli" userId="ecf726b1934da71b" providerId="LiveId" clId="{0712364C-556C-4831-B5FF-6A709BED6F35}" dt="2022-12-09T13:59:26.454" v="780" actId="14100"/>
          <ac:spMkLst>
            <pc:docMk/>
            <pc:sldMk cId="4148923071" sldId="264"/>
            <ac:spMk id="1049" creationId="{6A4586A2-ADE0-AEAB-9E28-42C62B71DE08}"/>
          </ac:spMkLst>
        </pc:spChg>
        <pc:spChg chg="del">
          <ac:chgData name="Syphax Ait oubelli" userId="ecf726b1934da71b" providerId="LiveId" clId="{0712364C-556C-4831-B5FF-6A709BED6F35}" dt="2022-12-09T13:56:37.433" v="757" actId="478"/>
          <ac:spMkLst>
            <pc:docMk/>
            <pc:sldMk cId="4148923071" sldId="264"/>
            <ac:spMk id="1052" creationId="{64CA915F-DB71-078F-9825-6A172703837F}"/>
          </ac:spMkLst>
        </pc:spChg>
        <pc:spChg chg="del">
          <ac:chgData name="Syphax Ait oubelli" userId="ecf726b1934da71b" providerId="LiveId" clId="{0712364C-556C-4831-B5FF-6A709BED6F35}" dt="2022-12-09T13:56:37.433" v="757" actId="478"/>
          <ac:spMkLst>
            <pc:docMk/>
            <pc:sldMk cId="4148923071" sldId="264"/>
            <ac:spMk id="1053" creationId="{09B5E926-2CB4-1436-5CB3-1629B804D961}"/>
          </ac:spMkLst>
        </pc:spChg>
        <pc:spChg chg="ord">
          <ac:chgData name="Syphax Ait oubelli" userId="ecf726b1934da71b" providerId="LiveId" clId="{0712364C-556C-4831-B5FF-6A709BED6F35}" dt="2022-12-09T13:59:12.880" v="775" actId="167"/>
          <ac:spMkLst>
            <pc:docMk/>
            <pc:sldMk cId="4148923071" sldId="264"/>
            <ac:spMk id="1057" creationId="{F7AA0CD0-785C-BDBB-4504-287A60EA9FD1}"/>
          </ac:spMkLst>
        </pc:spChg>
        <pc:spChg chg="mod ord">
          <ac:chgData name="Syphax Ait oubelli" userId="ecf726b1934da71b" providerId="LiveId" clId="{0712364C-556C-4831-B5FF-6A709BED6F35}" dt="2022-12-09T13:59:12.880" v="775" actId="167"/>
          <ac:spMkLst>
            <pc:docMk/>
            <pc:sldMk cId="4148923071" sldId="264"/>
            <ac:spMk id="1058" creationId="{F7FA05FA-609E-BC3F-338D-3FDD5D563E88}"/>
          </ac:spMkLst>
        </pc:spChg>
        <pc:spChg chg="mod">
          <ac:chgData name="Syphax Ait oubelli" userId="ecf726b1934da71b" providerId="LiveId" clId="{0712364C-556C-4831-B5FF-6A709BED6F35}" dt="2022-12-09T13:45:45.715" v="682" actId="20577"/>
          <ac:spMkLst>
            <pc:docMk/>
            <pc:sldMk cId="4148923071" sldId="264"/>
            <ac:spMk id="1067" creationId="{4946B021-B27D-C23C-BBE7-CB6F51963B96}"/>
          </ac:spMkLst>
        </pc:spChg>
        <pc:spChg chg="mod">
          <ac:chgData name="Syphax Ait oubelli" userId="ecf726b1934da71b" providerId="LiveId" clId="{0712364C-556C-4831-B5FF-6A709BED6F35}" dt="2022-12-09T13:45:24.495" v="652" actId="14100"/>
          <ac:spMkLst>
            <pc:docMk/>
            <pc:sldMk cId="4148923071" sldId="264"/>
            <ac:spMk id="1068" creationId="{C042BFFC-8D54-4B18-034A-4B3733CBB405}"/>
          </ac:spMkLst>
        </pc:spChg>
        <pc:spChg chg="mod">
          <ac:chgData name="Syphax Ait oubelli" userId="ecf726b1934da71b" providerId="LiveId" clId="{0712364C-556C-4831-B5FF-6A709BED6F35}" dt="2022-12-09T13:45:28.477" v="657" actId="20577"/>
          <ac:spMkLst>
            <pc:docMk/>
            <pc:sldMk cId="4148923071" sldId="264"/>
            <ac:spMk id="1078" creationId="{ECCFF1F9-ADC5-BB64-A86D-8730BB8BDABA}"/>
          </ac:spMkLst>
        </pc:spChg>
        <pc:spChg chg="mod">
          <ac:chgData name="Syphax Ait oubelli" userId="ecf726b1934da71b" providerId="LiveId" clId="{0712364C-556C-4831-B5FF-6A709BED6F35}" dt="2022-12-09T13:45:31.318" v="664" actId="20577"/>
          <ac:spMkLst>
            <pc:docMk/>
            <pc:sldMk cId="4148923071" sldId="264"/>
            <ac:spMk id="1079" creationId="{16619912-3E6E-D7BB-3C0E-A02BF9BFC684}"/>
          </ac:spMkLst>
        </pc:spChg>
        <pc:spChg chg="mod">
          <ac:chgData name="Syphax Ait oubelli" userId="ecf726b1934da71b" providerId="LiveId" clId="{0712364C-556C-4831-B5FF-6A709BED6F35}" dt="2022-12-09T13:45:41.244" v="681" actId="6549"/>
          <ac:spMkLst>
            <pc:docMk/>
            <pc:sldMk cId="4148923071" sldId="264"/>
            <ac:spMk id="1080" creationId="{B971E395-9BF9-06A5-9042-422B22518DAC}"/>
          </ac:spMkLst>
        </pc:spChg>
        <pc:picChg chg="add mod">
          <ac:chgData name="Syphax Ait oubelli" userId="ecf726b1934da71b" providerId="LiveId" clId="{0712364C-556C-4831-B5FF-6A709BED6F35}" dt="2022-12-09T13:53:26.213" v="728" actId="571"/>
          <ac:picMkLst>
            <pc:docMk/>
            <pc:sldMk cId="4148923071" sldId="264"/>
            <ac:picMk id="2" creationId="{F2379AE3-72B9-4518-5CA1-475B8DDB60EE}"/>
          </ac:picMkLst>
        </pc:picChg>
        <pc:picChg chg="add mod">
          <ac:chgData name="Syphax Ait oubelli" userId="ecf726b1934da71b" providerId="LiveId" clId="{0712364C-556C-4831-B5FF-6A709BED6F35}" dt="2022-12-09T13:53:26.213" v="728" actId="571"/>
          <ac:picMkLst>
            <pc:docMk/>
            <pc:sldMk cId="4148923071" sldId="264"/>
            <ac:picMk id="3" creationId="{B1A96BBE-8C27-E917-3CE1-69C6048BACD7}"/>
          </ac:picMkLst>
        </pc:picChg>
        <pc:picChg chg="add mod">
          <ac:chgData name="Syphax Ait oubelli" userId="ecf726b1934da71b" providerId="LiveId" clId="{0712364C-556C-4831-B5FF-6A709BED6F35}" dt="2022-12-09T13:53:26.213" v="728" actId="571"/>
          <ac:picMkLst>
            <pc:docMk/>
            <pc:sldMk cId="4148923071" sldId="264"/>
            <ac:picMk id="4" creationId="{FDC43689-358E-62D8-9F39-FBB94A676EE2}"/>
          </ac:picMkLst>
        </pc:picChg>
        <pc:picChg chg="add mod">
          <ac:chgData name="Syphax Ait oubelli" userId="ecf726b1934da71b" providerId="LiveId" clId="{0712364C-556C-4831-B5FF-6A709BED6F35}" dt="2022-12-09T13:53:26.213" v="728" actId="571"/>
          <ac:picMkLst>
            <pc:docMk/>
            <pc:sldMk cId="4148923071" sldId="264"/>
            <ac:picMk id="5" creationId="{9A2745AF-5DC8-C9CF-D847-641E5D134E44}"/>
          </ac:picMkLst>
        </pc:picChg>
        <pc:picChg chg="add mod">
          <ac:chgData name="Syphax Ait oubelli" userId="ecf726b1934da71b" providerId="LiveId" clId="{0712364C-556C-4831-B5FF-6A709BED6F35}" dt="2022-12-09T13:53:26.213" v="728" actId="571"/>
          <ac:picMkLst>
            <pc:docMk/>
            <pc:sldMk cId="4148923071" sldId="264"/>
            <ac:picMk id="7" creationId="{DC20A526-9F13-5F37-E24C-984D8F56CA70}"/>
          </ac:picMkLst>
        </pc:picChg>
        <pc:picChg chg="add mod">
          <ac:chgData name="Syphax Ait oubelli" userId="ecf726b1934da71b" providerId="LiveId" clId="{0712364C-556C-4831-B5FF-6A709BED6F35}" dt="2022-12-09T13:53:26.213" v="728" actId="571"/>
          <ac:picMkLst>
            <pc:docMk/>
            <pc:sldMk cId="4148923071" sldId="264"/>
            <ac:picMk id="8" creationId="{F574493C-49DB-69AB-A86B-BD0B7850471A}"/>
          </ac:picMkLst>
        </pc:picChg>
        <pc:picChg chg="mod">
          <ac:chgData name="Syphax Ait oubelli" userId="ecf726b1934da71b" providerId="LiveId" clId="{0712364C-556C-4831-B5FF-6A709BED6F35}" dt="2022-12-09T13:55:51.079" v="748" actId="14826"/>
          <ac:picMkLst>
            <pc:docMk/>
            <pc:sldMk cId="4148923071" sldId="264"/>
            <ac:picMk id="251" creationId="{9308A4FC-B1A5-1094-E9AB-A843550FEE0F}"/>
          </ac:picMkLst>
        </pc:picChg>
        <pc:picChg chg="mod">
          <ac:chgData name="Syphax Ait oubelli" userId="ecf726b1934da71b" providerId="LiveId" clId="{0712364C-556C-4831-B5FF-6A709BED6F35}" dt="2022-12-09T13:54:02.020" v="738" actId="1076"/>
          <ac:picMkLst>
            <pc:docMk/>
            <pc:sldMk cId="4148923071" sldId="264"/>
            <ac:picMk id="252" creationId="{63D26113-1D71-AFB5-E9E9-E527361ECC95}"/>
          </ac:picMkLst>
        </pc:picChg>
        <pc:picChg chg="mod">
          <ac:chgData name="Syphax Ait oubelli" userId="ecf726b1934da71b" providerId="LiveId" clId="{0712364C-556C-4831-B5FF-6A709BED6F35}" dt="2022-12-09T13:56:29.046" v="754" actId="14826"/>
          <ac:picMkLst>
            <pc:docMk/>
            <pc:sldMk cId="4148923071" sldId="264"/>
            <ac:picMk id="253" creationId="{D3A10677-AFAF-A19D-DC9A-670F5A111D43}"/>
          </ac:picMkLst>
        </pc:picChg>
        <pc:picChg chg="mod">
          <ac:chgData name="Syphax Ait oubelli" userId="ecf726b1934da71b" providerId="LiveId" clId="{0712364C-556C-4831-B5FF-6A709BED6F35}" dt="2022-12-09T13:54:39.444" v="742" actId="14826"/>
          <ac:picMkLst>
            <pc:docMk/>
            <pc:sldMk cId="4148923071" sldId="264"/>
            <ac:picMk id="254" creationId="{C5E17269-4857-AFAA-EE61-7D5D628C5543}"/>
          </ac:picMkLst>
        </pc:picChg>
        <pc:picChg chg="mod">
          <ac:chgData name="Syphax Ait oubelli" userId="ecf726b1934da71b" providerId="LiveId" clId="{0712364C-556C-4831-B5FF-6A709BED6F35}" dt="2022-12-09T13:56:31.371" v="755" actId="14826"/>
          <ac:picMkLst>
            <pc:docMk/>
            <pc:sldMk cId="4148923071" sldId="264"/>
            <ac:picMk id="255" creationId="{8204E0F6-5255-5B28-837A-56472C5C6CD7}"/>
          </ac:picMkLst>
        </pc:picChg>
        <pc:picChg chg="mod">
          <ac:chgData name="Syphax Ait oubelli" userId="ecf726b1934da71b" providerId="LiveId" clId="{0712364C-556C-4831-B5FF-6A709BED6F35}" dt="2022-12-09T13:53:42.611" v="731" actId="1076"/>
          <ac:picMkLst>
            <pc:docMk/>
            <pc:sldMk cId="4148923071" sldId="264"/>
            <ac:picMk id="1024" creationId="{1D459D3B-6D77-566A-5199-13053FF6FB26}"/>
          </ac:picMkLst>
        </pc:picChg>
        <pc:picChg chg="mod">
          <ac:chgData name="Syphax Ait oubelli" userId="ecf726b1934da71b" providerId="LiveId" clId="{0712364C-556C-4831-B5FF-6A709BED6F35}" dt="2022-12-09T13:54:41.352" v="743" actId="14826"/>
          <ac:picMkLst>
            <pc:docMk/>
            <pc:sldMk cId="4148923071" sldId="264"/>
            <ac:picMk id="1025" creationId="{51A825B3-9B46-8C00-2B98-4F21AC89AA17}"/>
          </ac:picMkLst>
        </pc:picChg>
        <pc:picChg chg="mod">
          <ac:chgData name="Syphax Ait oubelli" userId="ecf726b1934da71b" providerId="LiveId" clId="{0712364C-556C-4831-B5FF-6A709BED6F35}" dt="2022-12-09T13:54:35" v="740" actId="14826"/>
          <ac:picMkLst>
            <pc:docMk/>
            <pc:sldMk cId="4148923071" sldId="264"/>
            <ac:picMk id="1026" creationId="{299CDF9D-7D49-19BD-2ABC-5AFD2ED87E5A}"/>
          </ac:picMkLst>
        </pc:picChg>
        <pc:picChg chg="mod">
          <ac:chgData name="Syphax Ait oubelli" userId="ecf726b1934da71b" providerId="LiveId" clId="{0712364C-556C-4831-B5FF-6A709BED6F35}" dt="2022-12-09T13:55:53.072" v="749" actId="14826"/>
          <ac:picMkLst>
            <pc:docMk/>
            <pc:sldMk cId="4148923071" sldId="264"/>
            <ac:picMk id="1027" creationId="{FD80A88D-34B2-78CB-E3AF-42DD115BF6C3}"/>
          </ac:picMkLst>
        </pc:picChg>
        <pc:picChg chg="mod">
          <ac:chgData name="Syphax Ait oubelli" userId="ecf726b1934da71b" providerId="LiveId" clId="{0712364C-556C-4831-B5FF-6A709BED6F35}" dt="2022-12-09T13:53:13.949" v="722" actId="14826"/>
          <ac:picMkLst>
            <pc:docMk/>
            <pc:sldMk cId="4148923071" sldId="264"/>
            <ac:picMk id="1028" creationId="{092EB034-A575-A8EE-50CB-E92E6E97F8B7}"/>
          </ac:picMkLst>
        </pc:picChg>
        <pc:picChg chg="mod">
          <ac:chgData name="Syphax Ait oubelli" userId="ecf726b1934da71b" providerId="LiveId" clId="{0712364C-556C-4831-B5FF-6A709BED6F35}" dt="2022-12-09T13:55:46.854" v="746" actId="14826"/>
          <ac:picMkLst>
            <pc:docMk/>
            <pc:sldMk cId="4148923071" sldId="264"/>
            <ac:picMk id="1030" creationId="{9CEB9544-7727-0987-8877-08AD7AAE4B2D}"/>
          </ac:picMkLst>
        </pc:picChg>
        <pc:picChg chg="mod">
          <ac:chgData name="Syphax Ait oubelli" userId="ecf726b1934da71b" providerId="LiveId" clId="{0712364C-556C-4831-B5FF-6A709BED6F35}" dt="2022-12-09T13:56:22.975" v="752" actId="14826"/>
          <ac:picMkLst>
            <pc:docMk/>
            <pc:sldMk cId="4148923071" sldId="264"/>
            <ac:picMk id="1032" creationId="{AB3A849A-1E8B-C12E-68B2-701487B70C28}"/>
          </ac:picMkLst>
        </pc:picChg>
        <pc:picChg chg="mod">
          <ac:chgData name="Syphax Ait oubelli" userId="ecf726b1934da71b" providerId="LiveId" clId="{0712364C-556C-4831-B5FF-6A709BED6F35}" dt="2022-12-09T13:54:36.859" v="741" actId="14826"/>
          <ac:picMkLst>
            <pc:docMk/>
            <pc:sldMk cId="4148923071" sldId="264"/>
            <ac:picMk id="1039" creationId="{65D69D13-2E6E-5413-6516-592672660696}"/>
          </ac:picMkLst>
        </pc:picChg>
        <pc:picChg chg="mod">
          <ac:chgData name="Syphax Ait oubelli" userId="ecf726b1934da71b" providerId="LiveId" clId="{0712364C-556C-4831-B5FF-6A709BED6F35}" dt="2022-12-09T13:53:29.491" v="729" actId="1076"/>
          <ac:picMkLst>
            <pc:docMk/>
            <pc:sldMk cId="4148923071" sldId="264"/>
            <ac:picMk id="1040" creationId="{95CB2E64-0AE5-1846-DF06-A71EC374C243}"/>
          </ac:picMkLst>
        </pc:picChg>
        <pc:picChg chg="mod">
          <ac:chgData name="Syphax Ait oubelli" userId="ecf726b1934da71b" providerId="LiveId" clId="{0712364C-556C-4831-B5FF-6A709BED6F35}" dt="2022-12-09T13:56:26.997" v="753" actId="14826"/>
          <ac:picMkLst>
            <pc:docMk/>
            <pc:sldMk cId="4148923071" sldId="264"/>
            <ac:picMk id="1041" creationId="{5B31A4FA-BF92-BF1B-BA3D-A82B9F395FE5}"/>
          </ac:picMkLst>
        </pc:picChg>
        <pc:picChg chg="mod">
          <ac:chgData name="Syphax Ait oubelli" userId="ecf726b1934da71b" providerId="LiveId" clId="{0712364C-556C-4831-B5FF-6A709BED6F35}" dt="2022-12-09T13:55:48.914" v="747" actId="14826"/>
          <ac:picMkLst>
            <pc:docMk/>
            <pc:sldMk cId="4148923071" sldId="264"/>
            <ac:picMk id="1042" creationId="{9B09FF2F-CF9A-ACE0-09BF-E6761CCF0F44}"/>
          </ac:picMkLst>
        </pc:picChg>
        <pc:picChg chg="mod">
          <ac:chgData name="Syphax Ait oubelli" userId="ecf726b1934da71b" providerId="LiveId" clId="{0712364C-556C-4831-B5FF-6A709BED6F35}" dt="2022-12-09T13:56:33.660" v="756" actId="14826"/>
          <ac:picMkLst>
            <pc:docMk/>
            <pc:sldMk cId="4148923071" sldId="264"/>
            <ac:picMk id="1043" creationId="{0264F7C1-0F9C-3F6A-2785-3A9E246F99F9}"/>
          </ac:picMkLst>
        </pc:picChg>
        <pc:picChg chg="mod">
          <ac:chgData name="Syphax Ait oubelli" userId="ecf726b1934da71b" providerId="LiveId" clId="{0712364C-556C-4831-B5FF-6A709BED6F35}" dt="2022-12-09T13:53:22.841" v="726" actId="14826"/>
          <ac:picMkLst>
            <pc:docMk/>
            <pc:sldMk cId="4148923071" sldId="264"/>
            <ac:picMk id="1044" creationId="{C6907D9C-F68E-9C3E-5DB3-507D89775738}"/>
          </ac:picMkLst>
        </pc:picChg>
        <pc:picChg chg="mod">
          <ac:chgData name="Syphax Ait oubelli" userId="ecf726b1934da71b" providerId="LiveId" clId="{0712364C-556C-4831-B5FF-6A709BED6F35}" dt="2022-12-09T13:54:43.133" v="744" actId="14826"/>
          <ac:picMkLst>
            <pc:docMk/>
            <pc:sldMk cId="4148923071" sldId="264"/>
            <ac:picMk id="1045" creationId="{E28C7470-EF4C-0432-34AA-415D1C010035}"/>
          </ac:picMkLst>
        </pc:picChg>
        <pc:picChg chg="mod">
          <ac:chgData name="Syphax Ait oubelli" userId="ecf726b1934da71b" providerId="LiveId" clId="{0712364C-556C-4831-B5FF-6A709BED6F35}" dt="2022-12-09T13:55:55.221" v="750" actId="14826"/>
          <ac:picMkLst>
            <pc:docMk/>
            <pc:sldMk cId="4148923071" sldId="264"/>
            <ac:picMk id="1046" creationId="{0A6F15BD-8E7B-594D-9525-264240679153}"/>
          </ac:picMkLst>
        </pc:picChg>
        <pc:picChg chg="mod">
          <ac:chgData name="Syphax Ait oubelli" userId="ecf726b1934da71b" providerId="LiveId" clId="{0712364C-556C-4831-B5FF-6A709BED6F35}" dt="2022-12-09T13:53:29.491" v="729" actId="1076"/>
          <ac:picMkLst>
            <pc:docMk/>
            <pc:sldMk cId="4148923071" sldId="264"/>
            <ac:picMk id="1064" creationId="{42287381-3C79-E032-2D20-7C0F02AF50A1}"/>
          </ac:picMkLst>
        </pc:picChg>
        <pc:picChg chg="mod">
          <ac:chgData name="Syphax Ait oubelli" userId="ecf726b1934da71b" providerId="LiveId" clId="{0712364C-556C-4831-B5FF-6A709BED6F35}" dt="2022-12-09T13:54:02.020" v="738" actId="1076"/>
          <ac:picMkLst>
            <pc:docMk/>
            <pc:sldMk cId="4148923071" sldId="264"/>
            <ac:picMk id="1065" creationId="{3CF367AA-FA80-8A7E-E881-52FAA27AD205}"/>
          </ac:picMkLst>
        </pc:picChg>
        <pc:picChg chg="mod">
          <ac:chgData name="Syphax Ait oubelli" userId="ecf726b1934da71b" providerId="LiveId" clId="{0712364C-556C-4831-B5FF-6A709BED6F35}" dt="2022-12-09T13:53:42.611" v="731" actId="1076"/>
          <ac:picMkLst>
            <pc:docMk/>
            <pc:sldMk cId="4148923071" sldId="264"/>
            <ac:picMk id="1066" creationId="{D03B3EDB-E39E-4C4F-4B10-566CC3508C6B}"/>
          </ac:picMkLst>
        </pc:picChg>
        <pc:picChg chg="mod">
          <ac:chgData name="Syphax Ait oubelli" userId="ecf726b1934da71b" providerId="LiveId" clId="{0712364C-556C-4831-B5FF-6A709BED6F35}" dt="2022-12-09T13:52:44.535" v="721" actId="14826"/>
          <ac:picMkLst>
            <pc:docMk/>
            <pc:sldMk cId="4148923071" sldId="264"/>
            <ac:picMk id="1069" creationId="{DD9A80FA-AEFD-802C-8D4D-FA355FE6E32B}"/>
          </ac:picMkLst>
        </pc:picChg>
        <pc:picChg chg="mod">
          <ac:chgData name="Syphax Ait oubelli" userId="ecf726b1934da71b" providerId="LiveId" clId="{0712364C-556C-4831-B5FF-6A709BED6F35}" dt="2022-12-09T13:54:23.669" v="739" actId="14826"/>
          <ac:picMkLst>
            <pc:docMk/>
            <pc:sldMk cId="4148923071" sldId="264"/>
            <ac:picMk id="1070" creationId="{872C5186-133C-D7B8-DECF-503F29A57EBC}"/>
          </ac:picMkLst>
        </pc:picChg>
        <pc:picChg chg="mod">
          <ac:chgData name="Syphax Ait oubelli" userId="ecf726b1934da71b" providerId="LiveId" clId="{0712364C-556C-4831-B5FF-6A709BED6F35}" dt="2022-12-09T13:55:33.492" v="745" actId="14826"/>
          <ac:picMkLst>
            <pc:docMk/>
            <pc:sldMk cId="4148923071" sldId="264"/>
            <ac:picMk id="1071" creationId="{E066E8D3-3E33-5013-C2AA-1374F7B9E547}"/>
          </ac:picMkLst>
        </pc:picChg>
        <pc:picChg chg="mod">
          <ac:chgData name="Syphax Ait oubelli" userId="ecf726b1934da71b" providerId="LiveId" clId="{0712364C-556C-4831-B5FF-6A709BED6F35}" dt="2022-12-09T13:56:15.291" v="751" actId="14826"/>
          <ac:picMkLst>
            <pc:docMk/>
            <pc:sldMk cId="4148923071" sldId="264"/>
            <ac:picMk id="1072" creationId="{D37D30F6-AFE8-5C13-4801-7A9E31EFFA31}"/>
          </ac:picMkLst>
        </pc:picChg>
        <pc:picChg chg="mod">
          <ac:chgData name="Syphax Ait oubelli" userId="ecf726b1934da71b" providerId="LiveId" clId="{0712364C-556C-4831-B5FF-6A709BED6F35}" dt="2022-12-09T13:59:56.608" v="781" actId="14826"/>
          <ac:picMkLst>
            <pc:docMk/>
            <pc:sldMk cId="4148923071" sldId="264"/>
            <ac:picMk id="1075" creationId="{7BB33F91-E86F-CDCD-C607-9A818A06AE09}"/>
          </ac:picMkLst>
        </pc:picChg>
        <pc:picChg chg="mod">
          <ac:chgData name="Syphax Ait oubelli" userId="ecf726b1934da71b" providerId="LiveId" clId="{0712364C-556C-4831-B5FF-6A709BED6F35}" dt="2022-12-09T14:00:29.035" v="783" actId="14826"/>
          <ac:picMkLst>
            <pc:docMk/>
            <pc:sldMk cId="4148923071" sldId="264"/>
            <ac:picMk id="1076" creationId="{55B45944-3325-26C7-825D-5A718E09A168}"/>
          </ac:picMkLst>
        </pc:picChg>
        <pc:picChg chg="mod">
          <ac:chgData name="Syphax Ait oubelli" userId="ecf726b1934da71b" providerId="LiveId" clId="{0712364C-556C-4831-B5FF-6A709BED6F35}" dt="2022-12-09T14:00:20.985" v="782" actId="14826"/>
          <ac:picMkLst>
            <pc:docMk/>
            <pc:sldMk cId="4148923071" sldId="264"/>
            <ac:picMk id="1077" creationId="{6DDA1595-15F1-4492-D25A-38E22928A5BE}"/>
          </ac:picMkLst>
        </pc:picChg>
        <pc:cxnChg chg="ord">
          <ac:chgData name="Syphax Ait oubelli" userId="ecf726b1934da71b" providerId="LiveId" clId="{0712364C-556C-4831-B5FF-6A709BED6F35}" dt="2022-12-09T13:59:12.880" v="775" actId="167"/>
          <ac:cxnSpMkLst>
            <pc:docMk/>
            <pc:sldMk cId="4148923071" sldId="264"/>
            <ac:cxnSpMk id="1055" creationId="{83E65B72-ADDA-47CE-31C6-32CA71B33455}"/>
          </ac:cxnSpMkLst>
        </pc:cxnChg>
        <pc:cxnChg chg="del">
          <ac:chgData name="Syphax Ait oubelli" userId="ecf726b1934da71b" providerId="LiveId" clId="{0712364C-556C-4831-B5FF-6A709BED6F35}" dt="2022-12-09T13:56:39.530" v="758" actId="478"/>
          <ac:cxnSpMkLst>
            <pc:docMk/>
            <pc:sldMk cId="4148923071" sldId="264"/>
            <ac:cxnSpMk id="1056" creationId="{CA582E21-DADD-59E8-5640-9933C7E36B87}"/>
          </ac:cxnSpMkLst>
        </pc:cxnChg>
      </pc:sldChg>
      <pc:sldMasterChg chg="modSp modSldLayout">
        <pc:chgData name="Syphax Ait oubelli" userId="ecf726b1934da71b" providerId="LiveId" clId="{0712364C-556C-4831-B5FF-6A709BED6F35}" dt="2022-12-09T11:09:02.966" v="171"/>
        <pc:sldMasterMkLst>
          <pc:docMk/>
          <pc:sldMasterMk cId="3748959886" sldId="2147483696"/>
        </pc:sldMasterMkLst>
        <pc:spChg chg="mod">
          <ac:chgData name="Syphax Ait oubelli" userId="ecf726b1934da71b" providerId="LiveId" clId="{0712364C-556C-4831-B5FF-6A709BED6F35}" dt="2022-12-09T11:09:02.966" v="171"/>
          <ac:spMkLst>
            <pc:docMk/>
            <pc:sldMasterMk cId="3748959886" sldId="2147483696"/>
            <ac:spMk id="2" creationId="{00000000-0000-0000-0000-00000000000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asterMk cId="3748959886" sldId="2147483696"/>
            <ac:spMk id="3" creationId="{00000000-0000-0000-0000-00000000000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asterMk cId="3748959886" sldId="2147483696"/>
            <ac:spMk id="4" creationId="{00000000-0000-0000-0000-00000000000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asterMk cId="3748959886" sldId="2147483696"/>
            <ac:spMk id="5" creationId="{00000000-0000-0000-0000-000000000000}"/>
          </ac:spMkLst>
        </pc:spChg>
        <pc:spChg chg="mod">
          <ac:chgData name="Syphax Ait oubelli" userId="ecf726b1934da71b" providerId="LiveId" clId="{0712364C-556C-4831-B5FF-6A709BED6F35}" dt="2022-12-09T11:09:02.966" v="171"/>
          <ac:spMkLst>
            <pc:docMk/>
            <pc:sldMasterMk cId="3748959886" sldId="2147483696"/>
            <ac:spMk id="6" creationId="{00000000-0000-0000-0000-000000000000}"/>
          </ac:spMkLst>
        </pc:spChg>
        <pc:sldLayoutChg chg="modSp">
          <pc:chgData name="Syphax Ait oubelli" userId="ecf726b1934da71b" providerId="LiveId" clId="{0712364C-556C-4831-B5FF-6A709BED6F35}" dt="2022-12-09T11:09:02.966" v="171"/>
          <pc:sldLayoutMkLst>
            <pc:docMk/>
            <pc:sldMasterMk cId="3748959886" sldId="2147483696"/>
            <pc:sldLayoutMk cId="822616829" sldId="2147483697"/>
          </pc:sldLayoutMkLst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822616829" sldId="2147483697"/>
              <ac:spMk id="2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822616829" sldId="2147483697"/>
              <ac:spMk id="3" creationId="{00000000-0000-0000-0000-000000000000}"/>
            </ac:spMkLst>
          </pc:spChg>
        </pc:sldLayoutChg>
        <pc:sldLayoutChg chg="modSp">
          <pc:chgData name="Syphax Ait oubelli" userId="ecf726b1934da71b" providerId="LiveId" clId="{0712364C-556C-4831-B5FF-6A709BED6F35}" dt="2022-12-09T11:09:02.966" v="171"/>
          <pc:sldLayoutMkLst>
            <pc:docMk/>
            <pc:sldMasterMk cId="3748959886" sldId="2147483696"/>
            <pc:sldLayoutMk cId="788124376" sldId="2147483699"/>
          </pc:sldLayoutMkLst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788124376" sldId="2147483699"/>
              <ac:spMk id="2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788124376" sldId="2147483699"/>
              <ac:spMk id="3" creationId="{00000000-0000-0000-0000-000000000000}"/>
            </ac:spMkLst>
          </pc:spChg>
        </pc:sldLayoutChg>
        <pc:sldLayoutChg chg="modSp">
          <pc:chgData name="Syphax Ait oubelli" userId="ecf726b1934da71b" providerId="LiveId" clId="{0712364C-556C-4831-B5FF-6A709BED6F35}" dt="2022-12-09T11:09:02.966" v="171"/>
          <pc:sldLayoutMkLst>
            <pc:docMk/>
            <pc:sldMasterMk cId="3748959886" sldId="2147483696"/>
            <pc:sldLayoutMk cId="3328585842" sldId="2147483700"/>
          </pc:sldLayoutMkLst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3328585842" sldId="2147483700"/>
              <ac:spMk id="3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3328585842" sldId="2147483700"/>
              <ac:spMk id="4" creationId="{00000000-0000-0000-0000-000000000000}"/>
            </ac:spMkLst>
          </pc:spChg>
        </pc:sldLayoutChg>
        <pc:sldLayoutChg chg="modSp">
          <pc:chgData name="Syphax Ait oubelli" userId="ecf726b1934da71b" providerId="LiveId" clId="{0712364C-556C-4831-B5FF-6A709BED6F35}" dt="2022-12-09T11:09:02.966" v="171"/>
          <pc:sldLayoutMkLst>
            <pc:docMk/>
            <pc:sldMasterMk cId="3748959886" sldId="2147483696"/>
            <pc:sldLayoutMk cId="526674559" sldId="2147483701"/>
          </pc:sldLayoutMkLst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526674559" sldId="2147483701"/>
              <ac:spMk id="2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526674559" sldId="2147483701"/>
              <ac:spMk id="3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526674559" sldId="2147483701"/>
              <ac:spMk id="4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526674559" sldId="2147483701"/>
              <ac:spMk id="5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526674559" sldId="2147483701"/>
              <ac:spMk id="6" creationId="{00000000-0000-0000-0000-000000000000}"/>
            </ac:spMkLst>
          </pc:spChg>
        </pc:sldLayoutChg>
        <pc:sldLayoutChg chg="modSp">
          <pc:chgData name="Syphax Ait oubelli" userId="ecf726b1934da71b" providerId="LiveId" clId="{0712364C-556C-4831-B5FF-6A709BED6F35}" dt="2022-12-09T11:09:02.966" v="171"/>
          <pc:sldLayoutMkLst>
            <pc:docMk/>
            <pc:sldMasterMk cId="3748959886" sldId="2147483696"/>
            <pc:sldLayoutMk cId="4195035925" sldId="2147483704"/>
          </pc:sldLayoutMkLst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4195035925" sldId="2147483704"/>
              <ac:spMk id="2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4195035925" sldId="2147483704"/>
              <ac:spMk id="3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4195035925" sldId="2147483704"/>
              <ac:spMk id="4" creationId="{00000000-0000-0000-0000-000000000000}"/>
            </ac:spMkLst>
          </pc:spChg>
        </pc:sldLayoutChg>
        <pc:sldLayoutChg chg="modSp">
          <pc:chgData name="Syphax Ait oubelli" userId="ecf726b1934da71b" providerId="LiveId" clId="{0712364C-556C-4831-B5FF-6A709BED6F35}" dt="2022-12-09T11:09:02.966" v="171"/>
          <pc:sldLayoutMkLst>
            <pc:docMk/>
            <pc:sldMasterMk cId="3748959886" sldId="2147483696"/>
            <pc:sldLayoutMk cId="3450232054" sldId="2147483705"/>
          </pc:sldLayoutMkLst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3450232054" sldId="2147483705"/>
              <ac:spMk id="2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3450232054" sldId="2147483705"/>
              <ac:spMk id="3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3450232054" sldId="2147483705"/>
              <ac:spMk id="4" creationId="{00000000-0000-0000-0000-000000000000}"/>
            </ac:spMkLst>
          </pc:spChg>
        </pc:sldLayoutChg>
        <pc:sldLayoutChg chg="modSp">
          <pc:chgData name="Syphax Ait oubelli" userId="ecf726b1934da71b" providerId="LiveId" clId="{0712364C-556C-4831-B5FF-6A709BED6F35}" dt="2022-12-09T11:09:02.966" v="171"/>
          <pc:sldLayoutMkLst>
            <pc:docMk/>
            <pc:sldMasterMk cId="3748959886" sldId="2147483696"/>
            <pc:sldLayoutMk cId="841694053" sldId="2147483707"/>
          </pc:sldLayoutMkLst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841694053" sldId="2147483707"/>
              <ac:spMk id="2" creationId="{00000000-0000-0000-0000-000000000000}"/>
            </ac:spMkLst>
          </pc:spChg>
          <pc:spChg chg="mod">
            <ac:chgData name="Syphax Ait oubelli" userId="ecf726b1934da71b" providerId="LiveId" clId="{0712364C-556C-4831-B5FF-6A709BED6F35}" dt="2022-12-09T11:09:02.966" v="171"/>
            <ac:spMkLst>
              <pc:docMk/>
              <pc:sldMasterMk cId="3748959886" sldId="2147483696"/>
              <pc:sldLayoutMk cId="84169405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7080"/>
            <a:ext cx="10363200" cy="2738002"/>
          </a:xfrm>
        </p:spPr>
        <p:txBody>
          <a:bodyPr anchor="b"/>
          <a:lstStyle>
            <a:lvl1pPr algn="ctr"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0671"/>
            <a:ext cx="9144000" cy="1898760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317" indent="0" algn="ctr">
              <a:buNone/>
              <a:defRPr sz="2294"/>
            </a:lvl2pPr>
            <a:lvl3pPr marL="1048634" indent="0" algn="ctr">
              <a:buNone/>
              <a:defRPr sz="2064"/>
            </a:lvl3pPr>
            <a:lvl4pPr marL="1572951" indent="0" algn="ctr">
              <a:buNone/>
              <a:defRPr sz="1835"/>
            </a:lvl4pPr>
            <a:lvl5pPr marL="2097268" indent="0" algn="ctr">
              <a:buNone/>
              <a:defRPr sz="1835"/>
            </a:lvl5pPr>
            <a:lvl6pPr marL="2621585" indent="0" algn="ctr">
              <a:buNone/>
              <a:defRPr sz="1835"/>
            </a:lvl6pPr>
            <a:lvl7pPr marL="3145902" indent="0" algn="ctr">
              <a:buNone/>
              <a:defRPr sz="1835"/>
            </a:lvl7pPr>
            <a:lvl8pPr marL="3670219" indent="0" algn="ctr">
              <a:buNone/>
              <a:defRPr sz="1835"/>
            </a:lvl8pPr>
            <a:lvl9pPr marL="4194536" indent="0" algn="ctr">
              <a:buNone/>
              <a:defRPr sz="1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59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8710"/>
            <a:ext cx="2628900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8710"/>
            <a:ext cx="7734300" cy="6664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60659"/>
            <a:ext cx="10515600" cy="3271403"/>
          </a:xfrm>
        </p:spPr>
        <p:txBody>
          <a:bodyPr anchor="b"/>
          <a:lstStyle>
            <a:lvl1pPr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263011"/>
            <a:ext cx="10515600" cy="1720353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/>
                </a:solidFill>
              </a:defRPr>
            </a:lvl1pPr>
            <a:lvl2pPr marL="524317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2pPr>
            <a:lvl3pPr marL="104863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951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4pPr>
            <a:lvl5pPr marL="2097268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5pPr>
            <a:lvl6pPr marL="2621585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6pPr>
            <a:lvl7pPr marL="3145902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7pPr>
            <a:lvl8pPr marL="367021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8pPr>
            <a:lvl9pPr marL="419453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3552"/>
            <a:ext cx="5181600" cy="498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3552"/>
            <a:ext cx="5181600" cy="498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8712"/>
            <a:ext cx="10515600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27889"/>
            <a:ext cx="5157787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72718"/>
            <a:ext cx="5157787" cy="422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27889"/>
            <a:ext cx="5183188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72718"/>
            <a:ext cx="5183188" cy="422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4298"/>
            <a:ext cx="3932237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32340"/>
            <a:ext cx="6172200" cy="5588875"/>
          </a:xfrm>
        </p:spPr>
        <p:txBody>
          <a:bodyPr/>
          <a:lstStyle>
            <a:lvl1pPr>
              <a:defRPr sz="3670"/>
            </a:lvl1pPr>
            <a:lvl2pPr>
              <a:defRPr sz="3211"/>
            </a:lvl2pPr>
            <a:lvl3pPr>
              <a:defRPr sz="2752"/>
            </a:lvl3pPr>
            <a:lvl4pPr>
              <a:defRPr sz="2294"/>
            </a:lvl4pPr>
            <a:lvl5pPr>
              <a:defRPr sz="2294"/>
            </a:lvl5pPr>
            <a:lvl6pPr>
              <a:defRPr sz="2294"/>
            </a:lvl6pPr>
            <a:lvl7pPr>
              <a:defRPr sz="2294"/>
            </a:lvl7pPr>
            <a:lvl8pPr>
              <a:defRPr sz="2294"/>
            </a:lvl8pPr>
            <a:lvl9pPr>
              <a:defRPr sz="22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9342"/>
            <a:ext cx="3932237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4298"/>
            <a:ext cx="3932237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32340"/>
            <a:ext cx="6172200" cy="5588875"/>
          </a:xfrm>
        </p:spPr>
        <p:txBody>
          <a:bodyPr anchor="t"/>
          <a:lstStyle>
            <a:lvl1pPr marL="0" indent="0">
              <a:buNone/>
              <a:defRPr sz="3670"/>
            </a:lvl1pPr>
            <a:lvl2pPr marL="524317" indent="0">
              <a:buNone/>
              <a:defRPr sz="3211"/>
            </a:lvl2pPr>
            <a:lvl3pPr marL="1048634" indent="0">
              <a:buNone/>
              <a:defRPr sz="2752"/>
            </a:lvl3pPr>
            <a:lvl4pPr marL="1572951" indent="0">
              <a:buNone/>
              <a:defRPr sz="2294"/>
            </a:lvl4pPr>
            <a:lvl5pPr marL="2097268" indent="0">
              <a:buNone/>
              <a:defRPr sz="2294"/>
            </a:lvl5pPr>
            <a:lvl6pPr marL="2621585" indent="0">
              <a:buNone/>
              <a:defRPr sz="2294"/>
            </a:lvl6pPr>
            <a:lvl7pPr marL="3145902" indent="0">
              <a:buNone/>
              <a:defRPr sz="2294"/>
            </a:lvl7pPr>
            <a:lvl8pPr marL="3670219" indent="0">
              <a:buNone/>
              <a:defRPr sz="2294"/>
            </a:lvl8pPr>
            <a:lvl9pPr marL="4194536" indent="0">
              <a:buNone/>
              <a:defRPr sz="2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9342"/>
            <a:ext cx="3932237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8712"/>
            <a:ext cx="10515600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3552"/>
            <a:ext cx="10515600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89205"/>
            <a:ext cx="274320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1DCA-E0AC-4B93-AA26-5E77E92C09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89205"/>
            <a:ext cx="411480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89205"/>
            <a:ext cx="274320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0372-0F21-49B9-9B06-3411D84A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48634" rtl="0" eaLnBrk="1" latinLnBrk="0" hangingPunct="1">
        <a:lnSpc>
          <a:spcPct val="90000"/>
        </a:lnSpc>
        <a:spcBef>
          <a:spcPct val="0"/>
        </a:spcBef>
        <a:buNone/>
        <a:defRPr sz="5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8" indent="-262158" algn="l" defTabSz="1048634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1pPr>
      <a:lvl2pPr marL="786475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792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835109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9426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3743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8060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2377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6694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317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634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951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7268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1585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902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70219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4536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18669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66216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CA582E21-DADD-59E8-5640-9933C7E36B87}"/>
              </a:ext>
            </a:extLst>
          </p:cNvPr>
          <p:cNvCxnSpPr/>
          <p:nvPr/>
        </p:nvCxnSpPr>
        <p:spPr>
          <a:xfrm>
            <a:off x="1041402" y="7199662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09B5E926-2CB4-1436-5CB3-1629B804D961}"/>
              </a:ext>
            </a:extLst>
          </p:cNvPr>
          <p:cNvSpPr/>
          <p:nvPr/>
        </p:nvSpPr>
        <p:spPr>
          <a:xfrm>
            <a:off x="1041400" y="4540544"/>
            <a:ext cx="10071100" cy="1482710"/>
          </a:xfrm>
          <a:custGeom>
            <a:avLst/>
            <a:gdLst>
              <a:gd name="connsiteX0" fmla="*/ 0 w 10071100"/>
              <a:gd name="connsiteY0" fmla="*/ 1470008 h 1482710"/>
              <a:gd name="connsiteX1" fmla="*/ 4381500 w 10071100"/>
              <a:gd name="connsiteY1" fmla="*/ 111108 h 1482710"/>
              <a:gd name="connsiteX2" fmla="*/ 6388100 w 10071100"/>
              <a:gd name="connsiteY2" fmla="*/ 1482708 h 1482710"/>
              <a:gd name="connsiteX3" fmla="*/ 7645400 w 10071100"/>
              <a:gd name="connsiteY3" fmla="*/ 98408 h 1482710"/>
              <a:gd name="connsiteX4" fmla="*/ 8128000 w 10071100"/>
              <a:gd name="connsiteY4" fmla="*/ 111108 h 1482710"/>
              <a:gd name="connsiteX5" fmla="*/ 10071100 w 10071100"/>
              <a:gd name="connsiteY5" fmla="*/ 85708 h 1482710"/>
              <a:gd name="connsiteX0" fmla="*/ 0 w 10071100"/>
              <a:gd name="connsiteY0" fmla="*/ 1470008 h 1482710"/>
              <a:gd name="connsiteX1" fmla="*/ 2950029 w 10071100"/>
              <a:gd name="connsiteY1" fmla="*/ 350770 h 1482710"/>
              <a:gd name="connsiteX2" fmla="*/ 4381500 w 10071100"/>
              <a:gd name="connsiteY2" fmla="*/ 111108 h 1482710"/>
              <a:gd name="connsiteX3" fmla="*/ 6388100 w 10071100"/>
              <a:gd name="connsiteY3" fmla="*/ 1482708 h 1482710"/>
              <a:gd name="connsiteX4" fmla="*/ 7645400 w 10071100"/>
              <a:gd name="connsiteY4" fmla="*/ 98408 h 1482710"/>
              <a:gd name="connsiteX5" fmla="*/ 8128000 w 10071100"/>
              <a:gd name="connsiteY5" fmla="*/ 111108 h 1482710"/>
              <a:gd name="connsiteX6" fmla="*/ 10071100 w 10071100"/>
              <a:gd name="connsiteY6" fmla="*/ 85708 h 1482710"/>
              <a:gd name="connsiteX0" fmla="*/ 0 w 10071100"/>
              <a:gd name="connsiteY0" fmla="*/ 1470008 h 1482710"/>
              <a:gd name="connsiteX1" fmla="*/ 2572658 w 10071100"/>
              <a:gd name="connsiteY1" fmla="*/ 1395799 h 1482710"/>
              <a:gd name="connsiteX2" fmla="*/ 4381500 w 10071100"/>
              <a:gd name="connsiteY2" fmla="*/ 111108 h 1482710"/>
              <a:gd name="connsiteX3" fmla="*/ 6388100 w 10071100"/>
              <a:gd name="connsiteY3" fmla="*/ 1482708 h 1482710"/>
              <a:gd name="connsiteX4" fmla="*/ 7645400 w 10071100"/>
              <a:gd name="connsiteY4" fmla="*/ 98408 h 1482710"/>
              <a:gd name="connsiteX5" fmla="*/ 8128000 w 10071100"/>
              <a:gd name="connsiteY5" fmla="*/ 111108 h 1482710"/>
              <a:gd name="connsiteX6" fmla="*/ 10071100 w 10071100"/>
              <a:gd name="connsiteY6" fmla="*/ 85708 h 14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1100" h="1482710">
                <a:moveTo>
                  <a:pt x="0" y="1470008"/>
                </a:moveTo>
                <a:cubicBezTo>
                  <a:pt x="491672" y="1283468"/>
                  <a:pt x="1842408" y="1622282"/>
                  <a:pt x="2572658" y="1395799"/>
                </a:cubicBezTo>
                <a:cubicBezTo>
                  <a:pt x="3302908" y="1169316"/>
                  <a:pt x="3745593" y="96623"/>
                  <a:pt x="4381500" y="111108"/>
                </a:cubicBezTo>
                <a:cubicBezTo>
                  <a:pt x="5017407" y="125593"/>
                  <a:pt x="5844117" y="1484825"/>
                  <a:pt x="6388100" y="1482708"/>
                </a:cubicBezTo>
                <a:cubicBezTo>
                  <a:pt x="6932083" y="1480591"/>
                  <a:pt x="7355417" y="327008"/>
                  <a:pt x="7645400" y="98408"/>
                </a:cubicBezTo>
                <a:cubicBezTo>
                  <a:pt x="7935383" y="-130192"/>
                  <a:pt x="8128000" y="111108"/>
                  <a:pt x="8128000" y="111108"/>
                </a:cubicBezTo>
                <a:lnTo>
                  <a:pt x="10071100" y="85708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64CA915F-DB71-078F-9825-6A172703837F}"/>
              </a:ext>
            </a:extLst>
          </p:cNvPr>
          <p:cNvSpPr/>
          <p:nvPr/>
        </p:nvSpPr>
        <p:spPr>
          <a:xfrm>
            <a:off x="1066800" y="4676976"/>
            <a:ext cx="9931400" cy="1418830"/>
          </a:xfrm>
          <a:custGeom>
            <a:avLst/>
            <a:gdLst>
              <a:gd name="connsiteX0" fmla="*/ 0 w 9931400"/>
              <a:gd name="connsiteY0" fmla="*/ 50876 h 1418830"/>
              <a:gd name="connsiteX1" fmla="*/ 4356100 w 9931400"/>
              <a:gd name="connsiteY1" fmla="*/ 1371676 h 1418830"/>
              <a:gd name="connsiteX2" fmla="*/ 6375400 w 9931400"/>
              <a:gd name="connsiteY2" fmla="*/ 76 h 1418830"/>
              <a:gd name="connsiteX3" fmla="*/ 7620000 w 9931400"/>
              <a:gd name="connsiteY3" fmla="*/ 1308176 h 1418830"/>
              <a:gd name="connsiteX4" fmla="*/ 8077200 w 9931400"/>
              <a:gd name="connsiteY4" fmla="*/ 1346276 h 1418830"/>
              <a:gd name="connsiteX5" fmla="*/ 9931400 w 9931400"/>
              <a:gd name="connsiteY5" fmla="*/ 1333576 h 1418830"/>
              <a:gd name="connsiteX0" fmla="*/ 0 w 9931400"/>
              <a:gd name="connsiteY0" fmla="*/ 50876 h 1431142"/>
              <a:gd name="connsiteX1" fmla="*/ 2808514 w 9931400"/>
              <a:gd name="connsiteY1" fmla="*/ 1070681 h 1431142"/>
              <a:gd name="connsiteX2" fmla="*/ 4356100 w 9931400"/>
              <a:gd name="connsiteY2" fmla="*/ 1371676 h 1431142"/>
              <a:gd name="connsiteX3" fmla="*/ 6375400 w 9931400"/>
              <a:gd name="connsiteY3" fmla="*/ 76 h 1431142"/>
              <a:gd name="connsiteX4" fmla="*/ 7620000 w 9931400"/>
              <a:gd name="connsiteY4" fmla="*/ 1308176 h 1431142"/>
              <a:gd name="connsiteX5" fmla="*/ 8077200 w 9931400"/>
              <a:gd name="connsiteY5" fmla="*/ 1346276 h 1431142"/>
              <a:gd name="connsiteX6" fmla="*/ 9931400 w 9931400"/>
              <a:gd name="connsiteY6" fmla="*/ 1333576 h 1431142"/>
              <a:gd name="connsiteX0" fmla="*/ 0 w 9931400"/>
              <a:gd name="connsiteY0" fmla="*/ 50876 h 1418830"/>
              <a:gd name="connsiteX1" fmla="*/ 2706914 w 9931400"/>
              <a:gd name="connsiteY1" fmla="*/ 170795 h 1418830"/>
              <a:gd name="connsiteX2" fmla="*/ 4356100 w 9931400"/>
              <a:gd name="connsiteY2" fmla="*/ 1371676 h 1418830"/>
              <a:gd name="connsiteX3" fmla="*/ 6375400 w 9931400"/>
              <a:gd name="connsiteY3" fmla="*/ 76 h 1418830"/>
              <a:gd name="connsiteX4" fmla="*/ 7620000 w 9931400"/>
              <a:gd name="connsiteY4" fmla="*/ 1308176 h 1418830"/>
              <a:gd name="connsiteX5" fmla="*/ 8077200 w 9931400"/>
              <a:gd name="connsiteY5" fmla="*/ 1346276 h 1418830"/>
              <a:gd name="connsiteX6" fmla="*/ 9931400 w 9931400"/>
              <a:gd name="connsiteY6" fmla="*/ 1333576 h 1418830"/>
              <a:gd name="connsiteX0" fmla="*/ 0 w 9931400"/>
              <a:gd name="connsiteY0" fmla="*/ 50876 h 1418830"/>
              <a:gd name="connsiteX1" fmla="*/ 2402114 w 9931400"/>
              <a:gd name="connsiteY1" fmla="*/ 112737 h 1418830"/>
              <a:gd name="connsiteX2" fmla="*/ 4356100 w 9931400"/>
              <a:gd name="connsiteY2" fmla="*/ 1371676 h 1418830"/>
              <a:gd name="connsiteX3" fmla="*/ 6375400 w 9931400"/>
              <a:gd name="connsiteY3" fmla="*/ 76 h 1418830"/>
              <a:gd name="connsiteX4" fmla="*/ 7620000 w 9931400"/>
              <a:gd name="connsiteY4" fmla="*/ 1308176 h 1418830"/>
              <a:gd name="connsiteX5" fmla="*/ 8077200 w 9931400"/>
              <a:gd name="connsiteY5" fmla="*/ 1346276 h 1418830"/>
              <a:gd name="connsiteX6" fmla="*/ 9931400 w 9931400"/>
              <a:gd name="connsiteY6" fmla="*/ 1333576 h 141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1400" h="1418830">
                <a:moveTo>
                  <a:pt x="0" y="50876"/>
                </a:moveTo>
                <a:cubicBezTo>
                  <a:pt x="468086" y="220843"/>
                  <a:pt x="1676097" y="-107396"/>
                  <a:pt x="2402114" y="112737"/>
                </a:cubicBezTo>
                <a:cubicBezTo>
                  <a:pt x="3128131" y="332870"/>
                  <a:pt x="3693886" y="1390453"/>
                  <a:pt x="4356100" y="1371676"/>
                </a:cubicBezTo>
                <a:cubicBezTo>
                  <a:pt x="5018314" y="1352899"/>
                  <a:pt x="5831417" y="10659"/>
                  <a:pt x="6375400" y="76"/>
                </a:cubicBezTo>
                <a:cubicBezTo>
                  <a:pt x="6919383" y="-10507"/>
                  <a:pt x="7336367" y="1083809"/>
                  <a:pt x="7620000" y="1308176"/>
                </a:cubicBezTo>
                <a:cubicBezTo>
                  <a:pt x="7903633" y="1532543"/>
                  <a:pt x="8077200" y="1346276"/>
                  <a:pt x="8077200" y="1346276"/>
                </a:cubicBezTo>
                <a:lnTo>
                  <a:pt x="9931400" y="1333576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83E65B72-ADDA-47CE-31C6-32CA71B33455}"/>
              </a:ext>
            </a:extLst>
          </p:cNvPr>
          <p:cNvCxnSpPr/>
          <p:nvPr/>
        </p:nvCxnSpPr>
        <p:spPr>
          <a:xfrm>
            <a:off x="1041402" y="3267351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DF9D-7D49-19BD-2ABC-5AFD2ED8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531" y="4270650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 of the Netherlands - Wikipedia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9" y="2898660"/>
            <a:ext cx="110607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7" y="6830971"/>
            <a:ext cx="110590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703" y="5642250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9308A4FC-B1A5-1094-E9AB-A843550F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2035" y="4270652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Flag of the Netherlands - Wikipedia">
            <a:extLst>
              <a:ext uri="{FF2B5EF4-FFF2-40B4-BE49-F238E27FC236}">
                <a16:creationId xmlns:a16="http://schemas.microsoft.com/office/drawing/2014/main" id="{63D26113-1D71-AFB5-E9E9-E527361EC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72" y="2898660"/>
            <a:ext cx="110607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>
            <a:extLst>
              <a:ext uri="{FF2B5EF4-FFF2-40B4-BE49-F238E27FC236}">
                <a16:creationId xmlns:a16="http://schemas.microsoft.com/office/drawing/2014/main" id="{D3A10677-AFAF-A19D-DC9A-670F5A11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51" y="6830971"/>
            <a:ext cx="110590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8">
            <a:extLst>
              <a:ext uri="{FF2B5EF4-FFF2-40B4-BE49-F238E27FC236}">
                <a16:creationId xmlns:a16="http://schemas.microsoft.com/office/drawing/2014/main" id="{C5E17269-4857-AFAA-EE61-7D5D628C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02206" y="5642252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8204E0F6-5255-5B28-837A-56472C5C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60010" y="4270652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 descr="Flag of the Netherlands - Wikipedia">
            <a:extLst>
              <a:ext uri="{FF2B5EF4-FFF2-40B4-BE49-F238E27FC236}">
                <a16:creationId xmlns:a16="http://schemas.microsoft.com/office/drawing/2014/main" id="{1D459D3B-6D77-566A-5199-13053FF6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48" y="2898660"/>
            <a:ext cx="110607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>
            <a:extLst>
              <a:ext uri="{FF2B5EF4-FFF2-40B4-BE49-F238E27FC236}">
                <a16:creationId xmlns:a16="http://schemas.microsoft.com/office/drawing/2014/main" id="{51A825B3-9B46-8C00-2B98-4F21AC8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26" y="6830971"/>
            <a:ext cx="110590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8">
            <a:extLst>
              <a:ext uri="{FF2B5EF4-FFF2-40B4-BE49-F238E27FC236}">
                <a16:creationId xmlns:a16="http://schemas.microsoft.com/office/drawing/2014/main" id="{FD80A88D-34B2-78CB-E3AF-42DD115B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0182" y="5644861"/>
            <a:ext cx="1104692" cy="7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>
            <a:extLst>
              <a:ext uri="{FF2B5EF4-FFF2-40B4-BE49-F238E27FC236}">
                <a16:creationId xmlns:a16="http://schemas.microsoft.com/office/drawing/2014/main" id="{65D69D13-2E6E-5413-6516-5926726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5580" y="4270652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 descr="Flag of the Netherlands - Wikipedia">
            <a:extLst>
              <a:ext uri="{FF2B5EF4-FFF2-40B4-BE49-F238E27FC236}">
                <a16:creationId xmlns:a16="http://schemas.microsoft.com/office/drawing/2014/main" id="{95CB2E64-0AE5-1846-DF06-A71EC374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18" y="2898660"/>
            <a:ext cx="110607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>
            <a:extLst>
              <a:ext uri="{FF2B5EF4-FFF2-40B4-BE49-F238E27FC236}">
                <a16:creationId xmlns:a16="http://schemas.microsoft.com/office/drawing/2014/main" id="{5B31A4FA-BF92-BF1B-BA3D-A82B9F39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95" y="6830971"/>
            <a:ext cx="110590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5752" y="5642252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>
            <a:extLst>
              <a:ext uri="{FF2B5EF4-FFF2-40B4-BE49-F238E27FC236}">
                <a16:creationId xmlns:a16="http://schemas.microsoft.com/office/drawing/2014/main" id="{0264F7C1-0F9C-3F6A-2785-3A9E246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6606" y="4270652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 descr="Flag of the Netherlands - Wikipedia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46" y="2898660"/>
            <a:ext cx="110607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24" y="6830971"/>
            <a:ext cx="1105902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6778" y="5642252"/>
            <a:ext cx="110469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5103793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44'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8695484-0EAA-D7C1-8F68-386AEF51E22D}"/>
              </a:ext>
            </a:extLst>
          </p:cNvPr>
          <p:cNvSpPr txBox="1"/>
          <p:nvPr/>
        </p:nvSpPr>
        <p:spPr>
          <a:xfrm>
            <a:off x="7170247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67'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A4586A2-ADE0-AEAB-9E28-42C62B71DE08}"/>
              </a:ext>
            </a:extLst>
          </p:cNvPr>
          <p:cNvSpPr txBox="1"/>
          <p:nvPr/>
        </p:nvSpPr>
        <p:spPr>
          <a:xfrm>
            <a:off x="8428800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70'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99567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99567"/>
            <a:ext cx="914400" cy="91440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42287381-3C79-E032-2D20-7C0F02AF50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793" y="1565007"/>
            <a:ext cx="567112" cy="567112"/>
          </a:xfrm>
          <a:prstGeom prst="rect">
            <a:avLst/>
          </a:prstGeom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3CF367AA-FA80-8A7E-E881-52FAA27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826" y="1565007"/>
            <a:ext cx="567112" cy="567112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D03B3EDB-E39E-4C4F-4B10-566CC3508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8223" y="1565007"/>
            <a:ext cx="567112" cy="567112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27958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A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042BFFC-8D54-4B18-034A-4B3733CBB405}"/>
              </a:ext>
            </a:extLst>
          </p:cNvPr>
          <p:cNvSpPr txBox="1"/>
          <p:nvPr/>
        </p:nvSpPr>
        <p:spPr>
          <a:xfrm>
            <a:off x="5882033" y="791106"/>
            <a:ext cx="1073946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Qatar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9" name="Picture 4">
            <a:extLst>
              <a:ext uri="{FF2B5EF4-FFF2-40B4-BE49-F238E27FC236}">
                <a16:creationId xmlns:a16="http://schemas.microsoft.com/office/drawing/2014/main" id="{DD9A80FA-AEFD-802C-8D4D-FA355FE6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62479" y="304162"/>
            <a:ext cx="68275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>
            <a:extLst>
              <a:ext uri="{FF2B5EF4-FFF2-40B4-BE49-F238E27FC236}">
                <a16:creationId xmlns:a16="http://schemas.microsoft.com/office/drawing/2014/main" id="{872C5186-133C-D7B8-DECF-503F29A5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5316" y="304162"/>
            <a:ext cx="68566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>
            <a:extLst>
              <a:ext uri="{FF2B5EF4-FFF2-40B4-BE49-F238E27FC236}">
                <a16:creationId xmlns:a16="http://schemas.microsoft.com/office/drawing/2014/main" id="{E066E8D3-3E33-5013-C2AA-1374F7B9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1067" y="305533"/>
            <a:ext cx="68566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6">
            <a:extLst>
              <a:ext uri="{FF2B5EF4-FFF2-40B4-BE49-F238E27FC236}">
                <a16:creationId xmlns:a16="http://schemas.microsoft.com/office/drawing/2014/main" id="{D37D30F6-AFE8-5C13-4801-7A9E31EF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6815" y="304170"/>
            <a:ext cx="685694" cy="4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50" y="2042144"/>
            <a:ext cx="411399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2">
            <a:extLst>
              <a:ext uri="{FF2B5EF4-FFF2-40B4-BE49-F238E27FC236}">
                <a16:creationId xmlns:a16="http://schemas.microsoft.com/office/drawing/2014/main" id="{55B45944-3325-26C7-825D-5A718E09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96080" y="2042144"/>
            <a:ext cx="411399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2">
            <a:extLst>
              <a:ext uri="{FF2B5EF4-FFF2-40B4-BE49-F238E27FC236}">
                <a16:creationId xmlns:a16="http://schemas.microsoft.com/office/drawing/2014/main" id="{6DDA1595-15F1-4492-D25A-38E22928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8685" y="2042144"/>
            <a:ext cx="411399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ECCFF1F9-ADC5-BB64-A86D-8730BB8BDABA}"/>
              </a:ext>
            </a:extLst>
          </p:cNvPr>
          <p:cNvSpPr txBox="1"/>
          <p:nvPr/>
        </p:nvSpPr>
        <p:spPr>
          <a:xfrm>
            <a:off x="7285027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Ecuador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6619912-3E6E-D7BB-3C0E-A02BF9BFC684}"/>
              </a:ext>
            </a:extLst>
          </p:cNvPr>
          <p:cNvSpPr txBox="1"/>
          <p:nvPr/>
        </p:nvSpPr>
        <p:spPr>
          <a:xfrm>
            <a:off x="8826312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Senegal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B971E395-9BF9-06A5-9042-422B22518DAC}"/>
              </a:ext>
            </a:extLst>
          </p:cNvPr>
          <p:cNvSpPr txBox="1"/>
          <p:nvPr/>
        </p:nvSpPr>
        <p:spPr>
          <a:xfrm>
            <a:off x="10234622" y="791106"/>
            <a:ext cx="1670078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Netherlands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52836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05289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D40C-DC4D-8E2C-925A-A39392159F12}"/>
              </a:ext>
            </a:extLst>
          </p:cNvPr>
          <p:cNvSpPr/>
          <p:nvPr/>
        </p:nvSpPr>
        <p:spPr>
          <a:xfrm flipV="1">
            <a:off x="1066800" y="4658464"/>
            <a:ext cx="10033000" cy="1397000"/>
          </a:xfrm>
          <a:custGeom>
            <a:avLst/>
            <a:gdLst>
              <a:gd name="connsiteX0" fmla="*/ 0 w 10033000"/>
              <a:gd name="connsiteY0" fmla="*/ 0 h 1451097"/>
              <a:gd name="connsiteX1" fmla="*/ 2895600 w 10033000"/>
              <a:gd name="connsiteY1" fmla="*/ 1333500 h 1451097"/>
              <a:gd name="connsiteX2" fmla="*/ 4114800 w 10033000"/>
              <a:gd name="connsiteY2" fmla="*/ 1384300 h 1451097"/>
              <a:gd name="connsiteX3" fmla="*/ 10033000 w 10033000"/>
              <a:gd name="connsiteY3" fmla="*/ 1397000 h 1451097"/>
              <a:gd name="connsiteX0" fmla="*/ 0 w 10033000"/>
              <a:gd name="connsiteY0" fmla="*/ 0 h 1397000"/>
              <a:gd name="connsiteX1" fmla="*/ 2837543 w 10033000"/>
              <a:gd name="connsiteY1" fmla="*/ 128815 h 1397000"/>
              <a:gd name="connsiteX2" fmla="*/ 4114800 w 10033000"/>
              <a:gd name="connsiteY2" fmla="*/ 1384300 h 1397000"/>
              <a:gd name="connsiteX3" fmla="*/ 10033000 w 10033000"/>
              <a:gd name="connsiteY3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0" h="1397000">
                <a:moveTo>
                  <a:pt x="0" y="0"/>
                </a:moveTo>
                <a:cubicBezTo>
                  <a:pt x="1104900" y="551391"/>
                  <a:pt x="2151743" y="-101902"/>
                  <a:pt x="2837543" y="128815"/>
                </a:cubicBezTo>
                <a:cubicBezTo>
                  <a:pt x="3523343" y="359532"/>
                  <a:pt x="4114800" y="1384300"/>
                  <a:pt x="4114800" y="1384300"/>
                </a:cubicBezTo>
                <a:lnTo>
                  <a:pt x="10033000" y="139700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54CF0B-DCE1-E6AF-8665-2350ADA21815}"/>
              </a:ext>
            </a:extLst>
          </p:cNvPr>
          <p:cNvCxnSpPr/>
          <p:nvPr/>
        </p:nvCxnSpPr>
        <p:spPr>
          <a:xfrm>
            <a:off x="1041401" y="3268123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C9D9F0-3DFA-B872-C65C-CB4BE8A2D88A}"/>
              </a:ext>
            </a:extLst>
          </p:cNvPr>
          <p:cNvSpPr/>
          <p:nvPr/>
        </p:nvSpPr>
        <p:spPr>
          <a:xfrm>
            <a:off x="1066800" y="4639811"/>
            <a:ext cx="10033000" cy="1397000"/>
          </a:xfrm>
          <a:custGeom>
            <a:avLst/>
            <a:gdLst>
              <a:gd name="connsiteX0" fmla="*/ 0 w 10033000"/>
              <a:gd name="connsiteY0" fmla="*/ 0 h 1451097"/>
              <a:gd name="connsiteX1" fmla="*/ 2895600 w 10033000"/>
              <a:gd name="connsiteY1" fmla="*/ 1333500 h 1451097"/>
              <a:gd name="connsiteX2" fmla="*/ 4114800 w 10033000"/>
              <a:gd name="connsiteY2" fmla="*/ 1384300 h 1451097"/>
              <a:gd name="connsiteX3" fmla="*/ 10033000 w 10033000"/>
              <a:gd name="connsiteY3" fmla="*/ 1397000 h 1451097"/>
              <a:gd name="connsiteX0" fmla="*/ 0 w 10033000"/>
              <a:gd name="connsiteY0" fmla="*/ 0 h 1397000"/>
              <a:gd name="connsiteX1" fmla="*/ 2764972 w 10033000"/>
              <a:gd name="connsiteY1" fmla="*/ 99786 h 1397000"/>
              <a:gd name="connsiteX2" fmla="*/ 4114800 w 10033000"/>
              <a:gd name="connsiteY2" fmla="*/ 1384300 h 1397000"/>
              <a:gd name="connsiteX3" fmla="*/ 10033000 w 10033000"/>
              <a:gd name="connsiteY3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0" h="1397000">
                <a:moveTo>
                  <a:pt x="0" y="0"/>
                </a:moveTo>
                <a:cubicBezTo>
                  <a:pt x="1104900" y="551391"/>
                  <a:pt x="2079172" y="-130931"/>
                  <a:pt x="2764972" y="99786"/>
                </a:cubicBezTo>
                <a:cubicBezTo>
                  <a:pt x="3450772" y="330503"/>
                  <a:pt x="4114800" y="1384300"/>
                  <a:pt x="4114800" y="1384300"/>
                </a:cubicBezTo>
                <a:lnTo>
                  <a:pt x="10033000" y="139700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CA582E21-DADD-59E8-5640-9933C7E36B87}"/>
              </a:ext>
            </a:extLst>
          </p:cNvPr>
          <p:cNvCxnSpPr/>
          <p:nvPr/>
        </p:nvCxnSpPr>
        <p:spPr>
          <a:xfrm>
            <a:off x="1041401" y="7174703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8350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DF9D-7D49-19BD-2ABC-5AFD2ED8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531" y="4310048"/>
            <a:ext cx="1104692" cy="6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369" y="2922153"/>
            <a:ext cx="1106072" cy="6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372" y="6806012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703" y="5704214"/>
            <a:ext cx="1104692" cy="58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>
            <a:extLst>
              <a:ext uri="{FF2B5EF4-FFF2-40B4-BE49-F238E27FC236}">
                <a16:creationId xmlns:a16="http://schemas.microsoft.com/office/drawing/2014/main" id="{5B31A4FA-BF92-BF1B-BA3D-A82B9F39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4025" y="6806012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5357" y="5681649"/>
            <a:ext cx="1104692" cy="6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>
            <a:extLst>
              <a:ext uri="{FF2B5EF4-FFF2-40B4-BE49-F238E27FC236}">
                <a16:creationId xmlns:a16="http://schemas.microsoft.com/office/drawing/2014/main" id="{0264F7C1-0F9C-3F6A-2785-3A9E246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6606" y="4334673"/>
            <a:ext cx="1104692" cy="58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446" y="2922153"/>
            <a:ext cx="1106072" cy="6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448" y="6806012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6778" y="5681649"/>
            <a:ext cx="1104692" cy="6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4963398" y="238350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38'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8350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86187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86187"/>
            <a:ext cx="914400" cy="91440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42287381-3C79-E032-2D20-7C0F02AF50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3398" y="1551627"/>
            <a:ext cx="567112" cy="567112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31220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B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41255" y="2056823"/>
            <a:ext cx="411399" cy="2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AC7D8-5F82-3541-F61A-E83D63272A0F}"/>
              </a:ext>
            </a:extLst>
          </p:cNvPr>
          <p:cNvSpPr txBox="1"/>
          <p:nvPr/>
        </p:nvSpPr>
        <p:spPr>
          <a:xfrm>
            <a:off x="5882033" y="794366"/>
            <a:ext cx="10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England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9B3D648-14B8-B4F1-B57B-CA275B80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62479" y="332333"/>
            <a:ext cx="682751" cy="4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F693784-5A90-9212-E8A1-55154E52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5316" y="340119"/>
            <a:ext cx="685665" cy="39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C0D0B6-6256-614D-41A9-B931CA4B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1067" y="355563"/>
            <a:ext cx="685665" cy="36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AE20AC-667E-BE9B-29AA-1D1EE68E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9649" y="307431"/>
            <a:ext cx="680026" cy="4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DABE-7ADA-9E14-CD89-3D039C17E364}"/>
              </a:ext>
            </a:extLst>
          </p:cNvPr>
          <p:cNvSpPr txBox="1"/>
          <p:nvPr/>
        </p:nvSpPr>
        <p:spPr>
          <a:xfrm>
            <a:off x="7285027" y="794367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IR Iran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41656-EB64-F8C1-04F5-6B5A3505E9B4}"/>
              </a:ext>
            </a:extLst>
          </p:cNvPr>
          <p:cNvSpPr txBox="1"/>
          <p:nvPr/>
        </p:nvSpPr>
        <p:spPr>
          <a:xfrm>
            <a:off x="8572160" y="794367"/>
            <a:ext cx="1854543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United States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232C4-007F-734D-DE16-11D22696F9F5}"/>
              </a:ext>
            </a:extLst>
          </p:cNvPr>
          <p:cNvSpPr txBox="1"/>
          <p:nvPr/>
        </p:nvSpPr>
        <p:spPr>
          <a:xfrm>
            <a:off x="10234622" y="794367"/>
            <a:ext cx="1670078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Wales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4E0613C1-3F7C-9822-8870-622D5FB3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002" y="5704214"/>
            <a:ext cx="1104692" cy="58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71ACAD0-9F33-0EC0-1D9C-0BC267FA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5185" y="2938547"/>
            <a:ext cx="1104692" cy="6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18D0E4B-39BF-1054-F741-CEC2CBBC2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5185" y="4334673"/>
            <a:ext cx="1104692" cy="58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0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52841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ACAEB3-59C8-9663-E20E-8ABAF45FAA7D}"/>
              </a:ext>
            </a:extLst>
          </p:cNvPr>
          <p:cNvSpPr/>
          <p:nvPr/>
        </p:nvSpPr>
        <p:spPr>
          <a:xfrm flipV="1">
            <a:off x="1030518" y="3133732"/>
            <a:ext cx="10101943" cy="1653621"/>
          </a:xfrm>
          <a:custGeom>
            <a:avLst/>
            <a:gdLst>
              <a:gd name="connsiteX0" fmla="*/ 0 w 10101943"/>
              <a:gd name="connsiteY0" fmla="*/ 1490173 h 1611771"/>
              <a:gd name="connsiteX1" fmla="*/ 3918857 w 10101943"/>
              <a:gd name="connsiteY1" fmla="*/ 1475659 h 1611771"/>
              <a:gd name="connsiteX2" fmla="*/ 4702629 w 10101943"/>
              <a:gd name="connsiteY2" fmla="*/ 111316 h 1611771"/>
              <a:gd name="connsiteX3" fmla="*/ 5631543 w 10101943"/>
              <a:gd name="connsiteY3" fmla="*/ 82287 h 1611771"/>
              <a:gd name="connsiteX4" fmla="*/ 10101943 w 10101943"/>
              <a:gd name="connsiteY4" fmla="*/ 96801 h 1611771"/>
              <a:gd name="connsiteX0" fmla="*/ 0 w 10101943"/>
              <a:gd name="connsiteY0" fmla="*/ 1495518 h 1664893"/>
              <a:gd name="connsiteX1" fmla="*/ 3352800 w 10101943"/>
              <a:gd name="connsiteY1" fmla="*/ 1553576 h 1664893"/>
              <a:gd name="connsiteX2" fmla="*/ 4702629 w 10101943"/>
              <a:gd name="connsiteY2" fmla="*/ 116661 h 1664893"/>
              <a:gd name="connsiteX3" fmla="*/ 5631543 w 10101943"/>
              <a:gd name="connsiteY3" fmla="*/ 87632 h 1664893"/>
              <a:gd name="connsiteX4" fmla="*/ 10101943 w 10101943"/>
              <a:gd name="connsiteY4" fmla="*/ 102146 h 1664893"/>
              <a:gd name="connsiteX0" fmla="*/ 0 w 10101943"/>
              <a:gd name="connsiteY0" fmla="*/ 1494450 h 1653621"/>
              <a:gd name="connsiteX1" fmla="*/ 3033485 w 10101943"/>
              <a:gd name="connsiteY1" fmla="*/ 1537994 h 1653621"/>
              <a:gd name="connsiteX2" fmla="*/ 4702629 w 10101943"/>
              <a:gd name="connsiteY2" fmla="*/ 115593 h 1653621"/>
              <a:gd name="connsiteX3" fmla="*/ 5631543 w 10101943"/>
              <a:gd name="connsiteY3" fmla="*/ 86564 h 1653621"/>
              <a:gd name="connsiteX4" fmla="*/ 10101943 w 10101943"/>
              <a:gd name="connsiteY4" fmla="*/ 101078 h 16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1943" h="1653621">
                <a:moveTo>
                  <a:pt x="0" y="1494450"/>
                </a:moveTo>
                <a:cubicBezTo>
                  <a:pt x="1567543" y="1602098"/>
                  <a:pt x="2249714" y="1767804"/>
                  <a:pt x="3033485" y="1537994"/>
                </a:cubicBezTo>
                <a:cubicBezTo>
                  <a:pt x="3817257" y="1308184"/>
                  <a:pt x="4269619" y="357498"/>
                  <a:pt x="4702629" y="115593"/>
                </a:cubicBezTo>
                <a:cubicBezTo>
                  <a:pt x="5135639" y="-126312"/>
                  <a:pt x="5631543" y="86564"/>
                  <a:pt x="5631543" y="86564"/>
                </a:cubicBezTo>
                <a:lnTo>
                  <a:pt x="10101943" y="101078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06392B-37D8-26D1-BFE7-614E66DCE5B5}"/>
              </a:ext>
            </a:extLst>
          </p:cNvPr>
          <p:cNvSpPr/>
          <p:nvPr/>
        </p:nvSpPr>
        <p:spPr>
          <a:xfrm>
            <a:off x="1030518" y="3183563"/>
            <a:ext cx="10101943" cy="1712542"/>
          </a:xfrm>
          <a:custGeom>
            <a:avLst/>
            <a:gdLst>
              <a:gd name="connsiteX0" fmla="*/ 0 w 10101943"/>
              <a:gd name="connsiteY0" fmla="*/ 1490173 h 1611771"/>
              <a:gd name="connsiteX1" fmla="*/ 3918857 w 10101943"/>
              <a:gd name="connsiteY1" fmla="*/ 1475659 h 1611771"/>
              <a:gd name="connsiteX2" fmla="*/ 4702629 w 10101943"/>
              <a:gd name="connsiteY2" fmla="*/ 111316 h 1611771"/>
              <a:gd name="connsiteX3" fmla="*/ 5631543 w 10101943"/>
              <a:gd name="connsiteY3" fmla="*/ 82287 h 1611771"/>
              <a:gd name="connsiteX4" fmla="*/ 10101943 w 10101943"/>
              <a:gd name="connsiteY4" fmla="*/ 96801 h 1611771"/>
              <a:gd name="connsiteX0" fmla="*/ 0 w 10101943"/>
              <a:gd name="connsiteY0" fmla="*/ 1495518 h 1664892"/>
              <a:gd name="connsiteX1" fmla="*/ 3352799 w 10101943"/>
              <a:gd name="connsiteY1" fmla="*/ 1553575 h 1664892"/>
              <a:gd name="connsiteX2" fmla="*/ 4702629 w 10101943"/>
              <a:gd name="connsiteY2" fmla="*/ 116661 h 1664892"/>
              <a:gd name="connsiteX3" fmla="*/ 5631543 w 10101943"/>
              <a:gd name="connsiteY3" fmla="*/ 87632 h 1664892"/>
              <a:gd name="connsiteX4" fmla="*/ 10101943 w 10101943"/>
              <a:gd name="connsiteY4" fmla="*/ 102146 h 1664892"/>
              <a:gd name="connsiteX0" fmla="*/ 0 w 10101943"/>
              <a:gd name="connsiteY0" fmla="*/ 1499796 h 1712542"/>
              <a:gd name="connsiteX1" fmla="*/ 2946399 w 10101943"/>
              <a:gd name="connsiteY1" fmla="*/ 1615910 h 1712542"/>
              <a:gd name="connsiteX2" fmla="*/ 4702629 w 10101943"/>
              <a:gd name="connsiteY2" fmla="*/ 120939 h 1712542"/>
              <a:gd name="connsiteX3" fmla="*/ 5631543 w 10101943"/>
              <a:gd name="connsiteY3" fmla="*/ 91910 h 1712542"/>
              <a:gd name="connsiteX4" fmla="*/ 10101943 w 10101943"/>
              <a:gd name="connsiteY4" fmla="*/ 106424 h 171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1943" h="1712542">
                <a:moveTo>
                  <a:pt x="0" y="1499796"/>
                </a:moveTo>
                <a:cubicBezTo>
                  <a:pt x="1567543" y="1607444"/>
                  <a:pt x="2162628" y="1845720"/>
                  <a:pt x="2946399" y="1615910"/>
                </a:cubicBezTo>
                <a:cubicBezTo>
                  <a:pt x="3730171" y="1386100"/>
                  <a:pt x="4255105" y="374939"/>
                  <a:pt x="4702629" y="120939"/>
                </a:cubicBezTo>
                <a:cubicBezTo>
                  <a:pt x="5150153" y="-133061"/>
                  <a:pt x="5631543" y="91910"/>
                  <a:pt x="5631543" y="91910"/>
                </a:cubicBezTo>
                <a:lnTo>
                  <a:pt x="10101943" y="106424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05294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1075B1A-DF27-A672-FD3D-51E67935FF3C}"/>
              </a:ext>
            </a:extLst>
          </p:cNvPr>
          <p:cNvSpPr/>
          <p:nvPr/>
        </p:nvSpPr>
        <p:spPr>
          <a:xfrm flipV="1">
            <a:off x="1008185" y="5974045"/>
            <a:ext cx="10081846" cy="1264539"/>
          </a:xfrm>
          <a:custGeom>
            <a:avLst/>
            <a:gdLst>
              <a:gd name="connsiteX0" fmla="*/ 0 w 10081846"/>
              <a:gd name="connsiteY0" fmla="*/ 96970 h 1264539"/>
              <a:gd name="connsiteX1" fmla="*/ 5134707 w 10081846"/>
              <a:gd name="connsiteY1" fmla="*/ 73523 h 1264539"/>
              <a:gd name="connsiteX2" fmla="*/ 5251938 w 10081846"/>
              <a:gd name="connsiteY2" fmla="*/ 85246 h 1264539"/>
              <a:gd name="connsiteX3" fmla="*/ 6564923 w 10081846"/>
              <a:gd name="connsiteY3" fmla="*/ 1175493 h 1264539"/>
              <a:gd name="connsiteX4" fmla="*/ 6975230 w 10081846"/>
              <a:gd name="connsiteY4" fmla="*/ 1198939 h 1264539"/>
              <a:gd name="connsiteX5" fmla="*/ 10081846 w 10081846"/>
              <a:gd name="connsiteY5" fmla="*/ 1187216 h 126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1846" h="1264539">
                <a:moveTo>
                  <a:pt x="0" y="96970"/>
                </a:moveTo>
                <a:lnTo>
                  <a:pt x="5134707" y="73523"/>
                </a:lnTo>
                <a:cubicBezTo>
                  <a:pt x="6010030" y="71569"/>
                  <a:pt x="5013569" y="-98416"/>
                  <a:pt x="5251938" y="85246"/>
                </a:cubicBezTo>
                <a:cubicBezTo>
                  <a:pt x="5490307" y="268908"/>
                  <a:pt x="6277708" y="989878"/>
                  <a:pt x="6564923" y="1175493"/>
                </a:cubicBezTo>
                <a:cubicBezTo>
                  <a:pt x="6852138" y="1361109"/>
                  <a:pt x="6975230" y="1198939"/>
                  <a:pt x="6975230" y="1198939"/>
                </a:cubicBezTo>
                <a:lnTo>
                  <a:pt x="10081846" y="1187216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FD52A9-145F-10C1-8497-AE52D03A84DB}"/>
              </a:ext>
            </a:extLst>
          </p:cNvPr>
          <p:cNvSpPr/>
          <p:nvPr/>
        </p:nvSpPr>
        <p:spPr>
          <a:xfrm>
            <a:off x="1008185" y="5945709"/>
            <a:ext cx="10081846" cy="1264539"/>
          </a:xfrm>
          <a:custGeom>
            <a:avLst/>
            <a:gdLst>
              <a:gd name="connsiteX0" fmla="*/ 0 w 10081846"/>
              <a:gd name="connsiteY0" fmla="*/ 96970 h 1264539"/>
              <a:gd name="connsiteX1" fmla="*/ 5134707 w 10081846"/>
              <a:gd name="connsiteY1" fmla="*/ 73523 h 1264539"/>
              <a:gd name="connsiteX2" fmla="*/ 5251938 w 10081846"/>
              <a:gd name="connsiteY2" fmla="*/ 85246 h 1264539"/>
              <a:gd name="connsiteX3" fmla="*/ 6564923 w 10081846"/>
              <a:gd name="connsiteY3" fmla="*/ 1175493 h 1264539"/>
              <a:gd name="connsiteX4" fmla="*/ 6975230 w 10081846"/>
              <a:gd name="connsiteY4" fmla="*/ 1198939 h 1264539"/>
              <a:gd name="connsiteX5" fmla="*/ 10081846 w 10081846"/>
              <a:gd name="connsiteY5" fmla="*/ 1187216 h 126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1846" h="1264539">
                <a:moveTo>
                  <a:pt x="0" y="96970"/>
                </a:moveTo>
                <a:lnTo>
                  <a:pt x="5134707" y="73523"/>
                </a:lnTo>
                <a:cubicBezTo>
                  <a:pt x="6010030" y="71569"/>
                  <a:pt x="5013569" y="-98416"/>
                  <a:pt x="5251938" y="85246"/>
                </a:cubicBezTo>
                <a:cubicBezTo>
                  <a:pt x="5490307" y="268908"/>
                  <a:pt x="6277708" y="989878"/>
                  <a:pt x="6564923" y="1175493"/>
                </a:cubicBezTo>
                <a:cubicBezTo>
                  <a:pt x="6852138" y="1361109"/>
                  <a:pt x="6975230" y="1198939"/>
                  <a:pt x="6975230" y="1198939"/>
                </a:cubicBezTo>
                <a:lnTo>
                  <a:pt x="10081846" y="1187216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569" y="2922154"/>
            <a:ext cx="1185062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372" y="6851202"/>
            <a:ext cx="1105857" cy="6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686" y="5678820"/>
            <a:ext cx="1111430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>
            <a:extLst>
              <a:ext uri="{FF2B5EF4-FFF2-40B4-BE49-F238E27FC236}">
                <a16:creationId xmlns:a16="http://schemas.microsoft.com/office/drawing/2014/main" id="{D3A10677-AFAF-A19D-DC9A-670F5A11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4870" y="6798818"/>
            <a:ext cx="1105857" cy="7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8">
            <a:extLst>
              <a:ext uri="{FF2B5EF4-FFF2-40B4-BE49-F238E27FC236}">
                <a16:creationId xmlns:a16="http://schemas.microsoft.com/office/drawing/2014/main" id="{C5E17269-4857-AFAA-EE61-7D5D628C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6604" y="5681654"/>
            <a:ext cx="1103886" cy="6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>
            <a:extLst>
              <a:ext uri="{FF2B5EF4-FFF2-40B4-BE49-F238E27FC236}">
                <a16:creationId xmlns:a16="http://schemas.microsoft.com/office/drawing/2014/main" id="{65D69D13-2E6E-5413-6516-5926726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7710" y="4296004"/>
            <a:ext cx="1187511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>
            <a:extLst>
              <a:ext uri="{FF2B5EF4-FFF2-40B4-BE49-F238E27FC236}">
                <a16:creationId xmlns:a16="http://schemas.microsoft.com/office/drawing/2014/main" id="{5B31A4FA-BF92-BF1B-BA3D-A82B9F39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3586" y="6851202"/>
            <a:ext cx="1105857" cy="6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5747" y="5694350"/>
            <a:ext cx="1111430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39020" y="2922154"/>
            <a:ext cx="1185062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448" y="6798818"/>
            <a:ext cx="1105857" cy="7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7181" y="5681654"/>
            <a:ext cx="1103886" cy="6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5891079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46'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8695484-0EAA-D7C1-8F68-386AEF51E22D}"/>
              </a:ext>
            </a:extLst>
          </p:cNvPr>
          <p:cNvSpPr txBox="1"/>
          <p:nvPr/>
        </p:nvSpPr>
        <p:spPr>
          <a:xfrm>
            <a:off x="7304242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47'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86192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86192"/>
            <a:ext cx="914400" cy="91440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42287381-3C79-E032-2D20-7C0F02AF50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79" y="1551632"/>
            <a:ext cx="567112" cy="567112"/>
          </a:xfrm>
          <a:prstGeom prst="rect">
            <a:avLst/>
          </a:prstGeom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3CF367AA-FA80-8A7E-E881-52FAA27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820" y="1551632"/>
            <a:ext cx="567112" cy="567112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27594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C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9428" y="2043168"/>
            <a:ext cx="390416" cy="2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AC7D8-5F82-3541-F61A-E83D63272A0F}"/>
              </a:ext>
            </a:extLst>
          </p:cNvPr>
          <p:cNvSpPr txBox="1"/>
          <p:nvPr/>
        </p:nvSpPr>
        <p:spPr>
          <a:xfrm>
            <a:off x="5743854" y="790741"/>
            <a:ext cx="135030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Argentina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9B3D648-14B8-B4F1-B57B-CA275B80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77945" y="328707"/>
            <a:ext cx="651819" cy="4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F693784-5A90-9212-E8A1-55154E52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33532" y="336497"/>
            <a:ext cx="649224" cy="43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C0D0B6-6256-614D-41A9-B931CA4B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95819" y="351937"/>
            <a:ext cx="636152" cy="36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AE20AC-667E-BE9B-29AA-1D1EE68E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9649" y="319037"/>
            <a:ext cx="680026" cy="4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DABE-7ADA-9E14-CD89-3D039C17E364}"/>
              </a:ext>
            </a:extLst>
          </p:cNvPr>
          <p:cNvSpPr txBox="1"/>
          <p:nvPr/>
        </p:nvSpPr>
        <p:spPr>
          <a:xfrm>
            <a:off x="7159666" y="790741"/>
            <a:ext cx="1596956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Saudi Arabia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41656-EB64-F8C1-04F5-6B5A3505E9B4}"/>
              </a:ext>
            </a:extLst>
          </p:cNvPr>
          <p:cNvSpPr txBox="1"/>
          <p:nvPr/>
        </p:nvSpPr>
        <p:spPr>
          <a:xfrm>
            <a:off x="8572160" y="790741"/>
            <a:ext cx="1854543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Mexico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232C4-007F-734D-DE16-11D22696F9F5}"/>
              </a:ext>
            </a:extLst>
          </p:cNvPr>
          <p:cNvSpPr txBox="1"/>
          <p:nvPr/>
        </p:nvSpPr>
        <p:spPr>
          <a:xfrm>
            <a:off x="10234622" y="790741"/>
            <a:ext cx="1670078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Poland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C958876-4A6C-FC8E-BD7C-E24BBDE7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5264" y="2922154"/>
            <a:ext cx="1185062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83F0475-9CF9-A1E6-7E4E-8A8C942A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0156" y="2922154"/>
            <a:ext cx="1185062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1FE6420-1C53-7DE8-D5F0-9286C89F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111" y="4293780"/>
            <a:ext cx="1185062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7B5066C-0E54-E14B-7671-B196359C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0499" y="4296004"/>
            <a:ext cx="1187511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FCF95F9-2F6F-862B-50FB-B0ACFC9E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36573" y="4296004"/>
            <a:ext cx="1187511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3AD5C22-BD81-1777-4145-849F34D6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03168" y="2053764"/>
            <a:ext cx="390416" cy="2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05294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8C64A9-DCDD-24FB-2CB7-4EFBDF6B1026}"/>
              </a:ext>
            </a:extLst>
          </p:cNvPr>
          <p:cNvSpPr/>
          <p:nvPr/>
        </p:nvSpPr>
        <p:spPr>
          <a:xfrm>
            <a:off x="789322" y="5958439"/>
            <a:ext cx="10210800" cy="1259353"/>
          </a:xfrm>
          <a:custGeom>
            <a:avLst/>
            <a:gdLst>
              <a:gd name="connsiteX0" fmla="*/ 0 w 10210800"/>
              <a:gd name="connsiteY0" fmla="*/ 57558 h 1226407"/>
              <a:gd name="connsiteX1" fmla="*/ 4864100 w 10210800"/>
              <a:gd name="connsiteY1" fmla="*/ 121058 h 1226407"/>
              <a:gd name="connsiteX2" fmla="*/ 5727700 w 10210800"/>
              <a:gd name="connsiteY2" fmla="*/ 1137058 h 1226407"/>
              <a:gd name="connsiteX3" fmla="*/ 7759700 w 10210800"/>
              <a:gd name="connsiteY3" fmla="*/ 1175158 h 1226407"/>
              <a:gd name="connsiteX4" fmla="*/ 10210800 w 10210800"/>
              <a:gd name="connsiteY4" fmla="*/ 1187858 h 1226407"/>
              <a:gd name="connsiteX0" fmla="*/ 0 w 10210800"/>
              <a:gd name="connsiteY0" fmla="*/ 86761 h 1259353"/>
              <a:gd name="connsiteX1" fmla="*/ 3614849 w 10210800"/>
              <a:gd name="connsiteY1" fmla="*/ 98745 h 1259353"/>
              <a:gd name="connsiteX2" fmla="*/ 5727700 w 10210800"/>
              <a:gd name="connsiteY2" fmla="*/ 1166261 h 1259353"/>
              <a:gd name="connsiteX3" fmla="*/ 7759700 w 10210800"/>
              <a:gd name="connsiteY3" fmla="*/ 1204361 h 1259353"/>
              <a:gd name="connsiteX4" fmla="*/ 10210800 w 10210800"/>
              <a:gd name="connsiteY4" fmla="*/ 1217061 h 125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0" h="1259353">
                <a:moveTo>
                  <a:pt x="0" y="86761"/>
                </a:moveTo>
                <a:cubicBezTo>
                  <a:pt x="1954741" y="28552"/>
                  <a:pt x="2660232" y="-81172"/>
                  <a:pt x="3614849" y="98745"/>
                </a:cubicBezTo>
                <a:cubicBezTo>
                  <a:pt x="4569466" y="278662"/>
                  <a:pt x="5036892" y="981992"/>
                  <a:pt x="5727700" y="1166261"/>
                </a:cubicBezTo>
                <a:cubicBezTo>
                  <a:pt x="6418509" y="1350530"/>
                  <a:pt x="7759700" y="1204361"/>
                  <a:pt x="7759700" y="1204361"/>
                </a:cubicBezTo>
                <a:lnTo>
                  <a:pt x="10210800" y="1217061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52841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5BEE719-51AC-5654-59EC-5D924572C8B2}"/>
              </a:ext>
            </a:extLst>
          </p:cNvPr>
          <p:cNvSpPr/>
          <p:nvPr/>
        </p:nvSpPr>
        <p:spPr>
          <a:xfrm>
            <a:off x="990600" y="4519600"/>
            <a:ext cx="10185400" cy="2913682"/>
          </a:xfrm>
          <a:custGeom>
            <a:avLst/>
            <a:gdLst>
              <a:gd name="connsiteX0" fmla="*/ 0 w 10185400"/>
              <a:gd name="connsiteY0" fmla="*/ 2667657 h 2904735"/>
              <a:gd name="connsiteX1" fmla="*/ 4457700 w 10185400"/>
              <a:gd name="connsiteY1" fmla="*/ 2667657 h 2904735"/>
              <a:gd name="connsiteX2" fmla="*/ 5600700 w 10185400"/>
              <a:gd name="connsiteY2" fmla="*/ 203857 h 2904735"/>
              <a:gd name="connsiteX3" fmla="*/ 6502400 w 10185400"/>
              <a:gd name="connsiteY3" fmla="*/ 292757 h 2904735"/>
              <a:gd name="connsiteX4" fmla="*/ 7099300 w 10185400"/>
              <a:gd name="connsiteY4" fmla="*/ 1524657 h 2904735"/>
              <a:gd name="connsiteX5" fmla="*/ 7937500 w 10185400"/>
              <a:gd name="connsiteY5" fmla="*/ 1550057 h 2904735"/>
              <a:gd name="connsiteX6" fmla="*/ 10185400 w 10185400"/>
              <a:gd name="connsiteY6" fmla="*/ 1537357 h 2904735"/>
              <a:gd name="connsiteX0" fmla="*/ 0 w 10185400"/>
              <a:gd name="connsiteY0" fmla="*/ 2668600 h 2913682"/>
              <a:gd name="connsiteX1" fmla="*/ 3517542 w 10185400"/>
              <a:gd name="connsiteY1" fmla="*/ 2681478 h 2913682"/>
              <a:gd name="connsiteX2" fmla="*/ 5600700 w 10185400"/>
              <a:gd name="connsiteY2" fmla="*/ 204800 h 2913682"/>
              <a:gd name="connsiteX3" fmla="*/ 6502400 w 10185400"/>
              <a:gd name="connsiteY3" fmla="*/ 293700 h 2913682"/>
              <a:gd name="connsiteX4" fmla="*/ 7099300 w 10185400"/>
              <a:gd name="connsiteY4" fmla="*/ 1525600 h 2913682"/>
              <a:gd name="connsiteX5" fmla="*/ 7937500 w 10185400"/>
              <a:gd name="connsiteY5" fmla="*/ 1551000 h 2913682"/>
              <a:gd name="connsiteX6" fmla="*/ 10185400 w 10185400"/>
              <a:gd name="connsiteY6" fmla="*/ 1538300 h 291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85400" h="2913682">
                <a:moveTo>
                  <a:pt x="0" y="2668600"/>
                </a:moveTo>
                <a:cubicBezTo>
                  <a:pt x="1762125" y="2873916"/>
                  <a:pt x="2584092" y="3092111"/>
                  <a:pt x="3517542" y="2681478"/>
                </a:cubicBezTo>
                <a:cubicBezTo>
                  <a:pt x="4450992" y="2270845"/>
                  <a:pt x="5103224" y="602763"/>
                  <a:pt x="5600700" y="204800"/>
                </a:cubicBezTo>
                <a:cubicBezTo>
                  <a:pt x="6098176" y="-193163"/>
                  <a:pt x="6252633" y="73567"/>
                  <a:pt x="6502400" y="293700"/>
                </a:cubicBezTo>
                <a:cubicBezTo>
                  <a:pt x="6752167" y="513833"/>
                  <a:pt x="6860117" y="1316050"/>
                  <a:pt x="7099300" y="1525600"/>
                </a:cubicBezTo>
                <a:cubicBezTo>
                  <a:pt x="7338483" y="1735150"/>
                  <a:pt x="7937500" y="1551000"/>
                  <a:pt x="7937500" y="1551000"/>
                </a:cubicBezTo>
                <a:lnTo>
                  <a:pt x="10185400" y="153830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AE212F-9052-2DAB-FFA2-DE0EFCE78790}"/>
              </a:ext>
            </a:extLst>
          </p:cNvPr>
          <p:cNvSpPr/>
          <p:nvPr/>
        </p:nvSpPr>
        <p:spPr>
          <a:xfrm>
            <a:off x="1016000" y="4526547"/>
            <a:ext cx="10147300" cy="1748979"/>
          </a:xfrm>
          <a:custGeom>
            <a:avLst/>
            <a:gdLst>
              <a:gd name="connsiteX0" fmla="*/ 0 w 10147300"/>
              <a:gd name="connsiteY0" fmla="*/ 98923 h 1681902"/>
              <a:gd name="connsiteX1" fmla="*/ 4889500 w 10147300"/>
              <a:gd name="connsiteY1" fmla="*/ 149723 h 1681902"/>
              <a:gd name="connsiteX2" fmla="*/ 5575300 w 10147300"/>
              <a:gd name="connsiteY2" fmla="*/ 1521323 h 1681902"/>
              <a:gd name="connsiteX3" fmla="*/ 6426200 w 10147300"/>
              <a:gd name="connsiteY3" fmla="*/ 1508623 h 1681902"/>
              <a:gd name="connsiteX4" fmla="*/ 7010400 w 10147300"/>
              <a:gd name="connsiteY4" fmla="*/ 213223 h 1681902"/>
              <a:gd name="connsiteX5" fmla="*/ 7924800 w 10147300"/>
              <a:gd name="connsiteY5" fmla="*/ 98923 h 1681902"/>
              <a:gd name="connsiteX6" fmla="*/ 10147300 w 10147300"/>
              <a:gd name="connsiteY6" fmla="*/ 98923 h 1681902"/>
              <a:gd name="connsiteX0" fmla="*/ 0 w 10147300"/>
              <a:gd name="connsiteY0" fmla="*/ 121544 h 1707033"/>
              <a:gd name="connsiteX1" fmla="*/ 3833432 w 10147300"/>
              <a:gd name="connsiteY1" fmla="*/ 133707 h 1707033"/>
              <a:gd name="connsiteX2" fmla="*/ 5575300 w 10147300"/>
              <a:gd name="connsiteY2" fmla="*/ 1543944 h 1707033"/>
              <a:gd name="connsiteX3" fmla="*/ 6426200 w 10147300"/>
              <a:gd name="connsiteY3" fmla="*/ 1531244 h 1707033"/>
              <a:gd name="connsiteX4" fmla="*/ 7010400 w 10147300"/>
              <a:gd name="connsiteY4" fmla="*/ 235844 h 1707033"/>
              <a:gd name="connsiteX5" fmla="*/ 7924800 w 10147300"/>
              <a:gd name="connsiteY5" fmla="*/ 121544 h 1707033"/>
              <a:gd name="connsiteX6" fmla="*/ 10147300 w 10147300"/>
              <a:gd name="connsiteY6" fmla="*/ 121544 h 1707033"/>
              <a:gd name="connsiteX0" fmla="*/ 0 w 10147300"/>
              <a:gd name="connsiteY0" fmla="*/ 159752 h 1748979"/>
              <a:gd name="connsiteX1" fmla="*/ 3357182 w 10147300"/>
              <a:gd name="connsiteY1" fmla="*/ 114765 h 1748979"/>
              <a:gd name="connsiteX2" fmla="*/ 5575300 w 10147300"/>
              <a:gd name="connsiteY2" fmla="*/ 1582152 h 1748979"/>
              <a:gd name="connsiteX3" fmla="*/ 6426200 w 10147300"/>
              <a:gd name="connsiteY3" fmla="*/ 1569452 h 1748979"/>
              <a:gd name="connsiteX4" fmla="*/ 7010400 w 10147300"/>
              <a:gd name="connsiteY4" fmla="*/ 274052 h 1748979"/>
              <a:gd name="connsiteX5" fmla="*/ 7924800 w 10147300"/>
              <a:gd name="connsiteY5" fmla="*/ 159752 h 1748979"/>
              <a:gd name="connsiteX6" fmla="*/ 10147300 w 10147300"/>
              <a:gd name="connsiteY6" fmla="*/ 159752 h 174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7300" h="1748979">
                <a:moveTo>
                  <a:pt x="0" y="159752"/>
                </a:moveTo>
                <a:cubicBezTo>
                  <a:pt x="1980141" y="66618"/>
                  <a:pt x="2427965" y="-122302"/>
                  <a:pt x="3357182" y="114765"/>
                </a:cubicBezTo>
                <a:cubicBezTo>
                  <a:pt x="4286399" y="351832"/>
                  <a:pt x="5063797" y="1339704"/>
                  <a:pt x="5575300" y="1582152"/>
                </a:cubicBezTo>
                <a:cubicBezTo>
                  <a:pt x="6086803" y="1824600"/>
                  <a:pt x="6187017" y="1787469"/>
                  <a:pt x="6426200" y="1569452"/>
                </a:cubicBezTo>
                <a:cubicBezTo>
                  <a:pt x="6665383" y="1351435"/>
                  <a:pt x="6760633" y="509002"/>
                  <a:pt x="7010400" y="274052"/>
                </a:cubicBezTo>
                <a:cubicBezTo>
                  <a:pt x="7260167" y="39102"/>
                  <a:pt x="7401983" y="178802"/>
                  <a:pt x="7924800" y="159752"/>
                </a:cubicBezTo>
                <a:cubicBezTo>
                  <a:pt x="8447617" y="140702"/>
                  <a:pt x="9297458" y="150227"/>
                  <a:pt x="10147300" y="159752"/>
                </a:cubicBez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CE06EA-93DD-E22B-9DCD-BFA0A389ED41}"/>
              </a:ext>
            </a:extLst>
          </p:cNvPr>
          <p:cNvCxnSpPr/>
          <p:nvPr/>
        </p:nvCxnSpPr>
        <p:spPr>
          <a:xfrm>
            <a:off x="1044780" y="3295629"/>
            <a:ext cx="1008417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873" y="2922154"/>
            <a:ext cx="1110453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057" y="6851201"/>
            <a:ext cx="1110779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2856" y="5678820"/>
            <a:ext cx="978884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>
            <a:extLst>
              <a:ext uri="{FF2B5EF4-FFF2-40B4-BE49-F238E27FC236}">
                <a16:creationId xmlns:a16="http://schemas.microsoft.com/office/drawing/2014/main" id="{D3A10677-AFAF-A19D-DC9A-670F5A11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4375" y="6798818"/>
            <a:ext cx="973976" cy="7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8">
            <a:extLst>
              <a:ext uri="{FF2B5EF4-FFF2-40B4-BE49-F238E27FC236}">
                <a16:creationId xmlns:a16="http://schemas.microsoft.com/office/drawing/2014/main" id="{C5E17269-4857-AFAA-EE61-7D5D628C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26133" y="5681653"/>
            <a:ext cx="1110778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>
            <a:extLst>
              <a:ext uri="{FF2B5EF4-FFF2-40B4-BE49-F238E27FC236}">
                <a16:creationId xmlns:a16="http://schemas.microsoft.com/office/drawing/2014/main" id="{65D69D13-2E6E-5413-6516-5926726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19641" y="4296004"/>
            <a:ext cx="1110779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23514" y="5786823"/>
            <a:ext cx="128016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6324" y="2922154"/>
            <a:ext cx="1110453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88066" y="6798818"/>
            <a:ext cx="973976" cy="7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19665" y="5681653"/>
            <a:ext cx="1110778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6784644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58'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8695484-0EAA-D7C1-8F68-386AEF51E22D}"/>
              </a:ext>
            </a:extLst>
          </p:cNvPr>
          <p:cNvSpPr txBox="1"/>
          <p:nvPr/>
        </p:nvSpPr>
        <p:spPr>
          <a:xfrm>
            <a:off x="8197807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60'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83513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86192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86192"/>
            <a:ext cx="914400" cy="91440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42287381-3C79-E032-2D20-7C0F02AF5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644" y="1551632"/>
            <a:ext cx="567112" cy="567112"/>
          </a:xfrm>
          <a:prstGeom prst="rect">
            <a:avLst/>
          </a:prstGeom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3CF367AA-FA80-8A7E-E881-52FAA27AD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8385" y="1551632"/>
            <a:ext cx="567112" cy="567112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27594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D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82539" y="2043168"/>
            <a:ext cx="371323" cy="2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AC7D8-5F82-3541-F61A-E83D63272A0F}"/>
              </a:ext>
            </a:extLst>
          </p:cNvPr>
          <p:cNvSpPr txBox="1"/>
          <p:nvPr/>
        </p:nvSpPr>
        <p:spPr>
          <a:xfrm>
            <a:off x="5743854" y="790741"/>
            <a:ext cx="135030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France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9B3D648-14B8-B4F1-B57B-CA275B80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8463" y="328707"/>
            <a:ext cx="610782" cy="4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F693784-5A90-9212-E8A1-55154E52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1438" y="370409"/>
            <a:ext cx="733412" cy="3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C0D0B6-6256-614D-41A9-B931CA4B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27507" y="317079"/>
            <a:ext cx="572776" cy="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AE20AC-667E-BE9B-29AA-1D1EE68E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1620" y="319037"/>
            <a:ext cx="636084" cy="4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DABE-7ADA-9E14-CD89-3D039C17E364}"/>
              </a:ext>
            </a:extLst>
          </p:cNvPr>
          <p:cNvSpPr txBox="1"/>
          <p:nvPr/>
        </p:nvSpPr>
        <p:spPr>
          <a:xfrm>
            <a:off x="7159666" y="790741"/>
            <a:ext cx="1596956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Australia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41656-EB64-F8C1-04F5-6B5A3505E9B4}"/>
              </a:ext>
            </a:extLst>
          </p:cNvPr>
          <p:cNvSpPr txBox="1"/>
          <p:nvPr/>
        </p:nvSpPr>
        <p:spPr>
          <a:xfrm>
            <a:off x="8572160" y="790741"/>
            <a:ext cx="1854543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Denmark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232C4-007F-734D-DE16-11D22696F9F5}"/>
              </a:ext>
            </a:extLst>
          </p:cNvPr>
          <p:cNvSpPr txBox="1"/>
          <p:nvPr/>
        </p:nvSpPr>
        <p:spPr>
          <a:xfrm>
            <a:off x="10234622" y="790741"/>
            <a:ext cx="1670078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Tunisia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C958876-4A6C-FC8E-BD7C-E24BBDE7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26133" y="2922154"/>
            <a:ext cx="1110453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83F0475-9CF9-A1E6-7E4E-8A8C942A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1025" y="2922154"/>
            <a:ext cx="1110453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1FE6420-1C53-7DE8-D5F0-9286C89F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0438" y="4367846"/>
            <a:ext cx="128016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7B5066C-0E54-E14B-7671-B196359C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41278" y="4369457"/>
            <a:ext cx="128016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FCF95F9-2F6F-862B-50FB-B0ACFC9E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92380" y="4369457"/>
            <a:ext cx="128016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3AD5C22-BD81-1777-4145-849F34D6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52755" y="2051628"/>
            <a:ext cx="45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6A662512-263B-997B-1B0D-9DBF9395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81212" y="6798818"/>
            <a:ext cx="973976" cy="7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1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18669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66216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Freeform: Shape 1132">
            <a:extLst>
              <a:ext uri="{FF2B5EF4-FFF2-40B4-BE49-F238E27FC236}">
                <a16:creationId xmlns:a16="http://schemas.microsoft.com/office/drawing/2014/main" id="{805A03FF-840D-C1E2-FA62-2EEFC0A8A778}"/>
              </a:ext>
            </a:extLst>
          </p:cNvPr>
          <p:cNvSpPr/>
          <p:nvPr/>
        </p:nvSpPr>
        <p:spPr>
          <a:xfrm>
            <a:off x="1003300" y="4616049"/>
            <a:ext cx="10096500" cy="2619688"/>
          </a:xfrm>
          <a:custGeom>
            <a:avLst/>
            <a:gdLst>
              <a:gd name="connsiteX0" fmla="*/ 0 w 10096500"/>
              <a:gd name="connsiteY0" fmla="*/ 2584852 h 2726509"/>
              <a:gd name="connsiteX1" fmla="*/ 1803400 w 10096500"/>
              <a:gd name="connsiteY1" fmla="*/ 19452 h 2726509"/>
              <a:gd name="connsiteX2" fmla="*/ 5143500 w 10096500"/>
              <a:gd name="connsiteY2" fmla="*/ 1403752 h 2726509"/>
              <a:gd name="connsiteX3" fmla="*/ 5029200 w 10096500"/>
              <a:gd name="connsiteY3" fmla="*/ 1365652 h 2726509"/>
              <a:gd name="connsiteX4" fmla="*/ 5930900 w 10096500"/>
              <a:gd name="connsiteY4" fmla="*/ 1403752 h 2726509"/>
              <a:gd name="connsiteX5" fmla="*/ 6819900 w 10096500"/>
              <a:gd name="connsiteY5" fmla="*/ 2559452 h 2726509"/>
              <a:gd name="connsiteX6" fmla="*/ 8445500 w 10096500"/>
              <a:gd name="connsiteY6" fmla="*/ 2597552 h 2726509"/>
              <a:gd name="connsiteX7" fmla="*/ 9334500 w 10096500"/>
              <a:gd name="connsiteY7" fmla="*/ 1403752 h 2726509"/>
              <a:gd name="connsiteX8" fmla="*/ 9563100 w 10096500"/>
              <a:gd name="connsiteY8" fmla="*/ 1403752 h 2726509"/>
              <a:gd name="connsiteX9" fmla="*/ 10096500 w 10096500"/>
              <a:gd name="connsiteY9" fmla="*/ 1391052 h 2726509"/>
              <a:gd name="connsiteX0" fmla="*/ 0 w 10096500"/>
              <a:gd name="connsiteY0" fmla="*/ 2584852 h 2726509"/>
              <a:gd name="connsiteX1" fmla="*/ 1803400 w 10096500"/>
              <a:gd name="connsiteY1" fmla="*/ 19452 h 2726509"/>
              <a:gd name="connsiteX2" fmla="*/ 5143500 w 10096500"/>
              <a:gd name="connsiteY2" fmla="*/ 1403752 h 2726509"/>
              <a:gd name="connsiteX3" fmla="*/ 5029200 w 10096500"/>
              <a:gd name="connsiteY3" fmla="*/ 1365652 h 2726509"/>
              <a:gd name="connsiteX4" fmla="*/ 5543550 w 10096500"/>
              <a:gd name="connsiteY4" fmla="*/ 1429152 h 2726509"/>
              <a:gd name="connsiteX5" fmla="*/ 5930900 w 10096500"/>
              <a:gd name="connsiteY5" fmla="*/ 1403752 h 2726509"/>
              <a:gd name="connsiteX6" fmla="*/ 6819900 w 10096500"/>
              <a:gd name="connsiteY6" fmla="*/ 2559452 h 2726509"/>
              <a:gd name="connsiteX7" fmla="*/ 8445500 w 10096500"/>
              <a:gd name="connsiteY7" fmla="*/ 2597552 h 2726509"/>
              <a:gd name="connsiteX8" fmla="*/ 9334500 w 10096500"/>
              <a:gd name="connsiteY8" fmla="*/ 1403752 h 2726509"/>
              <a:gd name="connsiteX9" fmla="*/ 9563100 w 10096500"/>
              <a:gd name="connsiteY9" fmla="*/ 1403752 h 2726509"/>
              <a:gd name="connsiteX10" fmla="*/ 10096500 w 10096500"/>
              <a:gd name="connsiteY10" fmla="*/ 1391052 h 2726509"/>
              <a:gd name="connsiteX0" fmla="*/ 0 w 10096500"/>
              <a:gd name="connsiteY0" fmla="*/ 2584852 h 2726509"/>
              <a:gd name="connsiteX1" fmla="*/ 1803400 w 10096500"/>
              <a:gd name="connsiteY1" fmla="*/ 19452 h 2726509"/>
              <a:gd name="connsiteX2" fmla="*/ 5143500 w 10096500"/>
              <a:gd name="connsiteY2" fmla="*/ 1403752 h 2726509"/>
              <a:gd name="connsiteX3" fmla="*/ 5029200 w 10096500"/>
              <a:gd name="connsiteY3" fmla="*/ 1365652 h 2726509"/>
              <a:gd name="connsiteX4" fmla="*/ 5689600 w 10096500"/>
              <a:gd name="connsiteY4" fmla="*/ 1429152 h 2726509"/>
              <a:gd name="connsiteX5" fmla="*/ 5930900 w 10096500"/>
              <a:gd name="connsiteY5" fmla="*/ 1403752 h 2726509"/>
              <a:gd name="connsiteX6" fmla="*/ 6819900 w 10096500"/>
              <a:gd name="connsiteY6" fmla="*/ 2559452 h 2726509"/>
              <a:gd name="connsiteX7" fmla="*/ 8445500 w 10096500"/>
              <a:gd name="connsiteY7" fmla="*/ 2597552 h 2726509"/>
              <a:gd name="connsiteX8" fmla="*/ 9334500 w 10096500"/>
              <a:gd name="connsiteY8" fmla="*/ 1403752 h 2726509"/>
              <a:gd name="connsiteX9" fmla="*/ 9563100 w 10096500"/>
              <a:gd name="connsiteY9" fmla="*/ 1403752 h 2726509"/>
              <a:gd name="connsiteX10" fmla="*/ 10096500 w 10096500"/>
              <a:gd name="connsiteY10" fmla="*/ 1391052 h 2726509"/>
              <a:gd name="connsiteX0" fmla="*/ 0 w 10096500"/>
              <a:gd name="connsiteY0" fmla="*/ 2584852 h 2745698"/>
              <a:gd name="connsiteX1" fmla="*/ 1803400 w 10096500"/>
              <a:gd name="connsiteY1" fmla="*/ 19452 h 2745698"/>
              <a:gd name="connsiteX2" fmla="*/ 5143500 w 10096500"/>
              <a:gd name="connsiteY2" fmla="*/ 1403752 h 2745698"/>
              <a:gd name="connsiteX3" fmla="*/ 5029200 w 10096500"/>
              <a:gd name="connsiteY3" fmla="*/ 1365652 h 2745698"/>
              <a:gd name="connsiteX4" fmla="*/ 5689600 w 10096500"/>
              <a:gd name="connsiteY4" fmla="*/ 1429152 h 2745698"/>
              <a:gd name="connsiteX5" fmla="*/ 5930900 w 10096500"/>
              <a:gd name="connsiteY5" fmla="*/ 1403752 h 2745698"/>
              <a:gd name="connsiteX6" fmla="*/ 6819900 w 10096500"/>
              <a:gd name="connsiteY6" fmla="*/ 2559452 h 2745698"/>
              <a:gd name="connsiteX7" fmla="*/ 7731125 w 10096500"/>
              <a:gd name="connsiteY7" fmla="*/ 2722965 h 2745698"/>
              <a:gd name="connsiteX8" fmla="*/ 8445500 w 10096500"/>
              <a:gd name="connsiteY8" fmla="*/ 2597552 h 2745698"/>
              <a:gd name="connsiteX9" fmla="*/ 9334500 w 10096500"/>
              <a:gd name="connsiteY9" fmla="*/ 1403752 h 2745698"/>
              <a:gd name="connsiteX10" fmla="*/ 9563100 w 10096500"/>
              <a:gd name="connsiteY10" fmla="*/ 1403752 h 2745698"/>
              <a:gd name="connsiteX11" fmla="*/ 10096500 w 10096500"/>
              <a:gd name="connsiteY11" fmla="*/ 1391052 h 2745698"/>
              <a:gd name="connsiteX0" fmla="*/ 0 w 10096500"/>
              <a:gd name="connsiteY0" fmla="*/ 2584852 h 2689602"/>
              <a:gd name="connsiteX1" fmla="*/ 1803400 w 10096500"/>
              <a:gd name="connsiteY1" fmla="*/ 19452 h 2689602"/>
              <a:gd name="connsiteX2" fmla="*/ 5143500 w 10096500"/>
              <a:gd name="connsiteY2" fmla="*/ 1403752 h 2689602"/>
              <a:gd name="connsiteX3" fmla="*/ 5029200 w 10096500"/>
              <a:gd name="connsiteY3" fmla="*/ 1365652 h 2689602"/>
              <a:gd name="connsiteX4" fmla="*/ 5689600 w 10096500"/>
              <a:gd name="connsiteY4" fmla="*/ 1429152 h 2689602"/>
              <a:gd name="connsiteX5" fmla="*/ 5930900 w 10096500"/>
              <a:gd name="connsiteY5" fmla="*/ 1403752 h 2689602"/>
              <a:gd name="connsiteX6" fmla="*/ 6819900 w 10096500"/>
              <a:gd name="connsiteY6" fmla="*/ 2559452 h 2689602"/>
              <a:gd name="connsiteX7" fmla="*/ 7769225 w 10096500"/>
              <a:gd name="connsiteY7" fmla="*/ 2603902 h 2689602"/>
              <a:gd name="connsiteX8" fmla="*/ 8445500 w 10096500"/>
              <a:gd name="connsiteY8" fmla="*/ 2597552 h 2689602"/>
              <a:gd name="connsiteX9" fmla="*/ 9334500 w 10096500"/>
              <a:gd name="connsiteY9" fmla="*/ 1403752 h 2689602"/>
              <a:gd name="connsiteX10" fmla="*/ 9563100 w 10096500"/>
              <a:gd name="connsiteY10" fmla="*/ 1403752 h 2689602"/>
              <a:gd name="connsiteX11" fmla="*/ 10096500 w 10096500"/>
              <a:gd name="connsiteY11" fmla="*/ 1391052 h 2689602"/>
              <a:gd name="connsiteX0" fmla="*/ 0 w 10096500"/>
              <a:gd name="connsiteY0" fmla="*/ 2584852 h 2659788"/>
              <a:gd name="connsiteX1" fmla="*/ 1803400 w 10096500"/>
              <a:gd name="connsiteY1" fmla="*/ 19452 h 2659788"/>
              <a:gd name="connsiteX2" fmla="*/ 5143500 w 10096500"/>
              <a:gd name="connsiteY2" fmla="*/ 1403752 h 2659788"/>
              <a:gd name="connsiteX3" fmla="*/ 5029200 w 10096500"/>
              <a:gd name="connsiteY3" fmla="*/ 1365652 h 2659788"/>
              <a:gd name="connsiteX4" fmla="*/ 5689600 w 10096500"/>
              <a:gd name="connsiteY4" fmla="*/ 1429152 h 2659788"/>
              <a:gd name="connsiteX5" fmla="*/ 5930900 w 10096500"/>
              <a:gd name="connsiteY5" fmla="*/ 1403752 h 2659788"/>
              <a:gd name="connsiteX6" fmla="*/ 6819900 w 10096500"/>
              <a:gd name="connsiteY6" fmla="*/ 2559452 h 2659788"/>
              <a:gd name="connsiteX7" fmla="*/ 7769225 w 10096500"/>
              <a:gd name="connsiteY7" fmla="*/ 2603902 h 2659788"/>
              <a:gd name="connsiteX8" fmla="*/ 8421688 w 10096500"/>
              <a:gd name="connsiteY8" fmla="*/ 2545164 h 2659788"/>
              <a:gd name="connsiteX9" fmla="*/ 9334500 w 10096500"/>
              <a:gd name="connsiteY9" fmla="*/ 1403752 h 2659788"/>
              <a:gd name="connsiteX10" fmla="*/ 9563100 w 10096500"/>
              <a:gd name="connsiteY10" fmla="*/ 1403752 h 2659788"/>
              <a:gd name="connsiteX11" fmla="*/ 10096500 w 10096500"/>
              <a:gd name="connsiteY11" fmla="*/ 1391052 h 2659788"/>
              <a:gd name="connsiteX0" fmla="*/ 0 w 10096500"/>
              <a:gd name="connsiteY0" fmla="*/ 2584852 h 2654278"/>
              <a:gd name="connsiteX1" fmla="*/ 1803400 w 10096500"/>
              <a:gd name="connsiteY1" fmla="*/ 19452 h 2654278"/>
              <a:gd name="connsiteX2" fmla="*/ 5143500 w 10096500"/>
              <a:gd name="connsiteY2" fmla="*/ 1403752 h 2654278"/>
              <a:gd name="connsiteX3" fmla="*/ 5029200 w 10096500"/>
              <a:gd name="connsiteY3" fmla="*/ 1365652 h 2654278"/>
              <a:gd name="connsiteX4" fmla="*/ 5689600 w 10096500"/>
              <a:gd name="connsiteY4" fmla="*/ 1429152 h 2654278"/>
              <a:gd name="connsiteX5" fmla="*/ 5930900 w 10096500"/>
              <a:gd name="connsiteY5" fmla="*/ 1403752 h 2654278"/>
              <a:gd name="connsiteX6" fmla="*/ 6667500 w 10096500"/>
              <a:gd name="connsiteY6" fmla="*/ 2535639 h 2654278"/>
              <a:gd name="connsiteX7" fmla="*/ 7769225 w 10096500"/>
              <a:gd name="connsiteY7" fmla="*/ 2603902 h 2654278"/>
              <a:gd name="connsiteX8" fmla="*/ 8421688 w 10096500"/>
              <a:gd name="connsiteY8" fmla="*/ 2545164 h 2654278"/>
              <a:gd name="connsiteX9" fmla="*/ 9334500 w 10096500"/>
              <a:gd name="connsiteY9" fmla="*/ 1403752 h 2654278"/>
              <a:gd name="connsiteX10" fmla="*/ 9563100 w 10096500"/>
              <a:gd name="connsiteY10" fmla="*/ 1403752 h 2654278"/>
              <a:gd name="connsiteX11" fmla="*/ 10096500 w 10096500"/>
              <a:gd name="connsiteY11" fmla="*/ 1391052 h 2654278"/>
              <a:gd name="connsiteX0" fmla="*/ 0 w 10096500"/>
              <a:gd name="connsiteY0" fmla="*/ 2584852 h 2619688"/>
              <a:gd name="connsiteX1" fmla="*/ 1803400 w 10096500"/>
              <a:gd name="connsiteY1" fmla="*/ 19452 h 2619688"/>
              <a:gd name="connsiteX2" fmla="*/ 5143500 w 10096500"/>
              <a:gd name="connsiteY2" fmla="*/ 1403752 h 2619688"/>
              <a:gd name="connsiteX3" fmla="*/ 5029200 w 10096500"/>
              <a:gd name="connsiteY3" fmla="*/ 1365652 h 2619688"/>
              <a:gd name="connsiteX4" fmla="*/ 5689600 w 10096500"/>
              <a:gd name="connsiteY4" fmla="*/ 1429152 h 2619688"/>
              <a:gd name="connsiteX5" fmla="*/ 5930900 w 10096500"/>
              <a:gd name="connsiteY5" fmla="*/ 1403752 h 2619688"/>
              <a:gd name="connsiteX6" fmla="*/ 6667500 w 10096500"/>
              <a:gd name="connsiteY6" fmla="*/ 2535639 h 2619688"/>
              <a:gd name="connsiteX7" fmla="*/ 7826375 w 10096500"/>
              <a:gd name="connsiteY7" fmla="*/ 2508652 h 2619688"/>
              <a:gd name="connsiteX8" fmla="*/ 8421688 w 10096500"/>
              <a:gd name="connsiteY8" fmla="*/ 2545164 h 2619688"/>
              <a:gd name="connsiteX9" fmla="*/ 9334500 w 10096500"/>
              <a:gd name="connsiteY9" fmla="*/ 1403752 h 2619688"/>
              <a:gd name="connsiteX10" fmla="*/ 9563100 w 10096500"/>
              <a:gd name="connsiteY10" fmla="*/ 1403752 h 2619688"/>
              <a:gd name="connsiteX11" fmla="*/ 10096500 w 10096500"/>
              <a:gd name="connsiteY11" fmla="*/ 1391052 h 26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96500" h="2619688">
                <a:moveTo>
                  <a:pt x="0" y="2584852"/>
                </a:moveTo>
                <a:cubicBezTo>
                  <a:pt x="473075" y="1400577"/>
                  <a:pt x="946150" y="216302"/>
                  <a:pt x="1803400" y="19452"/>
                </a:cubicBezTo>
                <a:cubicBezTo>
                  <a:pt x="2660650" y="-177398"/>
                  <a:pt x="4605867" y="1179385"/>
                  <a:pt x="5143500" y="1403752"/>
                </a:cubicBezTo>
                <a:cubicBezTo>
                  <a:pt x="5681133" y="1628119"/>
                  <a:pt x="4938183" y="1361419"/>
                  <a:pt x="5029200" y="1365652"/>
                </a:cubicBezTo>
                <a:cubicBezTo>
                  <a:pt x="5120217" y="1369885"/>
                  <a:pt x="5539317" y="1422802"/>
                  <a:pt x="5689600" y="1429152"/>
                </a:cubicBezTo>
                <a:cubicBezTo>
                  <a:pt x="5839883" y="1435502"/>
                  <a:pt x="5767917" y="1219338"/>
                  <a:pt x="5930900" y="1403752"/>
                </a:cubicBezTo>
                <a:cubicBezTo>
                  <a:pt x="6093883" y="1588167"/>
                  <a:pt x="6351588" y="2351489"/>
                  <a:pt x="6667500" y="2535639"/>
                </a:cubicBezTo>
                <a:cubicBezTo>
                  <a:pt x="6983412" y="2719789"/>
                  <a:pt x="7555442" y="2502302"/>
                  <a:pt x="7826375" y="2508652"/>
                </a:cubicBezTo>
                <a:cubicBezTo>
                  <a:pt x="8097308" y="2515002"/>
                  <a:pt x="8170334" y="2729314"/>
                  <a:pt x="8421688" y="2545164"/>
                </a:cubicBezTo>
                <a:cubicBezTo>
                  <a:pt x="8673042" y="2361014"/>
                  <a:pt x="9144265" y="1593987"/>
                  <a:pt x="9334500" y="1403752"/>
                </a:cubicBezTo>
                <a:cubicBezTo>
                  <a:pt x="9524735" y="1213517"/>
                  <a:pt x="9563100" y="1403752"/>
                  <a:pt x="9563100" y="1403752"/>
                </a:cubicBezTo>
                <a:lnTo>
                  <a:pt x="10096500" y="1391052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2" name="Freeform: Shape 1131">
            <a:extLst>
              <a:ext uri="{FF2B5EF4-FFF2-40B4-BE49-F238E27FC236}">
                <a16:creationId xmlns:a16="http://schemas.microsoft.com/office/drawing/2014/main" id="{6F238F00-19BC-F5D9-E64B-BDDB332BEB97}"/>
              </a:ext>
            </a:extLst>
          </p:cNvPr>
          <p:cNvSpPr/>
          <p:nvPr/>
        </p:nvSpPr>
        <p:spPr>
          <a:xfrm>
            <a:off x="1054100" y="4660887"/>
            <a:ext cx="10045700" cy="2655290"/>
          </a:xfrm>
          <a:custGeom>
            <a:avLst/>
            <a:gdLst>
              <a:gd name="connsiteX0" fmla="*/ 0 w 10045700"/>
              <a:gd name="connsiteY0" fmla="*/ 1320814 h 2642355"/>
              <a:gd name="connsiteX1" fmla="*/ 1905000 w 10045700"/>
              <a:gd name="connsiteY1" fmla="*/ 2565414 h 2642355"/>
              <a:gd name="connsiteX2" fmla="*/ 2070100 w 10045700"/>
              <a:gd name="connsiteY2" fmla="*/ 2514614 h 2642355"/>
              <a:gd name="connsiteX3" fmla="*/ 5803900 w 10045700"/>
              <a:gd name="connsiteY3" fmla="*/ 2552714 h 2642355"/>
              <a:gd name="connsiteX4" fmla="*/ 6680200 w 10045700"/>
              <a:gd name="connsiteY4" fmla="*/ 1346214 h 2642355"/>
              <a:gd name="connsiteX5" fmla="*/ 6883400 w 10045700"/>
              <a:gd name="connsiteY5" fmla="*/ 1371614 h 2642355"/>
              <a:gd name="connsiteX6" fmla="*/ 7620000 w 10045700"/>
              <a:gd name="connsiteY6" fmla="*/ 14 h 2642355"/>
              <a:gd name="connsiteX7" fmla="*/ 8394700 w 10045700"/>
              <a:gd name="connsiteY7" fmla="*/ 1346214 h 2642355"/>
              <a:gd name="connsiteX8" fmla="*/ 9321800 w 10045700"/>
              <a:gd name="connsiteY8" fmla="*/ 2540014 h 2642355"/>
              <a:gd name="connsiteX9" fmla="*/ 9512300 w 10045700"/>
              <a:gd name="connsiteY9" fmla="*/ 2514614 h 2642355"/>
              <a:gd name="connsiteX10" fmla="*/ 10045700 w 10045700"/>
              <a:gd name="connsiteY10" fmla="*/ 2514614 h 2642355"/>
              <a:gd name="connsiteX0" fmla="*/ 0 w 10045700"/>
              <a:gd name="connsiteY0" fmla="*/ 1320814 h 2671523"/>
              <a:gd name="connsiteX1" fmla="*/ 1905000 w 10045700"/>
              <a:gd name="connsiteY1" fmla="*/ 2565414 h 2671523"/>
              <a:gd name="connsiteX2" fmla="*/ 2070100 w 10045700"/>
              <a:gd name="connsiteY2" fmla="*/ 2514614 h 2671523"/>
              <a:gd name="connsiteX3" fmla="*/ 4921250 w 10045700"/>
              <a:gd name="connsiteY3" fmla="*/ 2622564 h 2671523"/>
              <a:gd name="connsiteX4" fmla="*/ 5803900 w 10045700"/>
              <a:gd name="connsiteY4" fmla="*/ 2552714 h 2671523"/>
              <a:gd name="connsiteX5" fmla="*/ 6680200 w 10045700"/>
              <a:gd name="connsiteY5" fmla="*/ 1346214 h 2671523"/>
              <a:gd name="connsiteX6" fmla="*/ 6883400 w 10045700"/>
              <a:gd name="connsiteY6" fmla="*/ 1371614 h 2671523"/>
              <a:gd name="connsiteX7" fmla="*/ 7620000 w 10045700"/>
              <a:gd name="connsiteY7" fmla="*/ 14 h 2671523"/>
              <a:gd name="connsiteX8" fmla="*/ 8394700 w 10045700"/>
              <a:gd name="connsiteY8" fmla="*/ 1346214 h 2671523"/>
              <a:gd name="connsiteX9" fmla="*/ 9321800 w 10045700"/>
              <a:gd name="connsiteY9" fmla="*/ 2540014 h 2671523"/>
              <a:gd name="connsiteX10" fmla="*/ 9512300 w 10045700"/>
              <a:gd name="connsiteY10" fmla="*/ 2514614 h 2671523"/>
              <a:gd name="connsiteX11" fmla="*/ 10045700 w 10045700"/>
              <a:gd name="connsiteY11" fmla="*/ 2514614 h 2671523"/>
              <a:gd name="connsiteX0" fmla="*/ 0 w 10045700"/>
              <a:gd name="connsiteY0" fmla="*/ 1320814 h 2650281"/>
              <a:gd name="connsiteX1" fmla="*/ 1905000 w 10045700"/>
              <a:gd name="connsiteY1" fmla="*/ 2565414 h 2650281"/>
              <a:gd name="connsiteX2" fmla="*/ 2070100 w 10045700"/>
              <a:gd name="connsiteY2" fmla="*/ 2514614 h 2650281"/>
              <a:gd name="connsiteX3" fmla="*/ 5086350 w 10045700"/>
              <a:gd name="connsiteY3" fmla="*/ 2571764 h 2650281"/>
              <a:gd name="connsiteX4" fmla="*/ 5803900 w 10045700"/>
              <a:gd name="connsiteY4" fmla="*/ 2552714 h 2650281"/>
              <a:gd name="connsiteX5" fmla="*/ 6680200 w 10045700"/>
              <a:gd name="connsiteY5" fmla="*/ 1346214 h 2650281"/>
              <a:gd name="connsiteX6" fmla="*/ 6883400 w 10045700"/>
              <a:gd name="connsiteY6" fmla="*/ 1371614 h 2650281"/>
              <a:gd name="connsiteX7" fmla="*/ 7620000 w 10045700"/>
              <a:gd name="connsiteY7" fmla="*/ 14 h 2650281"/>
              <a:gd name="connsiteX8" fmla="*/ 8394700 w 10045700"/>
              <a:gd name="connsiteY8" fmla="*/ 1346214 h 2650281"/>
              <a:gd name="connsiteX9" fmla="*/ 9321800 w 10045700"/>
              <a:gd name="connsiteY9" fmla="*/ 2540014 h 2650281"/>
              <a:gd name="connsiteX10" fmla="*/ 9512300 w 10045700"/>
              <a:gd name="connsiteY10" fmla="*/ 2514614 h 2650281"/>
              <a:gd name="connsiteX11" fmla="*/ 10045700 w 10045700"/>
              <a:gd name="connsiteY11" fmla="*/ 2514614 h 2650281"/>
              <a:gd name="connsiteX0" fmla="*/ 0 w 10045700"/>
              <a:gd name="connsiteY0" fmla="*/ 1320814 h 2655290"/>
              <a:gd name="connsiteX1" fmla="*/ 1905000 w 10045700"/>
              <a:gd name="connsiteY1" fmla="*/ 2565414 h 2655290"/>
              <a:gd name="connsiteX2" fmla="*/ 1930400 w 10045700"/>
              <a:gd name="connsiteY2" fmla="*/ 2559064 h 2655290"/>
              <a:gd name="connsiteX3" fmla="*/ 5086350 w 10045700"/>
              <a:gd name="connsiteY3" fmla="*/ 2571764 h 2655290"/>
              <a:gd name="connsiteX4" fmla="*/ 5803900 w 10045700"/>
              <a:gd name="connsiteY4" fmla="*/ 2552714 h 2655290"/>
              <a:gd name="connsiteX5" fmla="*/ 6680200 w 10045700"/>
              <a:gd name="connsiteY5" fmla="*/ 1346214 h 2655290"/>
              <a:gd name="connsiteX6" fmla="*/ 6883400 w 10045700"/>
              <a:gd name="connsiteY6" fmla="*/ 1371614 h 2655290"/>
              <a:gd name="connsiteX7" fmla="*/ 7620000 w 10045700"/>
              <a:gd name="connsiteY7" fmla="*/ 14 h 2655290"/>
              <a:gd name="connsiteX8" fmla="*/ 8394700 w 10045700"/>
              <a:gd name="connsiteY8" fmla="*/ 1346214 h 2655290"/>
              <a:gd name="connsiteX9" fmla="*/ 9321800 w 10045700"/>
              <a:gd name="connsiteY9" fmla="*/ 2540014 h 2655290"/>
              <a:gd name="connsiteX10" fmla="*/ 9512300 w 10045700"/>
              <a:gd name="connsiteY10" fmla="*/ 2514614 h 2655290"/>
              <a:gd name="connsiteX11" fmla="*/ 10045700 w 10045700"/>
              <a:gd name="connsiteY11" fmla="*/ 2514614 h 2655290"/>
              <a:gd name="connsiteX0" fmla="*/ 0 w 10045700"/>
              <a:gd name="connsiteY0" fmla="*/ 1320814 h 2662904"/>
              <a:gd name="connsiteX1" fmla="*/ 1905000 w 10045700"/>
              <a:gd name="connsiteY1" fmla="*/ 2565414 h 2662904"/>
              <a:gd name="connsiteX2" fmla="*/ 1930400 w 10045700"/>
              <a:gd name="connsiteY2" fmla="*/ 2559064 h 2662904"/>
              <a:gd name="connsiteX3" fmla="*/ 5086350 w 10045700"/>
              <a:gd name="connsiteY3" fmla="*/ 2571764 h 2662904"/>
              <a:gd name="connsiteX4" fmla="*/ 5480050 w 10045700"/>
              <a:gd name="connsiteY4" fmla="*/ 2609863 h 2662904"/>
              <a:gd name="connsiteX5" fmla="*/ 5803900 w 10045700"/>
              <a:gd name="connsiteY5" fmla="*/ 2552714 h 2662904"/>
              <a:gd name="connsiteX6" fmla="*/ 6680200 w 10045700"/>
              <a:gd name="connsiteY6" fmla="*/ 1346214 h 2662904"/>
              <a:gd name="connsiteX7" fmla="*/ 6883400 w 10045700"/>
              <a:gd name="connsiteY7" fmla="*/ 1371614 h 2662904"/>
              <a:gd name="connsiteX8" fmla="*/ 7620000 w 10045700"/>
              <a:gd name="connsiteY8" fmla="*/ 14 h 2662904"/>
              <a:gd name="connsiteX9" fmla="*/ 8394700 w 10045700"/>
              <a:gd name="connsiteY9" fmla="*/ 1346214 h 2662904"/>
              <a:gd name="connsiteX10" fmla="*/ 9321800 w 10045700"/>
              <a:gd name="connsiteY10" fmla="*/ 2540014 h 2662904"/>
              <a:gd name="connsiteX11" fmla="*/ 9512300 w 10045700"/>
              <a:gd name="connsiteY11" fmla="*/ 2514614 h 2662904"/>
              <a:gd name="connsiteX12" fmla="*/ 10045700 w 10045700"/>
              <a:gd name="connsiteY12" fmla="*/ 2514614 h 2662904"/>
              <a:gd name="connsiteX0" fmla="*/ 0 w 10045700"/>
              <a:gd name="connsiteY0" fmla="*/ 1320814 h 2655290"/>
              <a:gd name="connsiteX1" fmla="*/ 1905000 w 10045700"/>
              <a:gd name="connsiteY1" fmla="*/ 2565414 h 2655290"/>
              <a:gd name="connsiteX2" fmla="*/ 1930400 w 10045700"/>
              <a:gd name="connsiteY2" fmla="*/ 2559064 h 2655290"/>
              <a:gd name="connsiteX3" fmla="*/ 5086350 w 10045700"/>
              <a:gd name="connsiteY3" fmla="*/ 2571764 h 2655290"/>
              <a:gd name="connsiteX4" fmla="*/ 5619750 w 10045700"/>
              <a:gd name="connsiteY4" fmla="*/ 2590813 h 2655290"/>
              <a:gd name="connsiteX5" fmla="*/ 5803900 w 10045700"/>
              <a:gd name="connsiteY5" fmla="*/ 2552714 h 2655290"/>
              <a:gd name="connsiteX6" fmla="*/ 6680200 w 10045700"/>
              <a:gd name="connsiteY6" fmla="*/ 1346214 h 2655290"/>
              <a:gd name="connsiteX7" fmla="*/ 6883400 w 10045700"/>
              <a:gd name="connsiteY7" fmla="*/ 1371614 h 2655290"/>
              <a:gd name="connsiteX8" fmla="*/ 7620000 w 10045700"/>
              <a:gd name="connsiteY8" fmla="*/ 14 h 2655290"/>
              <a:gd name="connsiteX9" fmla="*/ 8394700 w 10045700"/>
              <a:gd name="connsiteY9" fmla="*/ 1346214 h 2655290"/>
              <a:gd name="connsiteX10" fmla="*/ 9321800 w 10045700"/>
              <a:gd name="connsiteY10" fmla="*/ 2540014 h 2655290"/>
              <a:gd name="connsiteX11" fmla="*/ 9512300 w 10045700"/>
              <a:gd name="connsiteY11" fmla="*/ 2514614 h 2655290"/>
              <a:gd name="connsiteX12" fmla="*/ 10045700 w 10045700"/>
              <a:gd name="connsiteY12" fmla="*/ 2514614 h 265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45700" h="2655290">
                <a:moveTo>
                  <a:pt x="0" y="1320814"/>
                </a:moveTo>
                <a:cubicBezTo>
                  <a:pt x="779991" y="1843630"/>
                  <a:pt x="1583267" y="2359039"/>
                  <a:pt x="1905000" y="2565414"/>
                </a:cubicBezTo>
                <a:cubicBezTo>
                  <a:pt x="2226733" y="2771789"/>
                  <a:pt x="1400175" y="2558006"/>
                  <a:pt x="1930400" y="2559064"/>
                </a:cubicBezTo>
                <a:lnTo>
                  <a:pt x="5086350" y="2571764"/>
                </a:lnTo>
                <a:cubicBezTo>
                  <a:pt x="5677958" y="2580230"/>
                  <a:pt x="5500158" y="2593988"/>
                  <a:pt x="5619750" y="2590813"/>
                </a:cubicBezTo>
                <a:cubicBezTo>
                  <a:pt x="5739342" y="2587638"/>
                  <a:pt x="5627158" y="2760147"/>
                  <a:pt x="5803900" y="2552714"/>
                </a:cubicBezTo>
                <a:cubicBezTo>
                  <a:pt x="5980642" y="2345281"/>
                  <a:pt x="6500283" y="1543064"/>
                  <a:pt x="6680200" y="1346214"/>
                </a:cubicBezTo>
                <a:cubicBezTo>
                  <a:pt x="6860117" y="1149364"/>
                  <a:pt x="6726767" y="1595981"/>
                  <a:pt x="6883400" y="1371614"/>
                </a:cubicBezTo>
                <a:cubicBezTo>
                  <a:pt x="7040033" y="1147247"/>
                  <a:pt x="7368117" y="4247"/>
                  <a:pt x="7620000" y="14"/>
                </a:cubicBezTo>
                <a:cubicBezTo>
                  <a:pt x="7871883" y="-4219"/>
                  <a:pt x="8111067" y="922881"/>
                  <a:pt x="8394700" y="1346214"/>
                </a:cubicBezTo>
                <a:cubicBezTo>
                  <a:pt x="8678333" y="1769547"/>
                  <a:pt x="9135533" y="2345281"/>
                  <a:pt x="9321800" y="2540014"/>
                </a:cubicBezTo>
                <a:cubicBezTo>
                  <a:pt x="9508067" y="2734747"/>
                  <a:pt x="9391650" y="2518847"/>
                  <a:pt x="9512300" y="2514614"/>
                </a:cubicBezTo>
                <a:cubicBezTo>
                  <a:pt x="9632950" y="2510381"/>
                  <a:pt x="9839325" y="2512497"/>
                  <a:pt x="10045700" y="2514614"/>
                </a:cubicBez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Freeform: Shape 1130">
            <a:extLst>
              <a:ext uri="{FF2B5EF4-FFF2-40B4-BE49-F238E27FC236}">
                <a16:creationId xmlns:a16="http://schemas.microsoft.com/office/drawing/2014/main" id="{96C1F539-0D74-FA47-AB73-0739E6B3C4CA}"/>
              </a:ext>
            </a:extLst>
          </p:cNvPr>
          <p:cNvSpPr/>
          <p:nvPr/>
        </p:nvSpPr>
        <p:spPr>
          <a:xfrm>
            <a:off x="1054100" y="3179132"/>
            <a:ext cx="10058400" cy="2815271"/>
          </a:xfrm>
          <a:custGeom>
            <a:avLst/>
            <a:gdLst>
              <a:gd name="connsiteX0" fmla="*/ 0 w 10058400"/>
              <a:gd name="connsiteY0" fmla="*/ 1456368 h 2815271"/>
              <a:gd name="connsiteX1" fmla="*/ 1905000 w 10058400"/>
              <a:gd name="connsiteY1" fmla="*/ 2815268 h 2815271"/>
              <a:gd name="connsiteX2" fmla="*/ 5080000 w 10058400"/>
              <a:gd name="connsiteY2" fmla="*/ 1469068 h 2815271"/>
              <a:gd name="connsiteX3" fmla="*/ 5892800 w 10058400"/>
              <a:gd name="connsiteY3" fmla="*/ 97468 h 2815271"/>
              <a:gd name="connsiteX4" fmla="*/ 6070600 w 10058400"/>
              <a:gd name="connsiteY4" fmla="*/ 110168 h 2815271"/>
              <a:gd name="connsiteX5" fmla="*/ 10058400 w 10058400"/>
              <a:gd name="connsiteY5" fmla="*/ 97468 h 281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0" h="2815271">
                <a:moveTo>
                  <a:pt x="0" y="1456368"/>
                </a:moveTo>
                <a:cubicBezTo>
                  <a:pt x="529166" y="2134759"/>
                  <a:pt x="1058333" y="2813151"/>
                  <a:pt x="1905000" y="2815268"/>
                </a:cubicBezTo>
                <a:cubicBezTo>
                  <a:pt x="2751667" y="2817385"/>
                  <a:pt x="4415367" y="1922035"/>
                  <a:pt x="5080000" y="1469068"/>
                </a:cubicBezTo>
                <a:cubicBezTo>
                  <a:pt x="5744633" y="1016101"/>
                  <a:pt x="5727700" y="323951"/>
                  <a:pt x="5892800" y="97468"/>
                </a:cubicBezTo>
                <a:cubicBezTo>
                  <a:pt x="6057900" y="-129015"/>
                  <a:pt x="6070600" y="110168"/>
                  <a:pt x="6070600" y="110168"/>
                </a:cubicBezTo>
                <a:lnTo>
                  <a:pt x="10058400" y="97468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9" name="Freeform: Shape 1128">
            <a:extLst>
              <a:ext uri="{FF2B5EF4-FFF2-40B4-BE49-F238E27FC236}">
                <a16:creationId xmlns:a16="http://schemas.microsoft.com/office/drawing/2014/main" id="{7C79E546-9744-3E7D-86A2-4600193A4F96}"/>
              </a:ext>
            </a:extLst>
          </p:cNvPr>
          <p:cNvSpPr/>
          <p:nvPr/>
        </p:nvSpPr>
        <p:spPr>
          <a:xfrm>
            <a:off x="1016000" y="3240536"/>
            <a:ext cx="10109200" cy="2753875"/>
          </a:xfrm>
          <a:custGeom>
            <a:avLst/>
            <a:gdLst>
              <a:gd name="connsiteX0" fmla="*/ 0 w 10083800"/>
              <a:gd name="connsiteY0" fmla="*/ 10664 h 2753875"/>
              <a:gd name="connsiteX1" fmla="*/ 4940300 w 10083800"/>
              <a:gd name="connsiteY1" fmla="*/ 36064 h 2753875"/>
              <a:gd name="connsiteX2" fmla="*/ 5232400 w 10083800"/>
              <a:gd name="connsiteY2" fmla="*/ 124964 h 2753875"/>
              <a:gd name="connsiteX3" fmla="*/ 5867400 w 10083800"/>
              <a:gd name="connsiteY3" fmla="*/ 1407664 h 2753875"/>
              <a:gd name="connsiteX4" fmla="*/ 6667500 w 10083800"/>
              <a:gd name="connsiteY4" fmla="*/ 1382264 h 2753875"/>
              <a:gd name="connsiteX5" fmla="*/ 7658100 w 10083800"/>
              <a:gd name="connsiteY5" fmla="*/ 2753864 h 2753875"/>
              <a:gd name="connsiteX6" fmla="*/ 8331200 w 10083800"/>
              <a:gd name="connsiteY6" fmla="*/ 1407664 h 2753875"/>
              <a:gd name="connsiteX7" fmla="*/ 8597900 w 10083800"/>
              <a:gd name="connsiteY7" fmla="*/ 1407664 h 2753875"/>
              <a:gd name="connsiteX8" fmla="*/ 10083800 w 10083800"/>
              <a:gd name="connsiteY8" fmla="*/ 1407664 h 2753875"/>
              <a:gd name="connsiteX0" fmla="*/ 0 w 10096500"/>
              <a:gd name="connsiteY0" fmla="*/ 48764 h 2753875"/>
              <a:gd name="connsiteX1" fmla="*/ 4953000 w 10096500"/>
              <a:gd name="connsiteY1" fmla="*/ 36064 h 2753875"/>
              <a:gd name="connsiteX2" fmla="*/ 5245100 w 10096500"/>
              <a:gd name="connsiteY2" fmla="*/ 124964 h 2753875"/>
              <a:gd name="connsiteX3" fmla="*/ 5880100 w 10096500"/>
              <a:gd name="connsiteY3" fmla="*/ 1407664 h 2753875"/>
              <a:gd name="connsiteX4" fmla="*/ 6680200 w 10096500"/>
              <a:gd name="connsiteY4" fmla="*/ 1382264 h 2753875"/>
              <a:gd name="connsiteX5" fmla="*/ 7670800 w 10096500"/>
              <a:gd name="connsiteY5" fmla="*/ 2753864 h 2753875"/>
              <a:gd name="connsiteX6" fmla="*/ 8343900 w 10096500"/>
              <a:gd name="connsiteY6" fmla="*/ 1407664 h 2753875"/>
              <a:gd name="connsiteX7" fmla="*/ 8610600 w 10096500"/>
              <a:gd name="connsiteY7" fmla="*/ 1407664 h 2753875"/>
              <a:gd name="connsiteX8" fmla="*/ 10096500 w 10096500"/>
              <a:gd name="connsiteY8" fmla="*/ 1407664 h 2753875"/>
              <a:gd name="connsiteX0" fmla="*/ 0 w 10096500"/>
              <a:gd name="connsiteY0" fmla="*/ 48764 h 2753875"/>
              <a:gd name="connsiteX1" fmla="*/ 4953000 w 10096500"/>
              <a:gd name="connsiteY1" fmla="*/ 36064 h 2753875"/>
              <a:gd name="connsiteX2" fmla="*/ 5245100 w 10096500"/>
              <a:gd name="connsiteY2" fmla="*/ 124964 h 2753875"/>
              <a:gd name="connsiteX3" fmla="*/ 5880100 w 10096500"/>
              <a:gd name="connsiteY3" fmla="*/ 1407664 h 2753875"/>
              <a:gd name="connsiteX4" fmla="*/ 6680200 w 10096500"/>
              <a:gd name="connsiteY4" fmla="*/ 1382264 h 2753875"/>
              <a:gd name="connsiteX5" fmla="*/ 7670800 w 10096500"/>
              <a:gd name="connsiteY5" fmla="*/ 2753864 h 2753875"/>
              <a:gd name="connsiteX6" fmla="*/ 8343900 w 10096500"/>
              <a:gd name="connsiteY6" fmla="*/ 1407664 h 2753875"/>
              <a:gd name="connsiteX7" fmla="*/ 8610600 w 10096500"/>
              <a:gd name="connsiteY7" fmla="*/ 1407664 h 2753875"/>
              <a:gd name="connsiteX8" fmla="*/ 10096500 w 10096500"/>
              <a:gd name="connsiteY8" fmla="*/ 1407664 h 2753875"/>
              <a:gd name="connsiteX0" fmla="*/ 0 w 10109200"/>
              <a:gd name="connsiteY0" fmla="*/ 36064 h 2753875"/>
              <a:gd name="connsiteX1" fmla="*/ 4965700 w 10109200"/>
              <a:gd name="connsiteY1" fmla="*/ 36064 h 2753875"/>
              <a:gd name="connsiteX2" fmla="*/ 5257800 w 10109200"/>
              <a:gd name="connsiteY2" fmla="*/ 124964 h 2753875"/>
              <a:gd name="connsiteX3" fmla="*/ 5892800 w 10109200"/>
              <a:gd name="connsiteY3" fmla="*/ 1407664 h 2753875"/>
              <a:gd name="connsiteX4" fmla="*/ 6692900 w 10109200"/>
              <a:gd name="connsiteY4" fmla="*/ 1382264 h 2753875"/>
              <a:gd name="connsiteX5" fmla="*/ 7683500 w 10109200"/>
              <a:gd name="connsiteY5" fmla="*/ 2753864 h 2753875"/>
              <a:gd name="connsiteX6" fmla="*/ 8356600 w 10109200"/>
              <a:gd name="connsiteY6" fmla="*/ 1407664 h 2753875"/>
              <a:gd name="connsiteX7" fmla="*/ 8623300 w 10109200"/>
              <a:gd name="connsiteY7" fmla="*/ 1407664 h 2753875"/>
              <a:gd name="connsiteX8" fmla="*/ 10109200 w 10109200"/>
              <a:gd name="connsiteY8" fmla="*/ 1407664 h 275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9200" h="2753875">
                <a:moveTo>
                  <a:pt x="0" y="36064"/>
                </a:moveTo>
                <a:lnTo>
                  <a:pt x="4965700" y="36064"/>
                </a:lnTo>
                <a:cubicBezTo>
                  <a:pt x="5837767" y="55114"/>
                  <a:pt x="5103283" y="-103636"/>
                  <a:pt x="5257800" y="124964"/>
                </a:cubicBezTo>
                <a:cubicBezTo>
                  <a:pt x="5412317" y="353564"/>
                  <a:pt x="5653617" y="1198114"/>
                  <a:pt x="5892800" y="1407664"/>
                </a:cubicBezTo>
                <a:cubicBezTo>
                  <a:pt x="6131983" y="1617214"/>
                  <a:pt x="6394450" y="1157897"/>
                  <a:pt x="6692900" y="1382264"/>
                </a:cubicBezTo>
                <a:cubicBezTo>
                  <a:pt x="6991350" y="1606631"/>
                  <a:pt x="7406217" y="2749631"/>
                  <a:pt x="7683500" y="2753864"/>
                </a:cubicBezTo>
                <a:cubicBezTo>
                  <a:pt x="7960783" y="2758097"/>
                  <a:pt x="8199967" y="1632031"/>
                  <a:pt x="8356600" y="1407664"/>
                </a:cubicBezTo>
                <a:cubicBezTo>
                  <a:pt x="8513233" y="1183297"/>
                  <a:pt x="8623300" y="1407664"/>
                  <a:pt x="8623300" y="1407664"/>
                </a:cubicBezTo>
                <a:lnTo>
                  <a:pt x="10109200" y="1407664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DF9D-7D49-19BD-2ABC-5AFD2ED8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0070" y="4450378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9298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9182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0242" y="5840869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>
            <a:extLst>
              <a:ext uri="{FF2B5EF4-FFF2-40B4-BE49-F238E27FC236}">
                <a16:creationId xmlns:a16="http://schemas.microsoft.com/office/drawing/2014/main" id="{65D69D13-2E6E-5413-6516-5926726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0317" y="44692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>
            <a:extLst>
              <a:ext uri="{FF2B5EF4-FFF2-40B4-BE49-F238E27FC236}">
                <a16:creationId xmlns:a16="http://schemas.microsoft.com/office/drawing/2014/main" id="{95CB2E64-0AE5-1846-DF06-A71EC374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89545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>
            <a:extLst>
              <a:ext uri="{FF2B5EF4-FFF2-40B4-BE49-F238E27FC236}">
                <a16:creationId xmlns:a16="http://schemas.microsoft.com/office/drawing/2014/main" id="{5B31A4FA-BF92-BF1B-BA3D-A82B9F39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89428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90489" y="58219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>
            <a:extLst>
              <a:ext uri="{FF2B5EF4-FFF2-40B4-BE49-F238E27FC236}">
                <a16:creationId xmlns:a16="http://schemas.microsoft.com/office/drawing/2014/main" id="{0264F7C1-0F9C-3F6A-2785-3A9E246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46145" y="44503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35375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35259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36317" y="58408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2688991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10'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99567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99567"/>
            <a:ext cx="914400" cy="914400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27958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E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042BFFC-8D54-4B18-034A-4B3733CBB405}"/>
              </a:ext>
            </a:extLst>
          </p:cNvPr>
          <p:cNvSpPr txBox="1"/>
          <p:nvPr/>
        </p:nvSpPr>
        <p:spPr>
          <a:xfrm>
            <a:off x="5882033" y="791106"/>
            <a:ext cx="1073946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Spain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9" name="Picture 4">
            <a:extLst>
              <a:ext uri="{FF2B5EF4-FFF2-40B4-BE49-F238E27FC236}">
                <a16:creationId xmlns:a16="http://schemas.microsoft.com/office/drawing/2014/main" id="{DD9A80FA-AEFD-802C-8D4D-FA355FE6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62479" y="305134"/>
            <a:ext cx="682751" cy="45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>
            <a:extLst>
              <a:ext uri="{FF2B5EF4-FFF2-40B4-BE49-F238E27FC236}">
                <a16:creationId xmlns:a16="http://schemas.microsoft.com/office/drawing/2014/main" id="{872C5186-133C-D7B8-DECF-503F29A5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5316" y="327062"/>
            <a:ext cx="685665" cy="4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>
            <a:extLst>
              <a:ext uri="{FF2B5EF4-FFF2-40B4-BE49-F238E27FC236}">
                <a16:creationId xmlns:a16="http://schemas.microsoft.com/office/drawing/2014/main" id="{E066E8D3-3E33-5013-C2AA-1374F7B9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1067" y="328433"/>
            <a:ext cx="685665" cy="4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6">
            <a:extLst>
              <a:ext uri="{FF2B5EF4-FFF2-40B4-BE49-F238E27FC236}">
                <a16:creationId xmlns:a16="http://schemas.microsoft.com/office/drawing/2014/main" id="{D37D30F6-AFE8-5C13-4801-7A9E31EF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8776" y="304170"/>
            <a:ext cx="681771" cy="4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66848" y="2004642"/>
            <a:ext cx="411399" cy="2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ECCFF1F9-ADC5-BB64-A86D-8730BB8BDABA}"/>
              </a:ext>
            </a:extLst>
          </p:cNvPr>
          <p:cNvSpPr txBox="1"/>
          <p:nvPr/>
        </p:nvSpPr>
        <p:spPr>
          <a:xfrm>
            <a:off x="7273141" y="791106"/>
            <a:ext cx="1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Costa Rica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6619912-3E6E-D7BB-3C0E-A02BF9BFC684}"/>
              </a:ext>
            </a:extLst>
          </p:cNvPr>
          <p:cNvSpPr txBox="1"/>
          <p:nvPr/>
        </p:nvSpPr>
        <p:spPr>
          <a:xfrm>
            <a:off x="8826312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Germany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B971E395-9BF9-06A5-9042-422B22518DAC}"/>
              </a:ext>
            </a:extLst>
          </p:cNvPr>
          <p:cNvSpPr txBox="1"/>
          <p:nvPr/>
        </p:nvSpPr>
        <p:spPr>
          <a:xfrm>
            <a:off x="10234622" y="791106"/>
            <a:ext cx="1670078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Japan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08D99F-9046-99A8-F803-DA033476B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04931" y="44503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89864FC-C0A4-F56E-C220-324AF87C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4159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E9FD12A-647A-9AF9-07BF-E23B924D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4042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7F11D5F-8528-CAD4-9658-FCE3E27D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5103" y="58408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93F12-1FBB-9ABD-38E2-6B2696DC006A}"/>
              </a:ext>
            </a:extLst>
          </p:cNvPr>
          <p:cNvSpPr txBox="1"/>
          <p:nvPr/>
        </p:nvSpPr>
        <p:spPr>
          <a:xfrm>
            <a:off x="5893605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48'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BE06A-89A2-A42B-1FC1-5FD12A69F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9664" y="1570266"/>
            <a:ext cx="454994" cy="45499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65DE18-E5BF-C7AD-75A9-4AA1A40A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1462" y="1991371"/>
            <a:ext cx="411399" cy="27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2">
            <a:extLst>
              <a:ext uri="{FF2B5EF4-FFF2-40B4-BE49-F238E27FC236}">
                <a16:creationId xmlns:a16="http://schemas.microsoft.com/office/drawing/2014/main" id="{50193215-E3EF-1AAE-D753-8970E324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60075" y="44503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4">
            <a:extLst>
              <a:ext uri="{FF2B5EF4-FFF2-40B4-BE49-F238E27FC236}">
                <a16:creationId xmlns:a16="http://schemas.microsoft.com/office/drawing/2014/main" id="{3C68FCFE-38A9-391E-B03B-3206D688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9303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6">
            <a:extLst>
              <a:ext uri="{FF2B5EF4-FFF2-40B4-BE49-F238E27FC236}">
                <a16:creationId xmlns:a16="http://schemas.microsoft.com/office/drawing/2014/main" id="{173AA8A4-6699-7EA4-0CD7-F0E04B21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9186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8">
            <a:extLst>
              <a:ext uri="{FF2B5EF4-FFF2-40B4-BE49-F238E27FC236}">
                <a16:creationId xmlns:a16="http://schemas.microsoft.com/office/drawing/2014/main" id="{B3C2FB3C-2B90-27D9-6717-48B76518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0247" y="58408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8" name="TextBox 1097">
            <a:extLst>
              <a:ext uri="{FF2B5EF4-FFF2-40B4-BE49-F238E27FC236}">
                <a16:creationId xmlns:a16="http://schemas.microsoft.com/office/drawing/2014/main" id="{09DE6E59-EEB3-5C2B-EFF7-F72163A1C7D0}"/>
              </a:ext>
            </a:extLst>
          </p:cNvPr>
          <p:cNvSpPr txBox="1"/>
          <p:nvPr/>
        </p:nvSpPr>
        <p:spPr>
          <a:xfrm>
            <a:off x="6648749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51'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99" name="Picture 1098">
            <a:extLst>
              <a:ext uri="{FF2B5EF4-FFF2-40B4-BE49-F238E27FC236}">
                <a16:creationId xmlns:a16="http://schemas.microsoft.com/office/drawing/2014/main" id="{D054BDF3-C4BC-4C7D-8AB1-3F095B57C6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4808" y="1570266"/>
            <a:ext cx="454994" cy="454994"/>
          </a:xfrm>
          <a:prstGeom prst="rect">
            <a:avLst/>
          </a:prstGeom>
        </p:spPr>
      </p:pic>
      <p:pic>
        <p:nvPicPr>
          <p:cNvPr id="1100" name="Picture 2">
            <a:extLst>
              <a:ext uri="{FF2B5EF4-FFF2-40B4-BE49-F238E27FC236}">
                <a16:creationId xmlns:a16="http://schemas.microsoft.com/office/drawing/2014/main" id="{55858FDC-165A-B682-75ED-F78F68AF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6606" y="1991371"/>
            <a:ext cx="411399" cy="27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2">
            <a:extLst>
              <a:ext uri="{FF2B5EF4-FFF2-40B4-BE49-F238E27FC236}">
                <a16:creationId xmlns:a16="http://schemas.microsoft.com/office/drawing/2014/main" id="{392397D5-1E37-6644-C5E5-E6C9565A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8885" y="44503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4">
            <a:extLst>
              <a:ext uri="{FF2B5EF4-FFF2-40B4-BE49-F238E27FC236}">
                <a16:creationId xmlns:a16="http://schemas.microsoft.com/office/drawing/2014/main" id="{3CA5E0B0-6489-66A9-E00A-D8C45AC0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13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6">
            <a:extLst>
              <a:ext uri="{FF2B5EF4-FFF2-40B4-BE49-F238E27FC236}">
                <a16:creationId xmlns:a16="http://schemas.microsoft.com/office/drawing/2014/main" id="{DB487BB9-4413-C34D-219E-B144D47E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996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">
            <a:extLst>
              <a:ext uri="{FF2B5EF4-FFF2-40B4-BE49-F238E27FC236}">
                <a16:creationId xmlns:a16="http://schemas.microsoft.com/office/drawing/2014/main" id="{C14811B2-E621-D7D2-4CC8-707EA4AE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9057" y="58408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TextBox 1104">
            <a:extLst>
              <a:ext uri="{FF2B5EF4-FFF2-40B4-BE49-F238E27FC236}">
                <a16:creationId xmlns:a16="http://schemas.microsoft.com/office/drawing/2014/main" id="{9842523E-9A83-8868-A0E3-11F51269B8EE}"/>
              </a:ext>
            </a:extLst>
          </p:cNvPr>
          <p:cNvSpPr txBox="1"/>
          <p:nvPr/>
        </p:nvSpPr>
        <p:spPr>
          <a:xfrm>
            <a:off x="7557559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58'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106" name="Picture 1105">
            <a:extLst>
              <a:ext uri="{FF2B5EF4-FFF2-40B4-BE49-F238E27FC236}">
                <a16:creationId xmlns:a16="http://schemas.microsoft.com/office/drawing/2014/main" id="{D7B08BCF-8B58-EA8F-77F0-534A81B72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3618" y="1570266"/>
            <a:ext cx="454994" cy="454994"/>
          </a:xfrm>
          <a:prstGeom prst="rect">
            <a:avLst/>
          </a:prstGeom>
        </p:spPr>
      </p:pic>
      <p:pic>
        <p:nvPicPr>
          <p:cNvPr id="1107" name="Picture 2">
            <a:extLst>
              <a:ext uri="{FF2B5EF4-FFF2-40B4-BE49-F238E27FC236}">
                <a16:creationId xmlns:a16="http://schemas.microsoft.com/office/drawing/2014/main" id="{A4B3321F-030E-F16E-1871-C645EC22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35416" y="2004642"/>
            <a:ext cx="411399" cy="2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2">
            <a:extLst>
              <a:ext uri="{FF2B5EF4-FFF2-40B4-BE49-F238E27FC236}">
                <a16:creationId xmlns:a16="http://schemas.microsoft.com/office/drawing/2014/main" id="{733849BF-BDC7-05AB-DF19-3C9F055CC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16717" y="44503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4">
            <a:extLst>
              <a:ext uri="{FF2B5EF4-FFF2-40B4-BE49-F238E27FC236}">
                <a16:creationId xmlns:a16="http://schemas.microsoft.com/office/drawing/2014/main" id="{E0AF8945-7848-6368-39E3-E8D50857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5945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6">
            <a:extLst>
              <a:ext uri="{FF2B5EF4-FFF2-40B4-BE49-F238E27FC236}">
                <a16:creationId xmlns:a16="http://schemas.microsoft.com/office/drawing/2014/main" id="{B21FA0FA-DC32-BA18-259B-0B42094D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5828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">
            <a:extLst>
              <a:ext uri="{FF2B5EF4-FFF2-40B4-BE49-F238E27FC236}">
                <a16:creationId xmlns:a16="http://schemas.microsoft.com/office/drawing/2014/main" id="{6D6B7F7F-F584-C3C8-68ED-8E0D2340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6889" y="58408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TextBox 1111">
            <a:extLst>
              <a:ext uri="{FF2B5EF4-FFF2-40B4-BE49-F238E27FC236}">
                <a16:creationId xmlns:a16="http://schemas.microsoft.com/office/drawing/2014/main" id="{44CAC581-BC12-E6FF-8A8A-031B6D1EFC6F}"/>
              </a:ext>
            </a:extLst>
          </p:cNvPr>
          <p:cNvSpPr txBox="1"/>
          <p:nvPr/>
        </p:nvSpPr>
        <p:spPr>
          <a:xfrm>
            <a:off x="10105391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85'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113" name="Picture 1112">
            <a:extLst>
              <a:ext uri="{FF2B5EF4-FFF2-40B4-BE49-F238E27FC236}">
                <a16:creationId xmlns:a16="http://schemas.microsoft.com/office/drawing/2014/main" id="{6788A02A-F781-FFD3-B996-F823ABBB1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1450" y="1570266"/>
            <a:ext cx="454994" cy="454994"/>
          </a:xfrm>
          <a:prstGeom prst="rect">
            <a:avLst/>
          </a:prstGeom>
        </p:spPr>
      </p:pic>
      <p:pic>
        <p:nvPicPr>
          <p:cNvPr id="1114" name="Picture 2">
            <a:extLst>
              <a:ext uri="{FF2B5EF4-FFF2-40B4-BE49-F238E27FC236}">
                <a16:creationId xmlns:a16="http://schemas.microsoft.com/office/drawing/2014/main" id="{F74D908D-F233-2F62-B16B-8E1BBF864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83248" y="2004642"/>
            <a:ext cx="411399" cy="2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2">
            <a:extLst>
              <a:ext uri="{FF2B5EF4-FFF2-40B4-BE49-F238E27FC236}">
                <a16:creationId xmlns:a16="http://schemas.microsoft.com/office/drawing/2014/main" id="{807296EB-405E-99D8-D985-8411E1AF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6245" y="44503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4">
            <a:extLst>
              <a:ext uri="{FF2B5EF4-FFF2-40B4-BE49-F238E27FC236}">
                <a16:creationId xmlns:a16="http://schemas.microsoft.com/office/drawing/2014/main" id="{663D2208-578A-7BF3-6E48-249E8DAD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5473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7" name="Picture 6">
            <a:extLst>
              <a:ext uri="{FF2B5EF4-FFF2-40B4-BE49-F238E27FC236}">
                <a16:creationId xmlns:a16="http://schemas.microsoft.com/office/drawing/2014/main" id="{C7D8AA22-4325-F0E5-D26E-D972E444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5356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8">
            <a:extLst>
              <a:ext uri="{FF2B5EF4-FFF2-40B4-BE49-F238E27FC236}">
                <a16:creationId xmlns:a16="http://schemas.microsoft.com/office/drawing/2014/main" id="{F806AAAC-540E-1F8E-3DCA-B361708C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6417" y="58408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TextBox 1118">
            <a:extLst>
              <a:ext uri="{FF2B5EF4-FFF2-40B4-BE49-F238E27FC236}">
                <a16:creationId xmlns:a16="http://schemas.microsoft.com/office/drawing/2014/main" id="{19FF4947-0A67-164D-1D7D-1EFCCD1E9131}"/>
              </a:ext>
            </a:extLst>
          </p:cNvPr>
          <p:cNvSpPr txBox="1"/>
          <p:nvPr/>
        </p:nvSpPr>
        <p:spPr>
          <a:xfrm>
            <a:off x="9164919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73'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120" name="Picture 1119">
            <a:extLst>
              <a:ext uri="{FF2B5EF4-FFF2-40B4-BE49-F238E27FC236}">
                <a16:creationId xmlns:a16="http://schemas.microsoft.com/office/drawing/2014/main" id="{539D99C1-9F57-7999-B529-CB1ACBFCF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0978" y="1570266"/>
            <a:ext cx="454994" cy="454994"/>
          </a:xfrm>
          <a:prstGeom prst="rect">
            <a:avLst/>
          </a:prstGeom>
        </p:spPr>
      </p:pic>
      <p:pic>
        <p:nvPicPr>
          <p:cNvPr id="1121" name="Picture 2">
            <a:extLst>
              <a:ext uri="{FF2B5EF4-FFF2-40B4-BE49-F238E27FC236}">
                <a16:creationId xmlns:a16="http://schemas.microsoft.com/office/drawing/2014/main" id="{4F909B12-D17D-F366-A240-E2677E80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42776" y="2004642"/>
            <a:ext cx="411399" cy="2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2">
            <a:extLst>
              <a:ext uri="{FF2B5EF4-FFF2-40B4-BE49-F238E27FC236}">
                <a16:creationId xmlns:a16="http://schemas.microsoft.com/office/drawing/2014/main" id="{A97948FA-7320-A6E3-443E-FCDFB541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9196" y="4469271"/>
            <a:ext cx="565614" cy="3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4">
            <a:extLst>
              <a:ext uri="{FF2B5EF4-FFF2-40B4-BE49-F238E27FC236}">
                <a16:creationId xmlns:a16="http://schemas.microsoft.com/office/drawing/2014/main" id="{A2C06BE8-AB3E-5E0E-DAEC-99E2CF616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68424" y="3078576"/>
            <a:ext cx="566214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6">
            <a:extLst>
              <a:ext uri="{FF2B5EF4-FFF2-40B4-BE49-F238E27FC236}">
                <a16:creationId xmlns:a16="http://schemas.microsoft.com/office/drawing/2014/main" id="{D43AB0D5-3610-70D4-3279-BD762043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68307" y="7029792"/>
            <a:ext cx="566232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5" name="Picture 8">
            <a:extLst>
              <a:ext uri="{FF2B5EF4-FFF2-40B4-BE49-F238E27FC236}">
                <a16:creationId xmlns:a16="http://schemas.microsoft.com/office/drawing/2014/main" id="{55A87011-3775-C19B-FBE4-52EBBDB9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69368" y="5821980"/>
            <a:ext cx="565614" cy="3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" name="TextBox 1125">
            <a:extLst>
              <a:ext uri="{FF2B5EF4-FFF2-40B4-BE49-F238E27FC236}">
                <a16:creationId xmlns:a16="http://schemas.microsoft.com/office/drawing/2014/main" id="{B1F6D555-53D1-5910-B4D7-867F9CEE364D}"/>
              </a:ext>
            </a:extLst>
          </p:cNvPr>
          <p:cNvSpPr txBox="1"/>
          <p:nvPr/>
        </p:nvSpPr>
        <p:spPr>
          <a:xfrm>
            <a:off x="8467870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70'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127" name="Picture 1126">
            <a:extLst>
              <a:ext uri="{FF2B5EF4-FFF2-40B4-BE49-F238E27FC236}">
                <a16:creationId xmlns:a16="http://schemas.microsoft.com/office/drawing/2014/main" id="{63E3830A-64A1-BDD8-66AC-8B23E06247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3929" y="1570266"/>
            <a:ext cx="454994" cy="454994"/>
          </a:xfrm>
          <a:prstGeom prst="rect">
            <a:avLst/>
          </a:prstGeom>
        </p:spPr>
      </p:pic>
      <p:pic>
        <p:nvPicPr>
          <p:cNvPr id="1128" name="Picture 2">
            <a:extLst>
              <a:ext uri="{FF2B5EF4-FFF2-40B4-BE49-F238E27FC236}">
                <a16:creationId xmlns:a16="http://schemas.microsoft.com/office/drawing/2014/main" id="{296F83B3-4BC7-CA6F-4197-D5D728F8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5727" y="2004642"/>
            <a:ext cx="411399" cy="2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33">
            <a:extLst>
              <a:ext uri="{FF2B5EF4-FFF2-40B4-BE49-F238E27FC236}">
                <a16:creationId xmlns:a16="http://schemas.microsoft.com/office/drawing/2014/main" id="{5540C4A5-9910-5B2D-33FD-0BC0F88F00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5047" y="1570266"/>
            <a:ext cx="454994" cy="4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0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66216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1AFB31-5E62-1882-5F56-27035E28DEC1}"/>
              </a:ext>
            </a:extLst>
          </p:cNvPr>
          <p:cNvSpPr/>
          <p:nvPr/>
        </p:nvSpPr>
        <p:spPr>
          <a:xfrm flipV="1">
            <a:off x="1054100" y="3180888"/>
            <a:ext cx="10071100" cy="1482708"/>
          </a:xfrm>
          <a:custGeom>
            <a:avLst/>
            <a:gdLst>
              <a:gd name="connsiteX0" fmla="*/ 0 w 10071100"/>
              <a:gd name="connsiteY0" fmla="*/ 0 h 1482708"/>
              <a:gd name="connsiteX1" fmla="*/ 952500 w 10071100"/>
              <a:gd name="connsiteY1" fmla="*/ 1384300 h 1482708"/>
              <a:gd name="connsiteX2" fmla="*/ 1816100 w 10071100"/>
              <a:gd name="connsiteY2" fmla="*/ 1371600 h 1482708"/>
              <a:gd name="connsiteX3" fmla="*/ 10071100 w 10071100"/>
              <a:gd name="connsiteY3" fmla="*/ 1384300 h 148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1100" h="1482708">
                <a:moveTo>
                  <a:pt x="0" y="0"/>
                </a:moveTo>
                <a:cubicBezTo>
                  <a:pt x="324908" y="577850"/>
                  <a:pt x="649817" y="1155700"/>
                  <a:pt x="952500" y="1384300"/>
                </a:cubicBezTo>
                <a:cubicBezTo>
                  <a:pt x="1255183" y="1612900"/>
                  <a:pt x="1816100" y="1371600"/>
                  <a:pt x="1816100" y="1371600"/>
                </a:cubicBezTo>
                <a:lnTo>
                  <a:pt x="10071100" y="138430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284EA0-FA96-5871-7AD6-B920D7565B1C}"/>
              </a:ext>
            </a:extLst>
          </p:cNvPr>
          <p:cNvSpPr/>
          <p:nvPr/>
        </p:nvSpPr>
        <p:spPr>
          <a:xfrm>
            <a:off x="1054100" y="3263900"/>
            <a:ext cx="10071100" cy="1482708"/>
          </a:xfrm>
          <a:custGeom>
            <a:avLst/>
            <a:gdLst>
              <a:gd name="connsiteX0" fmla="*/ 0 w 10071100"/>
              <a:gd name="connsiteY0" fmla="*/ 0 h 1482708"/>
              <a:gd name="connsiteX1" fmla="*/ 952500 w 10071100"/>
              <a:gd name="connsiteY1" fmla="*/ 1384300 h 1482708"/>
              <a:gd name="connsiteX2" fmla="*/ 1816100 w 10071100"/>
              <a:gd name="connsiteY2" fmla="*/ 1371600 h 1482708"/>
              <a:gd name="connsiteX3" fmla="*/ 10071100 w 10071100"/>
              <a:gd name="connsiteY3" fmla="*/ 1384300 h 148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1100" h="1482708">
                <a:moveTo>
                  <a:pt x="0" y="0"/>
                </a:moveTo>
                <a:cubicBezTo>
                  <a:pt x="324908" y="577850"/>
                  <a:pt x="649817" y="1155700"/>
                  <a:pt x="952500" y="1384300"/>
                </a:cubicBezTo>
                <a:cubicBezTo>
                  <a:pt x="1255183" y="1612900"/>
                  <a:pt x="1816100" y="1371600"/>
                  <a:pt x="1816100" y="1371600"/>
                </a:cubicBezTo>
                <a:lnTo>
                  <a:pt x="10071100" y="138430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18669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37D159-0220-6A8A-742A-DACA6801F2CB}"/>
              </a:ext>
            </a:extLst>
          </p:cNvPr>
          <p:cNvCxnSpPr/>
          <p:nvPr/>
        </p:nvCxnSpPr>
        <p:spPr>
          <a:xfrm>
            <a:off x="1041402" y="5993162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CA582E21-DADD-59E8-5640-9933C7E36B87}"/>
              </a:ext>
            </a:extLst>
          </p:cNvPr>
          <p:cNvCxnSpPr/>
          <p:nvPr/>
        </p:nvCxnSpPr>
        <p:spPr>
          <a:xfrm>
            <a:off x="1041402" y="7199662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DF9D-7D49-19BD-2ABC-5AFD2ED8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531" y="4270650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369" y="2990833"/>
            <a:ext cx="1106072" cy="5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347" y="6923186"/>
            <a:ext cx="1105902" cy="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918" y="5642250"/>
            <a:ext cx="85026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>
            <a:extLst>
              <a:ext uri="{FF2B5EF4-FFF2-40B4-BE49-F238E27FC236}">
                <a16:creationId xmlns:a16="http://schemas.microsoft.com/office/drawing/2014/main" id="{65D69D13-2E6E-5413-6516-5926726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2693" y="4362782"/>
            <a:ext cx="1104692" cy="5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>
            <a:extLst>
              <a:ext uri="{FF2B5EF4-FFF2-40B4-BE49-F238E27FC236}">
                <a16:creationId xmlns:a16="http://schemas.microsoft.com/office/drawing/2014/main" id="{95CB2E64-0AE5-1846-DF06-A71EC374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638" y="2898660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>
            <a:extLst>
              <a:ext uri="{FF2B5EF4-FFF2-40B4-BE49-F238E27FC236}">
                <a16:creationId xmlns:a16="http://schemas.microsoft.com/office/drawing/2014/main" id="{5B31A4FA-BF92-BF1B-BA3D-A82B9F39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508" y="6923186"/>
            <a:ext cx="1105902" cy="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0080" y="5642252"/>
            <a:ext cx="85026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>
            <a:extLst>
              <a:ext uri="{FF2B5EF4-FFF2-40B4-BE49-F238E27FC236}">
                <a16:creationId xmlns:a16="http://schemas.microsoft.com/office/drawing/2014/main" id="{0264F7C1-0F9C-3F6A-2785-3A9E246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6606" y="4362782"/>
            <a:ext cx="1104692" cy="5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553" y="2898660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424" y="6923186"/>
            <a:ext cx="1105902" cy="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93993" y="5642252"/>
            <a:ext cx="850262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2320906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4'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99567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99567"/>
            <a:ext cx="914400" cy="91440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42287381-3C79-E032-2D20-7C0F02AF5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0906" y="1565007"/>
            <a:ext cx="567112" cy="567112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27958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F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042BFFC-8D54-4B18-034A-4B3733CBB405}"/>
              </a:ext>
            </a:extLst>
          </p:cNvPr>
          <p:cNvSpPr txBox="1"/>
          <p:nvPr/>
        </p:nvSpPr>
        <p:spPr>
          <a:xfrm>
            <a:off x="5748036" y="791106"/>
            <a:ext cx="13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Belgium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9" name="Picture 4">
            <a:extLst>
              <a:ext uri="{FF2B5EF4-FFF2-40B4-BE49-F238E27FC236}">
                <a16:creationId xmlns:a16="http://schemas.microsoft.com/office/drawing/2014/main" id="{DD9A80FA-AEFD-802C-8D4D-FA355FE6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9982" y="304162"/>
            <a:ext cx="52774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>
            <a:extLst>
              <a:ext uri="{FF2B5EF4-FFF2-40B4-BE49-F238E27FC236}">
                <a16:creationId xmlns:a16="http://schemas.microsoft.com/office/drawing/2014/main" id="{872C5186-133C-D7B8-DECF-503F29A5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5316" y="361346"/>
            <a:ext cx="685665" cy="3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>
            <a:extLst>
              <a:ext uri="{FF2B5EF4-FFF2-40B4-BE49-F238E27FC236}">
                <a16:creationId xmlns:a16="http://schemas.microsoft.com/office/drawing/2014/main" id="{E066E8D3-3E33-5013-C2AA-1374F7B9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1067" y="308090"/>
            <a:ext cx="685665" cy="45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6">
            <a:extLst>
              <a:ext uri="{FF2B5EF4-FFF2-40B4-BE49-F238E27FC236}">
                <a16:creationId xmlns:a16="http://schemas.microsoft.com/office/drawing/2014/main" id="{D37D30F6-AFE8-5C13-4801-7A9E31EF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6815" y="360048"/>
            <a:ext cx="685694" cy="3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8763" y="2042929"/>
            <a:ext cx="411399" cy="2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ECCFF1F9-ADC5-BB64-A86D-8730BB8BDABA}"/>
              </a:ext>
            </a:extLst>
          </p:cNvPr>
          <p:cNvSpPr txBox="1"/>
          <p:nvPr/>
        </p:nvSpPr>
        <p:spPr>
          <a:xfrm>
            <a:off x="7285027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Canada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6619912-3E6E-D7BB-3C0E-A02BF9BFC684}"/>
              </a:ext>
            </a:extLst>
          </p:cNvPr>
          <p:cNvSpPr txBox="1"/>
          <p:nvPr/>
        </p:nvSpPr>
        <p:spPr>
          <a:xfrm>
            <a:off x="8826312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Morocco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B971E395-9BF9-06A5-9042-422B22518DAC}"/>
              </a:ext>
            </a:extLst>
          </p:cNvPr>
          <p:cNvSpPr txBox="1"/>
          <p:nvPr/>
        </p:nvSpPr>
        <p:spPr>
          <a:xfrm>
            <a:off x="10234622" y="791106"/>
            <a:ext cx="16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Croatia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2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18669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66216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83C0F-BA0E-EF50-90B0-FD4302442452}"/>
              </a:ext>
            </a:extLst>
          </p:cNvPr>
          <p:cNvSpPr/>
          <p:nvPr/>
        </p:nvSpPr>
        <p:spPr>
          <a:xfrm>
            <a:off x="1066800" y="4368063"/>
            <a:ext cx="10033000" cy="3043382"/>
          </a:xfrm>
          <a:custGeom>
            <a:avLst/>
            <a:gdLst>
              <a:gd name="connsiteX0" fmla="*/ 0 w 10033000"/>
              <a:gd name="connsiteY0" fmla="*/ 2832837 h 3043382"/>
              <a:gd name="connsiteX1" fmla="*/ 1485900 w 10033000"/>
              <a:gd name="connsiteY1" fmla="*/ 2794737 h 3043382"/>
              <a:gd name="connsiteX2" fmla="*/ 2908300 w 10033000"/>
              <a:gd name="connsiteY2" fmla="*/ 343637 h 3043382"/>
              <a:gd name="connsiteX3" fmla="*/ 3670300 w 10033000"/>
              <a:gd name="connsiteY3" fmla="*/ 280137 h 3043382"/>
              <a:gd name="connsiteX4" fmla="*/ 4292600 w 10033000"/>
              <a:gd name="connsiteY4" fmla="*/ 2794737 h 3043382"/>
              <a:gd name="connsiteX5" fmla="*/ 5118100 w 10033000"/>
              <a:gd name="connsiteY5" fmla="*/ 2769337 h 3043382"/>
              <a:gd name="connsiteX6" fmla="*/ 10033000 w 10033000"/>
              <a:gd name="connsiteY6" fmla="*/ 2794737 h 30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000" h="3043382">
                <a:moveTo>
                  <a:pt x="0" y="2832837"/>
                </a:moveTo>
                <a:cubicBezTo>
                  <a:pt x="500592" y="3021220"/>
                  <a:pt x="1001184" y="3209604"/>
                  <a:pt x="1485900" y="2794737"/>
                </a:cubicBezTo>
                <a:cubicBezTo>
                  <a:pt x="1970616" y="2379870"/>
                  <a:pt x="2544233" y="762737"/>
                  <a:pt x="2908300" y="343637"/>
                </a:cubicBezTo>
                <a:cubicBezTo>
                  <a:pt x="3272367" y="-75463"/>
                  <a:pt x="3439583" y="-128380"/>
                  <a:pt x="3670300" y="280137"/>
                </a:cubicBezTo>
                <a:cubicBezTo>
                  <a:pt x="3901017" y="688654"/>
                  <a:pt x="4051300" y="2379870"/>
                  <a:pt x="4292600" y="2794737"/>
                </a:cubicBezTo>
                <a:cubicBezTo>
                  <a:pt x="4533900" y="3209604"/>
                  <a:pt x="5118100" y="2769337"/>
                  <a:pt x="5118100" y="2769337"/>
                </a:cubicBezTo>
                <a:lnTo>
                  <a:pt x="10033000" y="2794737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EF4FA7-9966-1CBF-4384-470ED0DC250E}"/>
              </a:ext>
            </a:extLst>
          </p:cNvPr>
          <p:cNvSpPr/>
          <p:nvPr/>
        </p:nvSpPr>
        <p:spPr>
          <a:xfrm>
            <a:off x="1041400" y="5891201"/>
            <a:ext cx="10096500" cy="1410670"/>
          </a:xfrm>
          <a:custGeom>
            <a:avLst/>
            <a:gdLst>
              <a:gd name="connsiteX0" fmla="*/ 0 w 10096500"/>
              <a:gd name="connsiteY0" fmla="*/ 91997 h 1384292"/>
              <a:gd name="connsiteX1" fmla="*/ 2082800 w 10096500"/>
              <a:gd name="connsiteY1" fmla="*/ 117397 h 1384292"/>
              <a:gd name="connsiteX2" fmla="*/ 2933700 w 10096500"/>
              <a:gd name="connsiteY2" fmla="*/ 1247697 h 1384292"/>
              <a:gd name="connsiteX3" fmla="*/ 3683000 w 10096500"/>
              <a:gd name="connsiteY3" fmla="*/ 1234997 h 1384292"/>
              <a:gd name="connsiteX4" fmla="*/ 4470400 w 10096500"/>
              <a:gd name="connsiteY4" fmla="*/ 79297 h 1384292"/>
              <a:gd name="connsiteX5" fmla="*/ 5194300 w 10096500"/>
              <a:gd name="connsiteY5" fmla="*/ 104697 h 1384292"/>
              <a:gd name="connsiteX6" fmla="*/ 10096500 w 10096500"/>
              <a:gd name="connsiteY6" fmla="*/ 104697 h 1384292"/>
              <a:gd name="connsiteX0" fmla="*/ 0 w 10096500"/>
              <a:gd name="connsiteY0" fmla="*/ 115899 h 1410670"/>
              <a:gd name="connsiteX1" fmla="*/ 1709313 w 10096500"/>
              <a:gd name="connsiteY1" fmla="*/ 102662 h 1410670"/>
              <a:gd name="connsiteX2" fmla="*/ 2933700 w 10096500"/>
              <a:gd name="connsiteY2" fmla="*/ 1271599 h 1410670"/>
              <a:gd name="connsiteX3" fmla="*/ 3683000 w 10096500"/>
              <a:gd name="connsiteY3" fmla="*/ 1258899 h 1410670"/>
              <a:gd name="connsiteX4" fmla="*/ 4470400 w 10096500"/>
              <a:gd name="connsiteY4" fmla="*/ 103199 h 1410670"/>
              <a:gd name="connsiteX5" fmla="*/ 5194300 w 10096500"/>
              <a:gd name="connsiteY5" fmla="*/ 128599 h 1410670"/>
              <a:gd name="connsiteX6" fmla="*/ 10096500 w 10096500"/>
              <a:gd name="connsiteY6" fmla="*/ 128599 h 141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96500" h="1410670">
                <a:moveTo>
                  <a:pt x="0" y="115899"/>
                </a:moveTo>
                <a:cubicBezTo>
                  <a:pt x="796925" y="32290"/>
                  <a:pt x="1220363" y="-89955"/>
                  <a:pt x="1709313" y="102662"/>
                </a:cubicBezTo>
                <a:cubicBezTo>
                  <a:pt x="2198263" y="295279"/>
                  <a:pt x="2604752" y="1078893"/>
                  <a:pt x="2933700" y="1271599"/>
                </a:cubicBezTo>
                <a:cubicBezTo>
                  <a:pt x="3262648" y="1464305"/>
                  <a:pt x="3426883" y="1453632"/>
                  <a:pt x="3683000" y="1258899"/>
                </a:cubicBezTo>
                <a:cubicBezTo>
                  <a:pt x="3939117" y="1064166"/>
                  <a:pt x="4218517" y="291582"/>
                  <a:pt x="4470400" y="103199"/>
                </a:cubicBezTo>
                <a:cubicBezTo>
                  <a:pt x="4722283" y="-85184"/>
                  <a:pt x="5194300" y="128599"/>
                  <a:pt x="5194300" y="128599"/>
                </a:cubicBezTo>
                <a:lnTo>
                  <a:pt x="10096500" y="128599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66ECD1-C748-8076-3B59-F2AB1707871E}"/>
              </a:ext>
            </a:extLst>
          </p:cNvPr>
          <p:cNvSpPr/>
          <p:nvPr/>
        </p:nvSpPr>
        <p:spPr>
          <a:xfrm>
            <a:off x="1066800" y="4538449"/>
            <a:ext cx="10058400" cy="1623950"/>
          </a:xfrm>
          <a:custGeom>
            <a:avLst/>
            <a:gdLst>
              <a:gd name="connsiteX0" fmla="*/ 0 w 10058400"/>
              <a:gd name="connsiteY0" fmla="*/ 123497 h 1653887"/>
              <a:gd name="connsiteX1" fmla="*/ 2247900 w 10058400"/>
              <a:gd name="connsiteY1" fmla="*/ 136197 h 1653887"/>
              <a:gd name="connsiteX2" fmla="*/ 3009900 w 10058400"/>
              <a:gd name="connsiteY2" fmla="*/ 1507797 h 1653887"/>
              <a:gd name="connsiteX3" fmla="*/ 3517900 w 10058400"/>
              <a:gd name="connsiteY3" fmla="*/ 1456997 h 1653887"/>
              <a:gd name="connsiteX4" fmla="*/ 4343400 w 10058400"/>
              <a:gd name="connsiteY4" fmla="*/ 110797 h 1653887"/>
              <a:gd name="connsiteX5" fmla="*/ 5003800 w 10058400"/>
              <a:gd name="connsiteY5" fmla="*/ 161597 h 1653887"/>
              <a:gd name="connsiteX6" fmla="*/ 10058400 w 10058400"/>
              <a:gd name="connsiteY6" fmla="*/ 136197 h 1653887"/>
              <a:gd name="connsiteX0" fmla="*/ 0 w 10058400"/>
              <a:gd name="connsiteY0" fmla="*/ 97051 h 1623950"/>
              <a:gd name="connsiteX1" fmla="*/ 1784260 w 10058400"/>
              <a:gd name="connsiteY1" fmla="*/ 161267 h 1623950"/>
              <a:gd name="connsiteX2" fmla="*/ 3009900 w 10058400"/>
              <a:gd name="connsiteY2" fmla="*/ 1481351 h 1623950"/>
              <a:gd name="connsiteX3" fmla="*/ 3517900 w 10058400"/>
              <a:gd name="connsiteY3" fmla="*/ 1430551 h 1623950"/>
              <a:gd name="connsiteX4" fmla="*/ 4343400 w 10058400"/>
              <a:gd name="connsiteY4" fmla="*/ 84351 h 1623950"/>
              <a:gd name="connsiteX5" fmla="*/ 5003800 w 10058400"/>
              <a:gd name="connsiteY5" fmla="*/ 135151 h 1623950"/>
              <a:gd name="connsiteX6" fmla="*/ 10058400 w 10058400"/>
              <a:gd name="connsiteY6" fmla="*/ 109751 h 16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58400" h="1623950">
                <a:moveTo>
                  <a:pt x="0" y="97051"/>
                </a:moveTo>
                <a:cubicBezTo>
                  <a:pt x="873125" y="-11958"/>
                  <a:pt x="1282610" y="-69450"/>
                  <a:pt x="1784260" y="161267"/>
                </a:cubicBezTo>
                <a:cubicBezTo>
                  <a:pt x="2285910" y="391984"/>
                  <a:pt x="2720960" y="1269804"/>
                  <a:pt x="3009900" y="1481351"/>
                </a:cubicBezTo>
                <a:cubicBezTo>
                  <a:pt x="3298840" y="1692898"/>
                  <a:pt x="3295650" y="1663384"/>
                  <a:pt x="3517900" y="1430551"/>
                </a:cubicBezTo>
                <a:cubicBezTo>
                  <a:pt x="3740150" y="1197718"/>
                  <a:pt x="4095750" y="300251"/>
                  <a:pt x="4343400" y="84351"/>
                </a:cubicBezTo>
                <a:cubicBezTo>
                  <a:pt x="4591050" y="-131549"/>
                  <a:pt x="5003800" y="135151"/>
                  <a:pt x="5003800" y="135151"/>
                </a:cubicBezTo>
                <a:lnTo>
                  <a:pt x="10058400" y="109751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83E65B72-ADDA-47CE-31C6-32CA71B33455}"/>
              </a:ext>
            </a:extLst>
          </p:cNvPr>
          <p:cNvCxnSpPr/>
          <p:nvPr/>
        </p:nvCxnSpPr>
        <p:spPr>
          <a:xfrm>
            <a:off x="1041402" y="3267351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DF9D-7D49-19BD-2ABC-5AFD2ED8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574" y="4270650"/>
            <a:ext cx="736606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6291" y="2898660"/>
            <a:ext cx="1052228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369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703" y="5642250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>
            <a:extLst>
              <a:ext uri="{FF2B5EF4-FFF2-40B4-BE49-F238E27FC236}">
                <a16:creationId xmlns:a16="http://schemas.microsoft.com/office/drawing/2014/main" id="{65D69D13-2E6E-5413-6516-5926726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8233" y="4270652"/>
            <a:ext cx="736606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>
            <a:extLst>
              <a:ext uri="{FF2B5EF4-FFF2-40B4-BE49-F238E27FC236}">
                <a16:creationId xmlns:a16="http://schemas.microsoft.com/office/drawing/2014/main" id="{95CB2E64-0AE5-1846-DF06-A71EC374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89950" y="2898660"/>
            <a:ext cx="1052228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>
            <a:extLst>
              <a:ext uri="{FF2B5EF4-FFF2-40B4-BE49-F238E27FC236}">
                <a16:creationId xmlns:a16="http://schemas.microsoft.com/office/drawing/2014/main" id="{5B31A4FA-BF92-BF1B-BA3D-A82B9F39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3027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4362" y="5642252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>
            <a:extLst>
              <a:ext uri="{FF2B5EF4-FFF2-40B4-BE49-F238E27FC236}">
                <a16:creationId xmlns:a16="http://schemas.microsoft.com/office/drawing/2014/main" id="{0264F7C1-0F9C-3F6A-2785-3A9E246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60649" y="4270652"/>
            <a:ext cx="736606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92368" y="2898660"/>
            <a:ext cx="1052228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446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6778" y="5642252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5532403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44'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99567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99567"/>
            <a:ext cx="914400" cy="91440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42287381-3C79-E032-2D20-7C0F02AF5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2403" y="1565007"/>
            <a:ext cx="567112" cy="567112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27958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042BFFC-8D54-4B18-034A-4B3733CBB405}"/>
              </a:ext>
            </a:extLst>
          </p:cNvPr>
          <p:cNvSpPr txBox="1"/>
          <p:nvPr/>
        </p:nvSpPr>
        <p:spPr>
          <a:xfrm>
            <a:off x="5882033" y="791106"/>
            <a:ext cx="1073946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Brazil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9" name="Picture 4">
            <a:extLst>
              <a:ext uri="{FF2B5EF4-FFF2-40B4-BE49-F238E27FC236}">
                <a16:creationId xmlns:a16="http://schemas.microsoft.com/office/drawing/2014/main" id="{DD9A80FA-AEFD-802C-8D4D-FA355FE6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77647" y="304162"/>
            <a:ext cx="65241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>
            <a:extLst>
              <a:ext uri="{FF2B5EF4-FFF2-40B4-BE49-F238E27FC236}">
                <a16:creationId xmlns:a16="http://schemas.microsoft.com/office/drawing/2014/main" id="{872C5186-133C-D7B8-DECF-503F29A5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5316" y="304162"/>
            <a:ext cx="685665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>
            <a:extLst>
              <a:ext uri="{FF2B5EF4-FFF2-40B4-BE49-F238E27FC236}">
                <a16:creationId xmlns:a16="http://schemas.microsoft.com/office/drawing/2014/main" id="{E066E8D3-3E33-5013-C2AA-1374F7B9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85299" y="3055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6">
            <a:extLst>
              <a:ext uri="{FF2B5EF4-FFF2-40B4-BE49-F238E27FC236}">
                <a16:creationId xmlns:a16="http://schemas.microsoft.com/office/drawing/2014/main" id="{D37D30F6-AFE8-5C13-4801-7A9E31EF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8776" y="304170"/>
            <a:ext cx="681771" cy="4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77656" y="2042144"/>
            <a:ext cx="276606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ECCFF1F9-ADC5-BB64-A86D-8730BB8BDABA}"/>
              </a:ext>
            </a:extLst>
          </p:cNvPr>
          <p:cNvSpPr txBox="1"/>
          <p:nvPr/>
        </p:nvSpPr>
        <p:spPr>
          <a:xfrm>
            <a:off x="7285027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Serbia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6619912-3E6E-D7BB-3C0E-A02BF9BFC684}"/>
              </a:ext>
            </a:extLst>
          </p:cNvPr>
          <p:cNvSpPr txBox="1"/>
          <p:nvPr/>
        </p:nvSpPr>
        <p:spPr>
          <a:xfrm>
            <a:off x="8764236" y="791106"/>
            <a:ext cx="14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Switzerland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B971E395-9BF9-06A5-9042-422B22518DAC}"/>
              </a:ext>
            </a:extLst>
          </p:cNvPr>
          <p:cNvSpPr txBox="1"/>
          <p:nvPr/>
        </p:nvSpPr>
        <p:spPr>
          <a:xfrm>
            <a:off x="10234622" y="791106"/>
            <a:ext cx="1670078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Cameroon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CD081E-7458-C22F-7DD5-435DC3B5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0321" y="4270652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269721D-3165-34D6-A157-AEC92218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6081" y="2898660"/>
            <a:ext cx="1052228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DB55793-5C19-306D-5886-D2FC249F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49158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9547C0E-6833-BF8F-2696-B032A84B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34536" y="5642252"/>
            <a:ext cx="736606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1F9E8-8164-C6FB-5C3C-58F70003B9ED}"/>
              </a:ext>
            </a:extLst>
          </p:cNvPr>
          <p:cNvSpPr txBox="1"/>
          <p:nvPr/>
        </p:nvSpPr>
        <p:spPr>
          <a:xfrm>
            <a:off x="4018534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35'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1552F-F6A4-CB3F-A5E3-C84153D841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8534" y="1565007"/>
            <a:ext cx="567112" cy="5671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DC60428-6C09-03D0-68B3-AEEB580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6391" y="2042929"/>
            <a:ext cx="411399" cy="2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FA05FA-609E-BC3F-338D-3FDD5D563E88}"/>
              </a:ext>
            </a:extLst>
          </p:cNvPr>
          <p:cNvSpPr/>
          <p:nvPr/>
        </p:nvSpPr>
        <p:spPr>
          <a:xfrm>
            <a:off x="1" y="5318669"/>
            <a:ext cx="12192000" cy="2560320"/>
          </a:xfrm>
          <a:prstGeom prst="rect">
            <a:avLst/>
          </a:prstGeom>
          <a:solidFill>
            <a:srgbClr val="FF7D7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7AA0CD0-785C-BDBB-4504-287A60EA9FD1}"/>
              </a:ext>
            </a:extLst>
          </p:cNvPr>
          <p:cNvSpPr/>
          <p:nvPr/>
        </p:nvSpPr>
        <p:spPr>
          <a:xfrm>
            <a:off x="1" y="2766216"/>
            <a:ext cx="12192000" cy="2560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83E65B72-ADDA-47CE-31C6-32CA71B33455}"/>
              </a:ext>
            </a:extLst>
          </p:cNvPr>
          <p:cNvCxnSpPr/>
          <p:nvPr/>
        </p:nvCxnSpPr>
        <p:spPr>
          <a:xfrm>
            <a:off x="1041402" y="3267351"/>
            <a:ext cx="1008755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43AD1E-7AEB-27EC-A8DD-C790B62C6E28}"/>
              </a:ext>
            </a:extLst>
          </p:cNvPr>
          <p:cNvSpPr/>
          <p:nvPr/>
        </p:nvSpPr>
        <p:spPr>
          <a:xfrm>
            <a:off x="1056068" y="4635143"/>
            <a:ext cx="10045521" cy="2641073"/>
          </a:xfrm>
          <a:custGeom>
            <a:avLst/>
            <a:gdLst>
              <a:gd name="connsiteX0" fmla="*/ 0 w 10045521"/>
              <a:gd name="connsiteY0" fmla="*/ 39887 h 2646788"/>
              <a:gd name="connsiteX1" fmla="*/ 1519707 w 10045521"/>
              <a:gd name="connsiteY1" fmla="*/ 14129 h 2646788"/>
              <a:gd name="connsiteX2" fmla="*/ 1918952 w 10045521"/>
              <a:gd name="connsiteY2" fmla="*/ 233070 h 2646788"/>
              <a:gd name="connsiteX3" fmla="*/ 3271233 w 10045521"/>
              <a:gd name="connsiteY3" fmla="*/ 1379290 h 2646788"/>
              <a:gd name="connsiteX4" fmla="*/ 4056845 w 10045521"/>
              <a:gd name="connsiteY4" fmla="*/ 1366411 h 2646788"/>
              <a:gd name="connsiteX5" fmla="*/ 7199290 w 10045521"/>
              <a:gd name="connsiteY5" fmla="*/ 1392169 h 2646788"/>
              <a:gd name="connsiteX6" fmla="*/ 8397025 w 10045521"/>
              <a:gd name="connsiteY6" fmla="*/ 2564146 h 2646788"/>
              <a:gd name="connsiteX7" fmla="*/ 9144000 w 10045521"/>
              <a:gd name="connsiteY7" fmla="*/ 2551267 h 2646788"/>
              <a:gd name="connsiteX8" fmla="*/ 10045521 w 10045521"/>
              <a:gd name="connsiteY8" fmla="*/ 2551267 h 2646788"/>
              <a:gd name="connsiteX0" fmla="*/ 0 w 10045521"/>
              <a:gd name="connsiteY0" fmla="*/ 39887 h 2641073"/>
              <a:gd name="connsiteX1" fmla="*/ 1519707 w 10045521"/>
              <a:gd name="connsiteY1" fmla="*/ 14129 h 2641073"/>
              <a:gd name="connsiteX2" fmla="*/ 1918952 w 10045521"/>
              <a:gd name="connsiteY2" fmla="*/ 233070 h 2641073"/>
              <a:gd name="connsiteX3" fmla="*/ 3271233 w 10045521"/>
              <a:gd name="connsiteY3" fmla="*/ 1379290 h 2641073"/>
              <a:gd name="connsiteX4" fmla="*/ 4056845 w 10045521"/>
              <a:gd name="connsiteY4" fmla="*/ 1366411 h 2641073"/>
              <a:gd name="connsiteX5" fmla="*/ 6503831 w 10045521"/>
              <a:gd name="connsiteY5" fmla="*/ 1469442 h 2641073"/>
              <a:gd name="connsiteX6" fmla="*/ 8397025 w 10045521"/>
              <a:gd name="connsiteY6" fmla="*/ 2564146 h 2641073"/>
              <a:gd name="connsiteX7" fmla="*/ 9144000 w 10045521"/>
              <a:gd name="connsiteY7" fmla="*/ 2551267 h 2641073"/>
              <a:gd name="connsiteX8" fmla="*/ 10045521 w 10045521"/>
              <a:gd name="connsiteY8" fmla="*/ 2551267 h 264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45521" h="2641073">
                <a:moveTo>
                  <a:pt x="0" y="39887"/>
                </a:moveTo>
                <a:cubicBezTo>
                  <a:pt x="599941" y="10909"/>
                  <a:pt x="1199882" y="-18068"/>
                  <a:pt x="1519707" y="14129"/>
                </a:cubicBezTo>
                <a:cubicBezTo>
                  <a:pt x="1839532" y="46326"/>
                  <a:pt x="1627031" y="5543"/>
                  <a:pt x="1918952" y="233070"/>
                </a:cubicBezTo>
                <a:cubicBezTo>
                  <a:pt x="2210873" y="460597"/>
                  <a:pt x="2914918" y="1190400"/>
                  <a:pt x="3271233" y="1379290"/>
                </a:cubicBezTo>
                <a:cubicBezTo>
                  <a:pt x="3627548" y="1568180"/>
                  <a:pt x="3518079" y="1351386"/>
                  <a:pt x="4056845" y="1366411"/>
                </a:cubicBezTo>
                <a:cubicBezTo>
                  <a:pt x="4595611" y="1381436"/>
                  <a:pt x="5780468" y="1269820"/>
                  <a:pt x="6503831" y="1469442"/>
                </a:cubicBezTo>
                <a:cubicBezTo>
                  <a:pt x="7227194" y="1669065"/>
                  <a:pt x="7956997" y="2383842"/>
                  <a:pt x="8397025" y="2564146"/>
                </a:cubicBezTo>
                <a:cubicBezTo>
                  <a:pt x="8837053" y="2744450"/>
                  <a:pt x="9144000" y="2551267"/>
                  <a:pt x="9144000" y="2551267"/>
                </a:cubicBezTo>
                <a:lnTo>
                  <a:pt x="10045521" y="2551267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594EC0-BFDD-86B2-61C3-45EFCDED548D}"/>
              </a:ext>
            </a:extLst>
          </p:cNvPr>
          <p:cNvSpPr/>
          <p:nvPr/>
        </p:nvSpPr>
        <p:spPr>
          <a:xfrm>
            <a:off x="1043189" y="4449832"/>
            <a:ext cx="10058400" cy="2937261"/>
          </a:xfrm>
          <a:custGeom>
            <a:avLst/>
            <a:gdLst>
              <a:gd name="connsiteX0" fmla="*/ 0 w 10058400"/>
              <a:gd name="connsiteY0" fmla="*/ 1573665 h 2894466"/>
              <a:gd name="connsiteX1" fmla="*/ 1081825 w 10058400"/>
              <a:gd name="connsiteY1" fmla="*/ 2707006 h 2894466"/>
              <a:gd name="connsiteX2" fmla="*/ 1815921 w 10058400"/>
              <a:gd name="connsiteY2" fmla="*/ 2694127 h 2894466"/>
              <a:gd name="connsiteX3" fmla="*/ 3618963 w 10058400"/>
              <a:gd name="connsiteY3" fmla="*/ 2707006 h 2894466"/>
              <a:gd name="connsiteX4" fmla="*/ 7160653 w 10058400"/>
              <a:gd name="connsiteY4" fmla="*/ 2707006 h 2894466"/>
              <a:gd name="connsiteX5" fmla="*/ 8306873 w 10058400"/>
              <a:gd name="connsiteY5" fmla="*/ 182746 h 2894466"/>
              <a:gd name="connsiteX6" fmla="*/ 9182636 w 10058400"/>
              <a:gd name="connsiteY6" fmla="*/ 195625 h 2894466"/>
              <a:gd name="connsiteX7" fmla="*/ 10058400 w 10058400"/>
              <a:gd name="connsiteY7" fmla="*/ 182746 h 2894466"/>
              <a:gd name="connsiteX0" fmla="*/ 0 w 10058400"/>
              <a:gd name="connsiteY0" fmla="*/ 1577480 h 2937261"/>
              <a:gd name="connsiteX1" fmla="*/ 1081825 w 10058400"/>
              <a:gd name="connsiteY1" fmla="*/ 2710821 h 2937261"/>
              <a:gd name="connsiteX2" fmla="*/ 1815921 w 10058400"/>
              <a:gd name="connsiteY2" fmla="*/ 2697942 h 2937261"/>
              <a:gd name="connsiteX3" fmla="*/ 3618963 w 10058400"/>
              <a:gd name="connsiteY3" fmla="*/ 2710821 h 2937261"/>
              <a:gd name="connsiteX4" fmla="*/ 6400799 w 10058400"/>
              <a:gd name="connsiteY4" fmla="*/ 2762336 h 2937261"/>
              <a:gd name="connsiteX5" fmla="*/ 8306873 w 10058400"/>
              <a:gd name="connsiteY5" fmla="*/ 186561 h 2937261"/>
              <a:gd name="connsiteX6" fmla="*/ 9182636 w 10058400"/>
              <a:gd name="connsiteY6" fmla="*/ 199440 h 2937261"/>
              <a:gd name="connsiteX7" fmla="*/ 10058400 w 10058400"/>
              <a:gd name="connsiteY7" fmla="*/ 186561 h 293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58400" h="2937261">
                <a:moveTo>
                  <a:pt x="0" y="1577480"/>
                </a:moveTo>
                <a:cubicBezTo>
                  <a:pt x="389586" y="2050778"/>
                  <a:pt x="779172" y="2524077"/>
                  <a:pt x="1081825" y="2710821"/>
                </a:cubicBezTo>
                <a:cubicBezTo>
                  <a:pt x="1384478" y="2897565"/>
                  <a:pt x="1815921" y="2697942"/>
                  <a:pt x="1815921" y="2697942"/>
                </a:cubicBezTo>
                <a:lnTo>
                  <a:pt x="3618963" y="2710821"/>
                </a:lnTo>
                <a:cubicBezTo>
                  <a:pt x="4509752" y="2712967"/>
                  <a:pt x="5619481" y="3183046"/>
                  <a:pt x="6400799" y="2762336"/>
                </a:cubicBezTo>
                <a:cubicBezTo>
                  <a:pt x="7182117" y="2341626"/>
                  <a:pt x="7843234" y="613710"/>
                  <a:pt x="8306873" y="186561"/>
                </a:cubicBezTo>
                <a:cubicBezTo>
                  <a:pt x="8770512" y="-240588"/>
                  <a:pt x="8890715" y="199440"/>
                  <a:pt x="9182636" y="199440"/>
                </a:cubicBezTo>
                <a:cubicBezTo>
                  <a:pt x="9474557" y="199440"/>
                  <a:pt x="9766478" y="193000"/>
                  <a:pt x="10058400" y="186561"/>
                </a:cubicBez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45B0E-E7D4-32CC-ECEF-F24E0521DB20}"/>
              </a:ext>
            </a:extLst>
          </p:cNvPr>
          <p:cNvSpPr/>
          <p:nvPr/>
        </p:nvSpPr>
        <p:spPr>
          <a:xfrm>
            <a:off x="1043189" y="4523947"/>
            <a:ext cx="10084157" cy="2688222"/>
          </a:xfrm>
          <a:custGeom>
            <a:avLst/>
            <a:gdLst>
              <a:gd name="connsiteX0" fmla="*/ 0 w 10084157"/>
              <a:gd name="connsiteY0" fmla="*/ 2688222 h 2688222"/>
              <a:gd name="connsiteX1" fmla="*/ 1094704 w 10084157"/>
              <a:gd name="connsiteY1" fmla="*/ 1451850 h 2688222"/>
              <a:gd name="connsiteX2" fmla="*/ 1841679 w 10084157"/>
              <a:gd name="connsiteY2" fmla="*/ 1606397 h 2688222"/>
              <a:gd name="connsiteX3" fmla="*/ 3232597 w 10084157"/>
              <a:gd name="connsiteY3" fmla="*/ 99568 h 2688222"/>
              <a:gd name="connsiteX4" fmla="*/ 4043966 w 10084157"/>
              <a:gd name="connsiteY4" fmla="*/ 138205 h 2688222"/>
              <a:gd name="connsiteX5" fmla="*/ 7508383 w 10084157"/>
              <a:gd name="connsiteY5" fmla="*/ 112447 h 2688222"/>
              <a:gd name="connsiteX6" fmla="*/ 8345510 w 10084157"/>
              <a:gd name="connsiteY6" fmla="*/ 1477608 h 2688222"/>
              <a:gd name="connsiteX7" fmla="*/ 9118242 w 10084157"/>
              <a:gd name="connsiteY7" fmla="*/ 1477608 h 2688222"/>
              <a:gd name="connsiteX8" fmla="*/ 10084157 w 10084157"/>
              <a:gd name="connsiteY8" fmla="*/ 1477608 h 2688222"/>
              <a:gd name="connsiteX0" fmla="*/ 0 w 10084157"/>
              <a:gd name="connsiteY0" fmla="*/ 2688222 h 2688222"/>
              <a:gd name="connsiteX1" fmla="*/ 1094704 w 10084157"/>
              <a:gd name="connsiteY1" fmla="*/ 1451850 h 2688222"/>
              <a:gd name="connsiteX2" fmla="*/ 1841679 w 10084157"/>
              <a:gd name="connsiteY2" fmla="*/ 1606397 h 2688222"/>
              <a:gd name="connsiteX3" fmla="*/ 3232597 w 10084157"/>
              <a:gd name="connsiteY3" fmla="*/ 99568 h 2688222"/>
              <a:gd name="connsiteX4" fmla="*/ 4043966 w 10084157"/>
              <a:gd name="connsiteY4" fmla="*/ 138205 h 2688222"/>
              <a:gd name="connsiteX5" fmla="*/ 6593983 w 10084157"/>
              <a:gd name="connsiteY5" fmla="*/ 99568 h 2688222"/>
              <a:gd name="connsiteX6" fmla="*/ 8345510 w 10084157"/>
              <a:gd name="connsiteY6" fmla="*/ 1477608 h 2688222"/>
              <a:gd name="connsiteX7" fmla="*/ 9118242 w 10084157"/>
              <a:gd name="connsiteY7" fmla="*/ 1477608 h 2688222"/>
              <a:gd name="connsiteX8" fmla="*/ 10084157 w 10084157"/>
              <a:gd name="connsiteY8" fmla="*/ 1477608 h 268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4157" h="2688222">
                <a:moveTo>
                  <a:pt x="0" y="2688222"/>
                </a:moveTo>
                <a:cubicBezTo>
                  <a:pt x="393879" y="2160188"/>
                  <a:pt x="787758" y="1632154"/>
                  <a:pt x="1094704" y="1451850"/>
                </a:cubicBezTo>
                <a:cubicBezTo>
                  <a:pt x="1401651" y="1271546"/>
                  <a:pt x="1485364" y="1831777"/>
                  <a:pt x="1841679" y="1606397"/>
                </a:cubicBezTo>
                <a:cubicBezTo>
                  <a:pt x="2197995" y="1381017"/>
                  <a:pt x="2865549" y="344267"/>
                  <a:pt x="3232597" y="99568"/>
                </a:cubicBezTo>
                <a:cubicBezTo>
                  <a:pt x="3599645" y="-145131"/>
                  <a:pt x="3483735" y="138205"/>
                  <a:pt x="4043966" y="138205"/>
                </a:cubicBezTo>
                <a:cubicBezTo>
                  <a:pt x="4604197" y="138205"/>
                  <a:pt x="5877059" y="-123666"/>
                  <a:pt x="6593983" y="99568"/>
                </a:cubicBezTo>
                <a:cubicBezTo>
                  <a:pt x="7310907" y="322802"/>
                  <a:pt x="7924800" y="1247935"/>
                  <a:pt x="8345510" y="1477608"/>
                </a:cubicBezTo>
                <a:cubicBezTo>
                  <a:pt x="8766220" y="1707281"/>
                  <a:pt x="9118242" y="1477608"/>
                  <a:pt x="9118242" y="1477608"/>
                </a:cubicBezTo>
                <a:lnTo>
                  <a:pt x="10084157" y="1477608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331F274-33E7-01BA-2391-22C0CF0416CB}"/>
              </a:ext>
            </a:extLst>
          </p:cNvPr>
          <p:cNvSpPr txBox="1"/>
          <p:nvPr/>
        </p:nvSpPr>
        <p:spPr>
          <a:xfrm>
            <a:off x="789322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ST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DF9D-7D49-19BD-2ABC-5AFD2ED8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531" y="4270650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2EB034-A575-A8EE-50CB-E92E6E97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369" y="2898804"/>
            <a:ext cx="1106072" cy="7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B9544-7727-0987-8877-08AD7AAE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693" y="6830971"/>
            <a:ext cx="1105209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3A849A-1E8B-C12E-68B2-701487B7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703" y="5642250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9308A4FC-B1A5-1094-E9AB-A843550F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6218" y="4270652"/>
            <a:ext cx="1104046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>
            <a:extLst>
              <a:ext uri="{FF2B5EF4-FFF2-40B4-BE49-F238E27FC236}">
                <a16:creationId xmlns:a16="http://schemas.microsoft.com/office/drawing/2014/main" id="{63D26113-1D71-AFB5-E9E9-E527361EC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54732" y="2898804"/>
            <a:ext cx="1106072" cy="7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>
            <a:extLst>
              <a:ext uri="{FF2B5EF4-FFF2-40B4-BE49-F238E27FC236}">
                <a16:creationId xmlns:a16="http://schemas.microsoft.com/office/drawing/2014/main" id="{D3A10677-AFAF-A19D-DC9A-670F5A11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54733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8">
            <a:extLst>
              <a:ext uri="{FF2B5EF4-FFF2-40B4-BE49-F238E27FC236}">
                <a16:creationId xmlns:a16="http://schemas.microsoft.com/office/drawing/2014/main" id="{C5E17269-4857-AFAA-EE61-7D5D628C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56066" y="5642252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8204E0F6-5255-5B28-837A-56472C5C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5239" y="4270652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1D459D3B-6D77-566A-5199-13053FF6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44077" y="2898804"/>
            <a:ext cx="1106072" cy="7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>
            <a:extLst>
              <a:ext uri="{FF2B5EF4-FFF2-40B4-BE49-F238E27FC236}">
                <a16:creationId xmlns:a16="http://schemas.microsoft.com/office/drawing/2014/main" id="{51A825B3-9B46-8C00-2B98-4F21AC8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44077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8">
            <a:extLst>
              <a:ext uri="{FF2B5EF4-FFF2-40B4-BE49-F238E27FC236}">
                <a16:creationId xmlns:a16="http://schemas.microsoft.com/office/drawing/2014/main" id="{FD80A88D-34B2-78CB-E3AF-42DD115B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49649" y="5644861"/>
            <a:ext cx="1096216" cy="7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>
            <a:extLst>
              <a:ext uri="{FF2B5EF4-FFF2-40B4-BE49-F238E27FC236}">
                <a16:creationId xmlns:a16="http://schemas.microsoft.com/office/drawing/2014/main" id="{65D69D13-2E6E-5413-6516-5926726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3214" y="4270652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>
            <a:extLst>
              <a:ext uri="{FF2B5EF4-FFF2-40B4-BE49-F238E27FC236}">
                <a16:creationId xmlns:a16="http://schemas.microsoft.com/office/drawing/2014/main" id="{95CB2E64-0AE5-1846-DF06-A71EC374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2052" y="2898804"/>
            <a:ext cx="1106072" cy="7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>
            <a:extLst>
              <a:ext uri="{FF2B5EF4-FFF2-40B4-BE49-F238E27FC236}">
                <a16:creationId xmlns:a16="http://schemas.microsoft.com/office/drawing/2014/main" id="{5B31A4FA-BF92-BF1B-BA3D-A82B9F39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2051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">
            <a:extLst>
              <a:ext uri="{FF2B5EF4-FFF2-40B4-BE49-F238E27FC236}">
                <a16:creationId xmlns:a16="http://schemas.microsoft.com/office/drawing/2014/main" id="{9B09FF2F-CF9A-ACE0-09BF-E6761CCF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3709" y="5642252"/>
            <a:ext cx="1104046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>
            <a:extLst>
              <a:ext uri="{FF2B5EF4-FFF2-40B4-BE49-F238E27FC236}">
                <a16:creationId xmlns:a16="http://schemas.microsoft.com/office/drawing/2014/main" id="{0264F7C1-0F9C-3F6A-2785-3A9E246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6606" y="4270652"/>
            <a:ext cx="1104692" cy="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>
            <a:extLst>
              <a:ext uri="{FF2B5EF4-FFF2-40B4-BE49-F238E27FC236}">
                <a16:creationId xmlns:a16="http://schemas.microsoft.com/office/drawing/2014/main" id="{C6907D9C-F68E-9C3E-5DB3-507D897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446" y="2898804"/>
            <a:ext cx="1106072" cy="7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>
            <a:extLst>
              <a:ext uri="{FF2B5EF4-FFF2-40B4-BE49-F238E27FC236}">
                <a16:creationId xmlns:a16="http://schemas.microsoft.com/office/drawing/2014/main" id="{E28C7470-EF4C-0432-34AA-415D1C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446" y="6830971"/>
            <a:ext cx="1105857" cy="7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>
            <a:extLst>
              <a:ext uri="{FF2B5EF4-FFF2-40B4-BE49-F238E27FC236}">
                <a16:creationId xmlns:a16="http://schemas.microsoft.com/office/drawing/2014/main" id="{0A6F15BD-8E7B-594D-9525-26424067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7101" y="5642252"/>
            <a:ext cx="1104046" cy="7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214D8B0-8C12-00B9-4236-0CF0B6C16425}"/>
              </a:ext>
            </a:extLst>
          </p:cNvPr>
          <p:cNvSpPr txBox="1"/>
          <p:nvPr/>
        </p:nvSpPr>
        <p:spPr>
          <a:xfrm>
            <a:off x="2251427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5'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8695484-0EAA-D7C1-8F68-386AEF51E22D}"/>
              </a:ext>
            </a:extLst>
          </p:cNvPr>
          <p:cNvSpPr txBox="1"/>
          <p:nvPr/>
        </p:nvSpPr>
        <p:spPr>
          <a:xfrm>
            <a:off x="4424107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26'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A4586A2-ADE0-AEAB-9E28-42C62B71DE08}"/>
              </a:ext>
            </a:extLst>
          </p:cNvPr>
          <p:cNvSpPr txBox="1"/>
          <p:nvPr/>
        </p:nvSpPr>
        <p:spPr>
          <a:xfrm>
            <a:off x="9405222" y="2396888"/>
            <a:ext cx="8047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90+1'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27AD514-A0E9-5B6D-E3FA-D66E146F875F}"/>
              </a:ext>
            </a:extLst>
          </p:cNvPr>
          <p:cNvSpPr txBox="1"/>
          <p:nvPr/>
        </p:nvSpPr>
        <p:spPr>
          <a:xfrm>
            <a:off x="10845396" y="2396888"/>
            <a:ext cx="567112" cy="3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FT</a:t>
            </a:r>
            <a:endParaRPr lang="en-US" sz="2400"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50845D38-2B58-9963-2DF1-9BAA4B19E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98" y="1399567"/>
            <a:ext cx="914400" cy="914400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3414ABD-C531-9400-2EDB-39AB122DD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2503" y="1399567"/>
            <a:ext cx="914400" cy="91440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42287381-3C79-E032-2D20-7C0F02AF5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427" y="1565007"/>
            <a:ext cx="567112" cy="567112"/>
          </a:xfrm>
          <a:prstGeom prst="rect">
            <a:avLst/>
          </a:prstGeom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3CF367AA-FA80-8A7E-E881-52FAA27AD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686" y="1565007"/>
            <a:ext cx="567112" cy="567112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D03B3EDB-E39E-4C4F-4B10-566CC3508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3452" y="1565007"/>
            <a:ext cx="567112" cy="567112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4946B021-B27D-C23C-BBE7-CB6F51963B96}"/>
              </a:ext>
            </a:extLst>
          </p:cNvPr>
          <p:cNvSpPr txBox="1"/>
          <p:nvPr/>
        </p:nvSpPr>
        <p:spPr>
          <a:xfrm>
            <a:off x="219061" y="127958"/>
            <a:ext cx="3661244" cy="103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</a:t>
            </a:r>
            <a:r>
              <a:rPr lang="fr-FR" sz="6000" b="1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fr-FR" sz="6000" b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H</a:t>
            </a:r>
            <a:r>
              <a:rPr lang="fr-FR" sz="6000">
                <a:solidFill>
                  <a:schemeClr val="bg2">
                    <a:lumMod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  <a:endParaRPr lang="en-US" sz="6000">
              <a:solidFill>
                <a:schemeClr val="bg2">
                  <a:lumMod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042BFFC-8D54-4B18-034A-4B3733CBB405}"/>
              </a:ext>
            </a:extLst>
          </p:cNvPr>
          <p:cNvSpPr txBox="1"/>
          <p:nvPr/>
        </p:nvSpPr>
        <p:spPr>
          <a:xfrm>
            <a:off x="5748036" y="791106"/>
            <a:ext cx="13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Portugal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pic>
        <p:nvPicPr>
          <p:cNvPr id="1069" name="Picture 4">
            <a:extLst>
              <a:ext uri="{FF2B5EF4-FFF2-40B4-BE49-F238E27FC236}">
                <a16:creationId xmlns:a16="http://schemas.microsoft.com/office/drawing/2014/main" id="{DD9A80FA-AEFD-802C-8D4D-FA355FE6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62479" y="305267"/>
            <a:ext cx="682751" cy="4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>
            <a:extLst>
              <a:ext uri="{FF2B5EF4-FFF2-40B4-BE49-F238E27FC236}">
                <a16:creationId xmlns:a16="http://schemas.microsoft.com/office/drawing/2014/main" id="{872C5186-133C-D7B8-DECF-503F29A5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5316" y="304162"/>
            <a:ext cx="685665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>
            <a:extLst>
              <a:ext uri="{FF2B5EF4-FFF2-40B4-BE49-F238E27FC236}">
                <a16:creationId xmlns:a16="http://schemas.microsoft.com/office/drawing/2014/main" id="{E066E8D3-3E33-5013-C2AA-1374F7B9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1267" y="305533"/>
            <a:ext cx="68526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6">
            <a:extLst>
              <a:ext uri="{FF2B5EF4-FFF2-40B4-BE49-F238E27FC236}">
                <a16:creationId xmlns:a16="http://schemas.microsoft.com/office/drawing/2014/main" id="{D37D30F6-AFE8-5C13-4801-7A9E31EF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8776" y="304170"/>
            <a:ext cx="681771" cy="4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7BB33F91-E86F-CDCD-C607-9A818A0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29284" y="2043678"/>
            <a:ext cx="411399" cy="2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2">
            <a:extLst>
              <a:ext uri="{FF2B5EF4-FFF2-40B4-BE49-F238E27FC236}">
                <a16:creationId xmlns:a16="http://schemas.microsoft.com/office/drawing/2014/main" id="{55B45944-3325-26C7-825D-5A718E09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1309" y="2042929"/>
            <a:ext cx="411399" cy="2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2">
            <a:extLst>
              <a:ext uri="{FF2B5EF4-FFF2-40B4-BE49-F238E27FC236}">
                <a16:creationId xmlns:a16="http://schemas.microsoft.com/office/drawing/2014/main" id="{6DDA1595-15F1-4492-D25A-38E22928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2545" y="2043678"/>
            <a:ext cx="411399" cy="2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ECCFF1F9-ADC5-BB64-A86D-8730BB8BDABA}"/>
              </a:ext>
            </a:extLst>
          </p:cNvPr>
          <p:cNvSpPr txBox="1"/>
          <p:nvPr/>
        </p:nvSpPr>
        <p:spPr>
          <a:xfrm>
            <a:off x="7285027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Ghana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6619912-3E6E-D7BB-3C0E-A02BF9BFC684}"/>
              </a:ext>
            </a:extLst>
          </p:cNvPr>
          <p:cNvSpPr txBox="1"/>
          <p:nvPr/>
        </p:nvSpPr>
        <p:spPr>
          <a:xfrm>
            <a:off x="8826312" y="791106"/>
            <a:ext cx="1346234" cy="3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Uruguay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B971E395-9BF9-06A5-9042-422B22518DAC}"/>
              </a:ext>
            </a:extLst>
          </p:cNvPr>
          <p:cNvSpPr txBox="1"/>
          <p:nvPr/>
        </p:nvSpPr>
        <p:spPr>
          <a:xfrm>
            <a:off x="9994900" y="791106"/>
            <a:ext cx="21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2">
                    <a:lumMod val="25000"/>
                  </a:schemeClr>
                </a:solidFill>
                <a:latin typeface="Eudoxus Sans" pitchFamily="2" charset="0"/>
                <a:ea typeface="Inter" panose="020B0502030000000004" pitchFamily="34" charset="0"/>
                <a:cs typeface="Eudoxus Sans" pitchFamily="2" charset="0"/>
              </a:rPr>
              <a:t>Korea Republic</a:t>
            </a:r>
            <a:endParaRPr lang="en-US">
              <a:solidFill>
                <a:schemeClr val="bg2">
                  <a:lumMod val="25000"/>
                </a:schemeClr>
              </a:solidFill>
              <a:latin typeface="Eudoxus Sans" pitchFamily="2" charset="0"/>
              <a:ea typeface="Inter" panose="020B0502030000000004" pitchFamily="34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2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119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Eudoxus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Syphax Ait oubelli</dc:creator>
  <cp:lastModifiedBy>Syphax Ait oubelli</cp:lastModifiedBy>
  <cp:revision>1</cp:revision>
  <dcterms:created xsi:type="dcterms:W3CDTF">2022-12-09T10:02:49Z</dcterms:created>
  <dcterms:modified xsi:type="dcterms:W3CDTF">2022-12-09T14:03:24Z</dcterms:modified>
</cp:coreProperties>
</file>