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9" r:id="rId2"/>
    <p:sldId id="259" r:id="rId3"/>
    <p:sldId id="260" r:id="rId4"/>
    <p:sldId id="272" r:id="rId5"/>
    <p:sldId id="293" r:id="rId6"/>
    <p:sldId id="277" r:id="rId7"/>
    <p:sldId id="283" r:id="rId8"/>
    <p:sldId id="299" r:id="rId9"/>
    <p:sldId id="296" r:id="rId10"/>
    <p:sldId id="300" r:id="rId11"/>
    <p:sldId id="302" r:id="rId12"/>
    <p:sldId id="303" r:id="rId13"/>
    <p:sldId id="309" r:id="rId14"/>
    <p:sldId id="297" r:id="rId15"/>
    <p:sldId id="306" r:id="rId16"/>
    <p:sldId id="310" r:id="rId17"/>
    <p:sldId id="305" r:id="rId18"/>
    <p:sldId id="311" r:id="rId19"/>
    <p:sldId id="307" r:id="rId20"/>
    <p:sldId id="29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665" userDrawn="1">
          <p15:clr>
            <a:srgbClr val="A4A3A4"/>
          </p15:clr>
        </p15:guide>
        <p15:guide id="4" pos="7015" userDrawn="1">
          <p15:clr>
            <a:srgbClr val="A4A3A4"/>
          </p15:clr>
        </p15:guide>
        <p15:guide id="5" orient="horz" pos="799" userDrawn="1">
          <p15:clr>
            <a:srgbClr val="A4A3A4"/>
          </p15:clr>
        </p15:guide>
        <p15:guide id="6" orient="horz" pos="38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E137"/>
    <a:srgbClr val="F98CA3"/>
    <a:srgbClr val="5FCACB"/>
    <a:srgbClr val="F5841C"/>
    <a:srgbClr val="826C4A"/>
    <a:srgbClr val="319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3506" autoAdjust="0"/>
  </p:normalViewPr>
  <p:slideViewPr>
    <p:cSldViewPr snapToGrid="0">
      <p:cViewPr varScale="1">
        <p:scale>
          <a:sx n="80" d="100"/>
          <a:sy n="80" d="100"/>
        </p:scale>
        <p:origin x="720" y="67"/>
      </p:cViewPr>
      <p:guideLst>
        <p:guide orient="horz" pos="2183"/>
        <p:guide pos="3840"/>
        <p:guide pos="665"/>
        <p:guide pos="7015"/>
        <p:guide orient="horz" pos="799"/>
        <p:guide orient="horz" pos="38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87C29-4C9D-4DAC-9701-99DF4DB8E29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D2C987C9-F339-4A9C-805D-62CFCAC5592C}" type="pres">
      <dgm:prSet presAssocID="{C5187C29-4C9D-4DAC-9701-99DF4DB8E299}" presName="Name0" presStyleCnt="0">
        <dgm:presLayoutVars>
          <dgm:chPref val="1"/>
          <dgm:dir/>
          <dgm:animOne val="branch"/>
          <dgm:animLvl val="lvl"/>
          <dgm:resizeHandles val="exact"/>
        </dgm:presLayoutVars>
      </dgm:prSet>
      <dgm:spPr/>
    </dgm:pt>
  </dgm:ptLst>
  <dgm:cxnLst>
    <dgm:cxn modelId="{DF40EE4F-3B01-40C9-B203-142A5A34B011}" type="presOf" srcId="{C5187C29-4C9D-4DAC-9701-99DF4DB8E299}" destId="{D2C987C9-F339-4A9C-805D-62CFCAC5592C}" srcOrd="0"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63BF1-B5FC-4108-ACB0-A6EF6E2ACAF9}" type="datetimeFigureOut">
              <a:rPr lang="zh-CN" altLang="en-US" smtClean="0"/>
              <a:t>2019/6/28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1ED2F-A30E-44A5-B3E1-4A88E3BEF623}" type="slidenum">
              <a:rPr lang="zh-CN" altLang="en-US" smtClean="0"/>
              <a:t>‹#›</a:t>
            </a:fld>
            <a:endParaRPr lang="zh-CN" altLang="en-US"/>
          </a:p>
        </p:txBody>
      </p:sp>
    </p:spTree>
    <p:extLst>
      <p:ext uri="{BB962C8B-B14F-4D97-AF65-F5344CB8AC3E}">
        <p14:creationId xmlns:p14="http://schemas.microsoft.com/office/powerpoint/2010/main" val="319147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1ED2F-A30E-44A5-B3E1-4A88E3BEF623}" type="slidenum">
              <a:rPr lang="zh-CN" altLang="en-US" smtClean="0"/>
              <a:t>8</a:t>
            </a:fld>
            <a:endParaRPr lang="zh-CN" altLang="en-US"/>
          </a:p>
        </p:txBody>
      </p:sp>
    </p:spTree>
    <p:extLst>
      <p:ext uri="{BB962C8B-B14F-4D97-AF65-F5344CB8AC3E}">
        <p14:creationId xmlns:p14="http://schemas.microsoft.com/office/powerpoint/2010/main" val="308363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1ED2F-A30E-44A5-B3E1-4A88E3BEF623}" type="slidenum">
              <a:rPr lang="zh-CN" altLang="en-US" smtClean="0"/>
              <a:t>10</a:t>
            </a:fld>
            <a:endParaRPr lang="zh-CN" altLang="en-US"/>
          </a:p>
        </p:txBody>
      </p:sp>
    </p:spTree>
    <p:extLst>
      <p:ext uri="{BB962C8B-B14F-4D97-AF65-F5344CB8AC3E}">
        <p14:creationId xmlns:p14="http://schemas.microsoft.com/office/powerpoint/2010/main" val="379162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1ED2F-A30E-44A5-B3E1-4A88E3BEF623}" type="slidenum">
              <a:rPr lang="zh-CN" altLang="en-US" smtClean="0"/>
              <a:t>11</a:t>
            </a:fld>
            <a:endParaRPr lang="zh-CN" altLang="en-US"/>
          </a:p>
        </p:txBody>
      </p:sp>
    </p:spTree>
    <p:extLst>
      <p:ext uri="{BB962C8B-B14F-4D97-AF65-F5344CB8AC3E}">
        <p14:creationId xmlns:p14="http://schemas.microsoft.com/office/powerpoint/2010/main" val="243563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1ED2F-A30E-44A5-B3E1-4A88E3BEF623}" type="slidenum">
              <a:rPr lang="zh-CN" altLang="en-US" smtClean="0"/>
              <a:t>12</a:t>
            </a:fld>
            <a:endParaRPr lang="zh-CN" altLang="en-US"/>
          </a:p>
        </p:txBody>
      </p:sp>
    </p:spTree>
    <p:extLst>
      <p:ext uri="{BB962C8B-B14F-4D97-AF65-F5344CB8AC3E}">
        <p14:creationId xmlns:p14="http://schemas.microsoft.com/office/powerpoint/2010/main" val="181066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01ED2F-A30E-44A5-B3E1-4A88E3BEF623}" type="slidenum">
              <a:rPr lang="zh-CN" altLang="en-US" smtClean="0"/>
              <a:t>15</a:t>
            </a:fld>
            <a:endParaRPr lang="zh-CN" altLang="en-US"/>
          </a:p>
        </p:txBody>
      </p:sp>
    </p:spTree>
    <p:extLst>
      <p:ext uri="{BB962C8B-B14F-4D97-AF65-F5344CB8AC3E}">
        <p14:creationId xmlns:p14="http://schemas.microsoft.com/office/powerpoint/2010/main" val="392061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391541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62749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94525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91260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34179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366828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3965475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149625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306099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293142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FC2784-3068-495A-B4FA-CE636B717541}" type="datetimeFigureOut">
              <a:rPr lang="zh-CN" altLang="en-US" smtClean="0"/>
              <a:t>2019/6/28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196748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C2784-3068-495A-B4FA-CE636B717541}" type="datetimeFigureOut">
              <a:rPr lang="zh-CN" altLang="en-US" smtClean="0"/>
              <a:t>2019/6/28</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FAADC-C5FA-4656-BA4E-876177954AB6}" type="slidenum">
              <a:rPr lang="zh-CN" altLang="en-US" smtClean="0"/>
              <a:t>‹#›</a:t>
            </a:fld>
            <a:endParaRPr lang="zh-CN" altLang="en-US"/>
          </a:p>
        </p:txBody>
      </p:sp>
    </p:spTree>
    <p:extLst>
      <p:ext uri="{BB962C8B-B14F-4D97-AF65-F5344CB8AC3E}">
        <p14:creationId xmlns:p14="http://schemas.microsoft.com/office/powerpoint/2010/main" val="2691659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7.xml"/><Relationship Id="rId5" Type="http://schemas.openxmlformats.org/officeDocument/2006/relationships/tags" Target="../tags/tag37.xml"/><Relationship Id="rId4" Type="http://schemas.openxmlformats.org/officeDocument/2006/relationships/tags" Target="../tags/tag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7.xml"/><Relationship Id="rId5" Type="http://schemas.openxmlformats.org/officeDocument/2006/relationships/tags" Target="../tags/tag42.xml"/><Relationship Id="rId4" Type="http://schemas.openxmlformats.org/officeDocument/2006/relationships/tags" Target="../tags/tag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7.xml"/><Relationship Id="rId5" Type="http://schemas.openxmlformats.org/officeDocument/2006/relationships/tags" Target="../tags/tag10.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Layout" Target="../slideLayouts/slideLayout7.xml"/><Relationship Id="rId18" Type="http://schemas.openxmlformats.org/officeDocument/2006/relationships/diagramColors" Target="../diagrams/colors1.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diagramQuickStyle" Target="../diagrams/quickStyle1.xml"/><Relationship Id="rId2" Type="http://schemas.openxmlformats.org/officeDocument/2006/relationships/tags" Target="../tags/tag12.xml"/><Relationship Id="rId16" Type="http://schemas.openxmlformats.org/officeDocument/2006/relationships/diagramLayout" Target="../diagrams/layout1.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diagramData" Target="../diagrams/data1.xml"/><Relationship Id="rId10" Type="http://schemas.openxmlformats.org/officeDocument/2006/relationships/tags" Target="../tags/tag20.xml"/><Relationship Id="rId19" Type="http://schemas.microsoft.com/office/2007/relationships/diagramDrawing" Target="../diagrams/drawing1.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7.xml"/><Relationship Id="rId5" Type="http://schemas.openxmlformats.org/officeDocument/2006/relationships/tags" Target="../tags/tag27.xml"/><Relationship Id="rId4"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7.xml"/><Relationship Id="rId5" Type="http://schemas.openxmlformats.org/officeDocument/2006/relationships/tags" Target="../tags/tag32.xml"/><Relationship Id="rId4"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p:cNvSpPr/>
          <p:nvPr/>
        </p:nvSpPr>
        <p:spPr>
          <a:xfrm flipV="1">
            <a:off x="1" y="0"/>
            <a:ext cx="4499364" cy="3288323"/>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4"/>
          <p:cNvSpPr/>
          <p:nvPr/>
        </p:nvSpPr>
        <p:spPr>
          <a:xfrm flipV="1">
            <a:off x="1" y="0"/>
            <a:ext cx="8721969" cy="211015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0" y="0"/>
            <a:ext cx="3042138" cy="2110154"/>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H="1">
            <a:off x="10134605" y="3569681"/>
            <a:ext cx="2057399" cy="3288323"/>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等腰三角形 7"/>
          <p:cNvSpPr/>
          <p:nvPr/>
        </p:nvSpPr>
        <p:spPr>
          <a:xfrm flipH="1">
            <a:off x="7353299" y="4747848"/>
            <a:ext cx="4838700" cy="211015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a:off x="7772403" y="5753104"/>
            <a:ext cx="4419599" cy="1104899"/>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1981203" y="2238963"/>
            <a:ext cx="8229603" cy="2308324"/>
          </a:xfrm>
          <a:prstGeom prst="rect">
            <a:avLst/>
          </a:prstGeom>
          <a:noFill/>
          <a:effectLst/>
        </p:spPr>
        <p:txBody>
          <a:bodyPr wrap="square" rtlCol="0">
            <a:spAutoFit/>
          </a:bodyPr>
          <a:lstStyle/>
          <a:p>
            <a:pPr algn="ctr"/>
            <a:r>
              <a:rPr lang="en-US" altLang="zh-CN" sz="7200" dirty="0">
                <a:solidFill>
                  <a:schemeClr val="tx1">
                    <a:lumMod val="75000"/>
                    <a:lumOff val="25000"/>
                  </a:schemeClr>
                </a:solidFill>
                <a:latin typeface="Akzidenz-Grotesk BQ Condensed" pitchFamily="2" charset="0"/>
                <a:ea typeface="冬青黑体简体中文 W3" panose="020B0300000000000000" pitchFamily="34" charset="-122"/>
              </a:rPr>
              <a:t>Managing System on Address Book</a:t>
            </a:r>
            <a:endParaRPr lang="zh-CN" altLang="en-US" sz="7200" dirty="0">
              <a:solidFill>
                <a:schemeClr val="tx1">
                  <a:lumMod val="75000"/>
                  <a:lumOff val="25000"/>
                </a:schemeClr>
              </a:solidFill>
              <a:latin typeface="Akzidenz-Grotesk BQ Condensed" pitchFamily="2" charset="0"/>
              <a:ea typeface="冬青黑体简体中文 W3" panose="020B0300000000000000" pitchFamily="34" charset="-122"/>
            </a:endParaRPr>
          </a:p>
        </p:txBody>
      </p:sp>
      <p:grpSp>
        <p:nvGrpSpPr>
          <p:cNvPr id="10" name="组合 9"/>
          <p:cNvGrpSpPr/>
          <p:nvPr/>
        </p:nvGrpSpPr>
        <p:grpSpPr>
          <a:xfrm>
            <a:off x="5617695" y="1171517"/>
            <a:ext cx="956619" cy="1109676"/>
            <a:chOff x="7294089" y="2098008"/>
            <a:chExt cx="956618" cy="1109676"/>
          </a:xfrm>
        </p:grpSpPr>
        <p:sp>
          <p:nvSpPr>
            <p:cNvPr id="105" name="六边形 104"/>
            <p:cNvSpPr/>
            <p:nvPr/>
          </p:nvSpPr>
          <p:spPr>
            <a:xfrm rot="5400000">
              <a:off x="7217560" y="2174537"/>
              <a:ext cx="1109676" cy="956618"/>
            </a:xfrm>
            <a:prstGeom prst="hexagon">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294089" y="2360459"/>
              <a:ext cx="956618" cy="584775"/>
            </a:xfrm>
            <a:prstGeom prst="rect">
              <a:avLst/>
            </a:prstGeom>
            <a:noFill/>
          </p:spPr>
          <p:txBody>
            <a:bodyPr wrap="square" rtlCol="0">
              <a:spAutoFit/>
            </a:bodyPr>
            <a:lstStyle/>
            <a:p>
              <a:pPr algn="ctr"/>
              <a:endParaRPr lang="zh-CN" altLang="en-US" sz="3200" dirty="0">
                <a:solidFill>
                  <a:schemeClr val="tx1">
                    <a:lumMod val="75000"/>
                    <a:lumOff val="25000"/>
                  </a:schemeClr>
                </a:solidFill>
                <a:latin typeface="Akzidenz-Grotesk BQ Condensed" pitchFamily="2" charset="0"/>
              </a:endParaRPr>
            </a:p>
          </p:txBody>
        </p:sp>
      </p:grpSp>
      <p:sp>
        <p:nvSpPr>
          <p:cNvPr id="2" name="文本框 1">
            <a:extLst>
              <a:ext uri="{FF2B5EF4-FFF2-40B4-BE49-F238E27FC236}">
                <a16:creationId xmlns:a16="http://schemas.microsoft.com/office/drawing/2014/main" id="{688CBCA0-225C-4775-9F74-8F94AD158D40}"/>
              </a:ext>
            </a:extLst>
          </p:cNvPr>
          <p:cNvSpPr txBox="1"/>
          <p:nvPr/>
        </p:nvSpPr>
        <p:spPr>
          <a:xfrm>
            <a:off x="7569204" y="4531552"/>
            <a:ext cx="3699933" cy="923330"/>
          </a:xfrm>
          <a:prstGeom prst="rect">
            <a:avLst/>
          </a:prstGeom>
          <a:noFill/>
        </p:spPr>
        <p:txBody>
          <a:bodyPr wrap="square" rtlCol="0">
            <a:spAutoFit/>
          </a:bodyPr>
          <a:lstStyle/>
          <a:p>
            <a:r>
              <a:rPr lang="en-US" altLang="zh-CN" dirty="0" err="1"/>
              <a:t>Yupeng</a:t>
            </a:r>
            <a:r>
              <a:rPr lang="en-US" altLang="zh-CN" dirty="0"/>
              <a:t> Song   Chemistry</a:t>
            </a:r>
          </a:p>
          <a:p>
            <a:r>
              <a:rPr lang="en-US" altLang="zh-CN" dirty="0" err="1"/>
              <a:t>Peiyang</a:t>
            </a:r>
            <a:r>
              <a:rPr lang="en-US" altLang="zh-CN" dirty="0"/>
              <a:t> </a:t>
            </a:r>
            <a:r>
              <a:rPr lang="en-US" altLang="zh-CN" dirty="0" err="1"/>
              <a:t>Nie</a:t>
            </a:r>
            <a:r>
              <a:rPr lang="en-US" altLang="zh-CN" dirty="0"/>
              <a:t>     Chemistry</a:t>
            </a:r>
          </a:p>
          <a:p>
            <a:r>
              <a:rPr lang="en-US" altLang="zh-CN" dirty="0" err="1"/>
              <a:t>Jialin</a:t>
            </a:r>
            <a:r>
              <a:rPr lang="en-US" altLang="zh-CN" dirty="0"/>
              <a:t> Dai          Chemistry</a:t>
            </a:r>
            <a:endParaRPr lang="zh-CN" altLang="en-US" dirty="0"/>
          </a:p>
        </p:txBody>
      </p:sp>
      <p:sp>
        <p:nvSpPr>
          <p:cNvPr id="16" name="KSO_Shape">
            <a:extLst>
              <a:ext uri="{FF2B5EF4-FFF2-40B4-BE49-F238E27FC236}">
                <a16:creationId xmlns:a16="http://schemas.microsoft.com/office/drawing/2014/main" id="{210D8510-922B-4636-B679-D8A69B9AD054}"/>
              </a:ext>
            </a:extLst>
          </p:cNvPr>
          <p:cNvSpPr>
            <a:spLocks/>
          </p:cNvSpPr>
          <p:nvPr/>
        </p:nvSpPr>
        <p:spPr bwMode="auto">
          <a:xfrm>
            <a:off x="5765800" y="1352607"/>
            <a:ext cx="660400" cy="685800"/>
          </a:xfrm>
          <a:custGeom>
            <a:avLst/>
            <a:gdLst>
              <a:gd name="T0" fmla="*/ 342531 w 2482850"/>
              <a:gd name="T1" fmla="*/ 1411756 h 2544763"/>
              <a:gd name="T2" fmla="*/ 306547 w 2482850"/>
              <a:gd name="T3" fmla="*/ 1492974 h 2544763"/>
              <a:gd name="T4" fmla="*/ 13579 w 2482850"/>
              <a:gd name="T5" fmla="*/ 1472457 h 2544763"/>
              <a:gd name="T6" fmla="*/ 20029 w 2482850"/>
              <a:gd name="T7" fmla="*/ 1384118 h 2544763"/>
              <a:gd name="T8" fmla="*/ 1841954 w 2482850"/>
              <a:gd name="T9" fmla="*/ 1334060 h 2544763"/>
              <a:gd name="T10" fmla="*/ 1837887 w 2482850"/>
              <a:gd name="T11" fmla="*/ 1604505 h 2544763"/>
              <a:gd name="T12" fmla="*/ 1149584 w 2482850"/>
              <a:gd name="T13" fmla="*/ 1082629 h 2544763"/>
              <a:gd name="T14" fmla="*/ 1326475 w 2482850"/>
              <a:gd name="T15" fmla="*/ 1289240 h 2544763"/>
              <a:gd name="T16" fmla="*/ 574873 w 2482850"/>
              <a:gd name="T17" fmla="*/ 1171589 h 2544763"/>
              <a:gd name="T18" fmla="*/ 1815518 w 2482850"/>
              <a:gd name="T19" fmla="*/ 969269 h 2544763"/>
              <a:gd name="T20" fmla="*/ 1853647 w 2482850"/>
              <a:gd name="T21" fmla="*/ 1234357 h 2544763"/>
              <a:gd name="T22" fmla="*/ 290931 w 2482850"/>
              <a:gd name="T23" fmla="*/ 886711 h 2544763"/>
              <a:gd name="T24" fmla="*/ 345416 w 2482850"/>
              <a:gd name="T25" fmla="*/ 956400 h 2544763"/>
              <a:gd name="T26" fmla="*/ 284141 w 2482850"/>
              <a:gd name="T27" fmla="*/ 1020493 h 2544763"/>
              <a:gd name="T28" fmla="*/ 3055 w 2482850"/>
              <a:gd name="T29" fmla="*/ 973186 h 2544763"/>
              <a:gd name="T30" fmla="*/ 38870 w 2482850"/>
              <a:gd name="T31" fmla="*/ 892137 h 2544763"/>
              <a:gd name="T32" fmla="*/ 1092019 w 2482850"/>
              <a:gd name="T33" fmla="*/ 666011 h 2544763"/>
              <a:gd name="T34" fmla="*/ 1142276 w 2482850"/>
              <a:gd name="T35" fmla="*/ 816768 h 2544763"/>
              <a:gd name="T36" fmla="*/ 1014427 w 2482850"/>
              <a:gd name="T37" fmla="*/ 1013872 h 2544763"/>
              <a:gd name="T38" fmla="*/ 872485 w 2482850"/>
              <a:gd name="T39" fmla="*/ 1026945 h 2544763"/>
              <a:gd name="T40" fmla="*/ 735127 w 2482850"/>
              <a:gd name="T41" fmla="*/ 831198 h 2544763"/>
              <a:gd name="T42" fmla="*/ 767726 w 2482850"/>
              <a:gd name="T43" fmla="*/ 705058 h 2544763"/>
              <a:gd name="T44" fmla="*/ 937004 w 2482850"/>
              <a:gd name="T45" fmla="*/ 631887 h 2544763"/>
              <a:gd name="T46" fmla="*/ 1839921 w 2482850"/>
              <a:gd name="T47" fmla="*/ 646042 h 2544763"/>
              <a:gd name="T48" fmla="*/ 1839921 w 2482850"/>
              <a:gd name="T49" fmla="*/ 916908 h 2544763"/>
              <a:gd name="T50" fmla="*/ 1041836 w 2482850"/>
              <a:gd name="T51" fmla="*/ 497072 h 2544763"/>
              <a:gd name="T52" fmla="*/ 1122120 w 2482850"/>
              <a:gd name="T53" fmla="*/ 564600 h 2544763"/>
              <a:gd name="T54" fmla="*/ 1106537 w 2482850"/>
              <a:gd name="T55" fmla="*/ 695751 h 2544763"/>
              <a:gd name="T56" fmla="*/ 1008639 w 2482850"/>
              <a:gd name="T57" fmla="*/ 596666 h 2544763"/>
              <a:gd name="T58" fmla="*/ 789300 w 2482850"/>
              <a:gd name="T59" fmla="*/ 616178 h 2544763"/>
              <a:gd name="T60" fmla="*/ 727987 w 2482850"/>
              <a:gd name="T61" fmla="*/ 682008 h 2544763"/>
              <a:gd name="T62" fmla="*/ 807762 w 2482850"/>
              <a:gd name="T63" fmla="*/ 502672 h 2544763"/>
              <a:gd name="T64" fmla="*/ 315373 w 2482850"/>
              <a:gd name="T65" fmla="*/ 416928 h 2544763"/>
              <a:gd name="T66" fmla="*/ 338797 w 2482850"/>
              <a:gd name="T67" fmla="*/ 502278 h 2544763"/>
              <a:gd name="T68" fmla="*/ 51431 w 2482850"/>
              <a:gd name="T69" fmla="*/ 538518 h 2544763"/>
              <a:gd name="T70" fmla="*/ 340 w 2482850"/>
              <a:gd name="T71" fmla="*/ 466038 h 2544763"/>
              <a:gd name="T72" fmla="*/ 65010 w 2482850"/>
              <a:gd name="T73" fmla="*/ 405412 h 2544763"/>
              <a:gd name="T74" fmla="*/ 1857375 w 2482850"/>
              <a:gd name="T75" fmla="*/ 519685 h 2544763"/>
              <a:gd name="T76" fmla="*/ 343343 w 2482850"/>
              <a:gd name="T77" fmla="*/ 17148 h 2544763"/>
              <a:gd name="T78" fmla="*/ 191196 w 2482850"/>
              <a:gd name="T79" fmla="*/ 148054 h 2544763"/>
              <a:gd name="T80" fmla="*/ 371159 w 2482850"/>
              <a:gd name="T81" fmla="*/ 432954 h 2544763"/>
              <a:gd name="T82" fmla="*/ 329603 w 2482850"/>
              <a:gd name="T83" fmla="*/ 559954 h 2544763"/>
              <a:gd name="T84" fmla="*/ 345547 w 2482850"/>
              <a:gd name="T85" fmla="*/ 876945 h 2544763"/>
              <a:gd name="T86" fmla="*/ 361661 w 2482850"/>
              <a:gd name="T87" fmla="*/ 1009548 h 2544763"/>
              <a:gd name="T88" fmla="*/ 306875 w 2482850"/>
              <a:gd name="T89" fmla="*/ 1334859 h 2544763"/>
              <a:gd name="T90" fmla="*/ 377944 w 2482850"/>
              <a:gd name="T91" fmla="*/ 1447766 h 2544763"/>
              <a:gd name="T92" fmla="*/ 276513 w 2482850"/>
              <a:gd name="T93" fmla="*/ 1534357 h 2544763"/>
              <a:gd name="T94" fmla="*/ 305009 w 2482850"/>
              <a:gd name="T95" fmla="*/ 1883098 h 2544763"/>
              <a:gd name="T96" fmla="*/ 1657699 w 2482850"/>
              <a:gd name="T97" fmla="*/ 1800412 h 2544763"/>
              <a:gd name="T98" fmla="*/ 1610885 w 2482850"/>
              <a:gd name="T99" fmla="*/ 47879 h 2544763"/>
              <a:gd name="T100" fmla="*/ 1621063 w 2482850"/>
              <a:gd name="T101" fmla="*/ 34297 h 2544763"/>
              <a:gd name="T102" fmla="*/ 1672965 w 2482850"/>
              <a:gd name="T103" fmla="*/ 1807712 h 2544763"/>
              <a:gd name="T104" fmla="*/ 300769 w 2482850"/>
              <a:gd name="T105" fmla="*/ 1899567 h 2544763"/>
              <a:gd name="T106" fmla="*/ 276513 w 2482850"/>
              <a:gd name="T107" fmla="*/ 1517378 h 2544763"/>
              <a:gd name="T108" fmla="*/ 360982 w 2482850"/>
              <a:gd name="T109" fmla="*/ 1445389 h 2544763"/>
              <a:gd name="T110" fmla="*/ 301787 w 2482850"/>
              <a:gd name="T111" fmla="*/ 1351158 h 2544763"/>
              <a:gd name="T112" fmla="*/ 347413 w 2482850"/>
              <a:gd name="T113" fmla="*/ 1000040 h 2544763"/>
              <a:gd name="T114" fmla="*/ 333843 w 2482850"/>
              <a:gd name="T115" fmla="*/ 889679 h 2544763"/>
              <a:gd name="T116" fmla="*/ 320614 w 2482850"/>
              <a:gd name="T117" fmla="*/ 545353 h 2544763"/>
              <a:gd name="T118" fmla="*/ 355215 w 2482850"/>
              <a:gd name="T119" fmla="*/ 439746 h 2544763"/>
              <a:gd name="T120" fmla="*/ 174065 w 2482850"/>
              <a:gd name="T121" fmla="*/ 145506 h 2544763"/>
              <a:gd name="T122" fmla="*/ 343343 w 2482850"/>
              <a:gd name="T123" fmla="*/ 0 h 25447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82850" h="2544763">
                <a:moveTo>
                  <a:pt x="86902" y="1822450"/>
                </a:moveTo>
                <a:lnTo>
                  <a:pt x="91667" y="1822450"/>
                </a:lnTo>
                <a:lnTo>
                  <a:pt x="370523" y="1822450"/>
                </a:lnTo>
                <a:lnTo>
                  <a:pt x="375061" y="1822450"/>
                </a:lnTo>
                <a:lnTo>
                  <a:pt x="379826" y="1822903"/>
                </a:lnTo>
                <a:lnTo>
                  <a:pt x="384137" y="1823583"/>
                </a:lnTo>
                <a:lnTo>
                  <a:pt x="388902" y="1824262"/>
                </a:lnTo>
                <a:lnTo>
                  <a:pt x="393213" y="1825395"/>
                </a:lnTo>
                <a:lnTo>
                  <a:pt x="397524" y="1826527"/>
                </a:lnTo>
                <a:lnTo>
                  <a:pt x="401835" y="1827886"/>
                </a:lnTo>
                <a:lnTo>
                  <a:pt x="405919" y="1829472"/>
                </a:lnTo>
                <a:lnTo>
                  <a:pt x="409777" y="1831284"/>
                </a:lnTo>
                <a:lnTo>
                  <a:pt x="414088" y="1833322"/>
                </a:lnTo>
                <a:lnTo>
                  <a:pt x="417718" y="1835587"/>
                </a:lnTo>
                <a:lnTo>
                  <a:pt x="421575" y="1838079"/>
                </a:lnTo>
                <a:lnTo>
                  <a:pt x="425206" y="1840344"/>
                </a:lnTo>
                <a:lnTo>
                  <a:pt x="428609" y="1843062"/>
                </a:lnTo>
                <a:lnTo>
                  <a:pt x="432013" y="1846006"/>
                </a:lnTo>
                <a:lnTo>
                  <a:pt x="434962" y="1848951"/>
                </a:lnTo>
                <a:lnTo>
                  <a:pt x="438139" y="1852122"/>
                </a:lnTo>
                <a:lnTo>
                  <a:pt x="441088" y="1855293"/>
                </a:lnTo>
                <a:lnTo>
                  <a:pt x="443584" y="1858691"/>
                </a:lnTo>
                <a:lnTo>
                  <a:pt x="446307" y="1862315"/>
                </a:lnTo>
                <a:lnTo>
                  <a:pt x="448803" y="1865939"/>
                </a:lnTo>
                <a:lnTo>
                  <a:pt x="450845" y="1869789"/>
                </a:lnTo>
                <a:lnTo>
                  <a:pt x="452887" y="1873640"/>
                </a:lnTo>
                <a:lnTo>
                  <a:pt x="454702" y="1877490"/>
                </a:lnTo>
                <a:lnTo>
                  <a:pt x="456291" y="1881794"/>
                </a:lnTo>
                <a:lnTo>
                  <a:pt x="457879" y="1885871"/>
                </a:lnTo>
                <a:lnTo>
                  <a:pt x="459240" y="1890401"/>
                </a:lnTo>
                <a:lnTo>
                  <a:pt x="460148" y="1894704"/>
                </a:lnTo>
                <a:lnTo>
                  <a:pt x="461055" y="1899008"/>
                </a:lnTo>
                <a:lnTo>
                  <a:pt x="461509" y="1903538"/>
                </a:lnTo>
                <a:lnTo>
                  <a:pt x="461736" y="1908068"/>
                </a:lnTo>
                <a:lnTo>
                  <a:pt x="461963" y="1912824"/>
                </a:lnTo>
                <a:lnTo>
                  <a:pt x="461736" y="1917581"/>
                </a:lnTo>
                <a:lnTo>
                  <a:pt x="461509" y="1922111"/>
                </a:lnTo>
                <a:lnTo>
                  <a:pt x="461055" y="1926641"/>
                </a:lnTo>
                <a:lnTo>
                  <a:pt x="460148" y="1930945"/>
                </a:lnTo>
                <a:lnTo>
                  <a:pt x="459240" y="1935248"/>
                </a:lnTo>
                <a:lnTo>
                  <a:pt x="457879" y="1939778"/>
                </a:lnTo>
                <a:lnTo>
                  <a:pt x="456291" y="1943855"/>
                </a:lnTo>
                <a:lnTo>
                  <a:pt x="454702" y="1947932"/>
                </a:lnTo>
                <a:lnTo>
                  <a:pt x="452887" y="1952009"/>
                </a:lnTo>
                <a:lnTo>
                  <a:pt x="450845" y="1955860"/>
                </a:lnTo>
                <a:lnTo>
                  <a:pt x="448803" y="1959710"/>
                </a:lnTo>
                <a:lnTo>
                  <a:pt x="446307" y="1963334"/>
                </a:lnTo>
                <a:lnTo>
                  <a:pt x="443584" y="1966958"/>
                </a:lnTo>
                <a:lnTo>
                  <a:pt x="441088" y="1970356"/>
                </a:lnTo>
                <a:lnTo>
                  <a:pt x="438139" y="1973753"/>
                </a:lnTo>
                <a:lnTo>
                  <a:pt x="434962" y="1976698"/>
                </a:lnTo>
                <a:lnTo>
                  <a:pt x="432013" y="1979643"/>
                </a:lnTo>
                <a:lnTo>
                  <a:pt x="428609" y="1982587"/>
                </a:lnTo>
                <a:lnTo>
                  <a:pt x="425206" y="1985305"/>
                </a:lnTo>
                <a:lnTo>
                  <a:pt x="421575" y="1988023"/>
                </a:lnTo>
                <a:lnTo>
                  <a:pt x="417718" y="1990288"/>
                </a:lnTo>
                <a:lnTo>
                  <a:pt x="414088" y="1992327"/>
                </a:lnTo>
                <a:lnTo>
                  <a:pt x="409777" y="1994365"/>
                </a:lnTo>
                <a:lnTo>
                  <a:pt x="405919" y="1996177"/>
                </a:lnTo>
                <a:lnTo>
                  <a:pt x="401835" y="1997763"/>
                </a:lnTo>
                <a:lnTo>
                  <a:pt x="397524" y="1999348"/>
                </a:lnTo>
                <a:lnTo>
                  <a:pt x="393213" y="2000254"/>
                </a:lnTo>
                <a:lnTo>
                  <a:pt x="388902" y="2001387"/>
                </a:lnTo>
                <a:lnTo>
                  <a:pt x="384137" y="2002066"/>
                </a:lnTo>
                <a:lnTo>
                  <a:pt x="379826" y="2002972"/>
                </a:lnTo>
                <a:lnTo>
                  <a:pt x="375061" y="2003199"/>
                </a:lnTo>
                <a:lnTo>
                  <a:pt x="370523" y="2003425"/>
                </a:lnTo>
                <a:lnTo>
                  <a:pt x="91667" y="2003425"/>
                </a:lnTo>
                <a:lnTo>
                  <a:pt x="86902" y="2003199"/>
                </a:lnTo>
                <a:lnTo>
                  <a:pt x="82364" y="2002972"/>
                </a:lnTo>
                <a:lnTo>
                  <a:pt x="77599" y="2002066"/>
                </a:lnTo>
                <a:lnTo>
                  <a:pt x="73288" y="2001387"/>
                </a:lnTo>
                <a:lnTo>
                  <a:pt x="68750" y="2000254"/>
                </a:lnTo>
                <a:lnTo>
                  <a:pt x="64439" y="1999348"/>
                </a:lnTo>
                <a:lnTo>
                  <a:pt x="60128" y="1997763"/>
                </a:lnTo>
                <a:lnTo>
                  <a:pt x="56044" y="1996177"/>
                </a:lnTo>
                <a:lnTo>
                  <a:pt x="51959" y="1994365"/>
                </a:lnTo>
                <a:lnTo>
                  <a:pt x="48102" y="1992327"/>
                </a:lnTo>
                <a:lnTo>
                  <a:pt x="44245" y="1990288"/>
                </a:lnTo>
                <a:lnTo>
                  <a:pt x="40615" y="1988023"/>
                </a:lnTo>
                <a:lnTo>
                  <a:pt x="36757" y="1985305"/>
                </a:lnTo>
                <a:lnTo>
                  <a:pt x="33581" y="1982587"/>
                </a:lnTo>
                <a:lnTo>
                  <a:pt x="30177" y="1979643"/>
                </a:lnTo>
                <a:lnTo>
                  <a:pt x="26774" y="1976698"/>
                </a:lnTo>
                <a:lnTo>
                  <a:pt x="23824" y="1973753"/>
                </a:lnTo>
                <a:lnTo>
                  <a:pt x="21101" y="1970356"/>
                </a:lnTo>
                <a:lnTo>
                  <a:pt x="18152" y="1966958"/>
                </a:lnTo>
                <a:lnTo>
                  <a:pt x="15656" y="1963334"/>
                </a:lnTo>
                <a:lnTo>
                  <a:pt x="13160" y="1959710"/>
                </a:lnTo>
                <a:lnTo>
                  <a:pt x="11118" y="1955860"/>
                </a:lnTo>
                <a:lnTo>
                  <a:pt x="9076" y="1952009"/>
                </a:lnTo>
                <a:lnTo>
                  <a:pt x="7261" y="1947932"/>
                </a:lnTo>
                <a:lnTo>
                  <a:pt x="5446" y="1943855"/>
                </a:lnTo>
                <a:lnTo>
                  <a:pt x="4084" y="1939778"/>
                </a:lnTo>
                <a:lnTo>
                  <a:pt x="2950" y="1935248"/>
                </a:lnTo>
                <a:lnTo>
                  <a:pt x="1815" y="1930945"/>
                </a:lnTo>
                <a:lnTo>
                  <a:pt x="1134" y="1926641"/>
                </a:lnTo>
                <a:lnTo>
                  <a:pt x="454" y="1922111"/>
                </a:lnTo>
                <a:lnTo>
                  <a:pt x="0" y="1917581"/>
                </a:lnTo>
                <a:lnTo>
                  <a:pt x="0" y="1912824"/>
                </a:lnTo>
                <a:lnTo>
                  <a:pt x="0" y="1908068"/>
                </a:lnTo>
                <a:lnTo>
                  <a:pt x="454" y="1903538"/>
                </a:lnTo>
                <a:lnTo>
                  <a:pt x="1134" y="1899008"/>
                </a:lnTo>
                <a:lnTo>
                  <a:pt x="1815" y="1894704"/>
                </a:lnTo>
                <a:lnTo>
                  <a:pt x="2950" y="1890401"/>
                </a:lnTo>
                <a:lnTo>
                  <a:pt x="4084" y="1885871"/>
                </a:lnTo>
                <a:lnTo>
                  <a:pt x="5446" y="1881794"/>
                </a:lnTo>
                <a:lnTo>
                  <a:pt x="7261" y="1877490"/>
                </a:lnTo>
                <a:lnTo>
                  <a:pt x="9076" y="1873640"/>
                </a:lnTo>
                <a:lnTo>
                  <a:pt x="11118" y="1869789"/>
                </a:lnTo>
                <a:lnTo>
                  <a:pt x="13160" y="1865939"/>
                </a:lnTo>
                <a:lnTo>
                  <a:pt x="15656" y="1862315"/>
                </a:lnTo>
                <a:lnTo>
                  <a:pt x="18152" y="1858691"/>
                </a:lnTo>
                <a:lnTo>
                  <a:pt x="21101" y="1855293"/>
                </a:lnTo>
                <a:lnTo>
                  <a:pt x="23824" y="1852122"/>
                </a:lnTo>
                <a:lnTo>
                  <a:pt x="26774" y="1848951"/>
                </a:lnTo>
                <a:lnTo>
                  <a:pt x="30177" y="1846006"/>
                </a:lnTo>
                <a:lnTo>
                  <a:pt x="33581" y="1843062"/>
                </a:lnTo>
                <a:lnTo>
                  <a:pt x="36757" y="1840344"/>
                </a:lnTo>
                <a:lnTo>
                  <a:pt x="40615" y="1838079"/>
                </a:lnTo>
                <a:lnTo>
                  <a:pt x="44245" y="1835587"/>
                </a:lnTo>
                <a:lnTo>
                  <a:pt x="48102" y="1833322"/>
                </a:lnTo>
                <a:lnTo>
                  <a:pt x="51959" y="1831284"/>
                </a:lnTo>
                <a:lnTo>
                  <a:pt x="56044" y="1829472"/>
                </a:lnTo>
                <a:lnTo>
                  <a:pt x="60128" y="1827886"/>
                </a:lnTo>
                <a:lnTo>
                  <a:pt x="64439" y="1826527"/>
                </a:lnTo>
                <a:lnTo>
                  <a:pt x="68750" y="1825395"/>
                </a:lnTo>
                <a:lnTo>
                  <a:pt x="73288" y="1824262"/>
                </a:lnTo>
                <a:lnTo>
                  <a:pt x="77599" y="1823583"/>
                </a:lnTo>
                <a:lnTo>
                  <a:pt x="82364" y="1822903"/>
                </a:lnTo>
                <a:lnTo>
                  <a:pt x="86902" y="1822450"/>
                </a:lnTo>
                <a:close/>
                <a:moveTo>
                  <a:pt x="2282825" y="1685925"/>
                </a:moveTo>
                <a:lnTo>
                  <a:pt x="2412173" y="1745797"/>
                </a:lnTo>
                <a:lnTo>
                  <a:pt x="2422140" y="1750786"/>
                </a:lnTo>
                <a:lnTo>
                  <a:pt x="2426897" y="1753281"/>
                </a:lnTo>
                <a:lnTo>
                  <a:pt x="2431201" y="1756002"/>
                </a:lnTo>
                <a:lnTo>
                  <a:pt x="2435732" y="1758724"/>
                </a:lnTo>
                <a:lnTo>
                  <a:pt x="2439583" y="1761445"/>
                </a:lnTo>
                <a:lnTo>
                  <a:pt x="2443434" y="1764166"/>
                </a:lnTo>
                <a:lnTo>
                  <a:pt x="2447058" y="1767115"/>
                </a:lnTo>
                <a:lnTo>
                  <a:pt x="2450456" y="1769836"/>
                </a:lnTo>
                <a:lnTo>
                  <a:pt x="2453628" y="1773011"/>
                </a:lnTo>
                <a:lnTo>
                  <a:pt x="2456799" y="1775959"/>
                </a:lnTo>
                <a:lnTo>
                  <a:pt x="2459518" y="1778907"/>
                </a:lnTo>
                <a:lnTo>
                  <a:pt x="2462236" y="1782082"/>
                </a:lnTo>
                <a:lnTo>
                  <a:pt x="2464501" y="1785257"/>
                </a:lnTo>
                <a:lnTo>
                  <a:pt x="2466766" y="1788432"/>
                </a:lnTo>
                <a:lnTo>
                  <a:pt x="2468805" y="1791607"/>
                </a:lnTo>
                <a:lnTo>
                  <a:pt x="2470617" y="1794782"/>
                </a:lnTo>
                <a:lnTo>
                  <a:pt x="2472430" y="1798184"/>
                </a:lnTo>
                <a:lnTo>
                  <a:pt x="2474015" y="1801813"/>
                </a:lnTo>
                <a:lnTo>
                  <a:pt x="2475601" y="1805215"/>
                </a:lnTo>
                <a:lnTo>
                  <a:pt x="2477866" y="1812245"/>
                </a:lnTo>
                <a:lnTo>
                  <a:pt x="2479905" y="1819502"/>
                </a:lnTo>
                <a:lnTo>
                  <a:pt x="2481264" y="1826986"/>
                </a:lnTo>
                <a:lnTo>
                  <a:pt x="2482397" y="1834697"/>
                </a:lnTo>
                <a:lnTo>
                  <a:pt x="2482850" y="1842861"/>
                </a:lnTo>
                <a:lnTo>
                  <a:pt x="2482850" y="1851025"/>
                </a:lnTo>
                <a:lnTo>
                  <a:pt x="2482850" y="2068286"/>
                </a:lnTo>
                <a:lnTo>
                  <a:pt x="2482850" y="2076677"/>
                </a:lnTo>
                <a:lnTo>
                  <a:pt x="2482397" y="2084388"/>
                </a:lnTo>
                <a:lnTo>
                  <a:pt x="2481264" y="2092326"/>
                </a:lnTo>
                <a:lnTo>
                  <a:pt x="2479905" y="2099810"/>
                </a:lnTo>
                <a:lnTo>
                  <a:pt x="2477866" y="2107067"/>
                </a:lnTo>
                <a:lnTo>
                  <a:pt x="2475601" y="2114324"/>
                </a:lnTo>
                <a:lnTo>
                  <a:pt x="2474015" y="2117726"/>
                </a:lnTo>
                <a:lnTo>
                  <a:pt x="2472430" y="2121127"/>
                </a:lnTo>
                <a:lnTo>
                  <a:pt x="2470617" y="2124302"/>
                </a:lnTo>
                <a:lnTo>
                  <a:pt x="2468805" y="2127704"/>
                </a:lnTo>
                <a:lnTo>
                  <a:pt x="2466766" y="2130879"/>
                </a:lnTo>
                <a:lnTo>
                  <a:pt x="2464501" y="2134281"/>
                </a:lnTo>
                <a:lnTo>
                  <a:pt x="2462236" y="2137456"/>
                </a:lnTo>
                <a:lnTo>
                  <a:pt x="2459518" y="2140404"/>
                </a:lnTo>
                <a:lnTo>
                  <a:pt x="2456799" y="2143352"/>
                </a:lnTo>
                <a:lnTo>
                  <a:pt x="2453628" y="2146527"/>
                </a:lnTo>
                <a:lnTo>
                  <a:pt x="2450456" y="2149249"/>
                </a:lnTo>
                <a:lnTo>
                  <a:pt x="2447058" y="2152197"/>
                </a:lnTo>
                <a:lnTo>
                  <a:pt x="2443434" y="2154919"/>
                </a:lnTo>
                <a:lnTo>
                  <a:pt x="2439583" y="2157867"/>
                </a:lnTo>
                <a:lnTo>
                  <a:pt x="2435732" y="2160588"/>
                </a:lnTo>
                <a:lnTo>
                  <a:pt x="2431201" y="2163310"/>
                </a:lnTo>
                <a:lnTo>
                  <a:pt x="2426897" y="2165804"/>
                </a:lnTo>
                <a:lnTo>
                  <a:pt x="2422140" y="2168526"/>
                </a:lnTo>
                <a:lnTo>
                  <a:pt x="2412173" y="2173742"/>
                </a:lnTo>
                <a:lnTo>
                  <a:pt x="2282825" y="2233613"/>
                </a:lnTo>
                <a:lnTo>
                  <a:pt x="2282825" y="1685925"/>
                </a:lnTo>
                <a:close/>
                <a:moveTo>
                  <a:pt x="1216535" y="1436687"/>
                </a:moveTo>
                <a:lnTo>
                  <a:pt x="1274253" y="1436687"/>
                </a:lnTo>
                <a:lnTo>
                  <a:pt x="1303338" y="1492629"/>
                </a:lnTo>
                <a:lnTo>
                  <a:pt x="1283046" y="1513778"/>
                </a:lnTo>
                <a:lnTo>
                  <a:pt x="1301534" y="1642262"/>
                </a:lnTo>
                <a:lnTo>
                  <a:pt x="1245394" y="1852612"/>
                </a:lnTo>
                <a:lnTo>
                  <a:pt x="1189254" y="1642262"/>
                </a:lnTo>
                <a:lnTo>
                  <a:pt x="1207516" y="1513778"/>
                </a:lnTo>
                <a:lnTo>
                  <a:pt x="1187450" y="1492629"/>
                </a:lnTo>
                <a:lnTo>
                  <a:pt x="1216535" y="1436687"/>
                </a:lnTo>
                <a:close/>
                <a:moveTo>
                  <a:pt x="1389519" y="1379537"/>
                </a:moveTo>
                <a:lnTo>
                  <a:pt x="1401785" y="1384753"/>
                </a:lnTo>
                <a:lnTo>
                  <a:pt x="1434494" y="1399267"/>
                </a:lnTo>
                <a:lnTo>
                  <a:pt x="1456754" y="1409246"/>
                </a:lnTo>
                <a:lnTo>
                  <a:pt x="1481740" y="1420358"/>
                </a:lnTo>
                <a:lnTo>
                  <a:pt x="1508543" y="1432831"/>
                </a:lnTo>
                <a:lnTo>
                  <a:pt x="1536709" y="1446212"/>
                </a:lnTo>
                <a:lnTo>
                  <a:pt x="1565557" y="1460273"/>
                </a:lnTo>
                <a:lnTo>
                  <a:pt x="1593950" y="1474560"/>
                </a:lnTo>
                <a:lnTo>
                  <a:pt x="1607578" y="1481818"/>
                </a:lnTo>
                <a:lnTo>
                  <a:pt x="1621207" y="1489075"/>
                </a:lnTo>
                <a:lnTo>
                  <a:pt x="1634154" y="1496105"/>
                </a:lnTo>
                <a:lnTo>
                  <a:pt x="1646647" y="1503362"/>
                </a:lnTo>
                <a:lnTo>
                  <a:pt x="1658232" y="1509939"/>
                </a:lnTo>
                <a:lnTo>
                  <a:pt x="1669589" y="1516743"/>
                </a:lnTo>
                <a:lnTo>
                  <a:pt x="1679584" y="1523546"/>
                </a:lnTo>
                <a:lnTo>
                  <a:pt x="1688669" y="1529669"/>
                </a:lnTo>
                <a:lnTo>
                  <a:pt x="1697074" y="1536019"/>
                </a:lnTo>
                <a:lnTo>
                  <a:pt x="1704115" y="1541689"/>
                </a:lnTo>
                <a:lnTo>
                  <a:pt x="1707068" y="1544410"/>
                </a:lnTo>
                <a:lnTo>
                  <a:pt x="1709794" y="1547132"/>
                </a:lnTo>
                <a:lnTo>
                  <a:pt x="1712292" y="1549853"/>
                </a:lnTo>
                <a:lnTo>
                  <a:pt x="1714337" y="1552348"/>
                </a:lnTo>
                <a:lnTo>
                  <a:pt x="1716154" y="1554843"/>
                </a:lnTo>
                <a:lnTo>
                  <a:pt x="1717971" y="1558018"/>
                </a:lnTo>
                <a:lnTo>
                  <a:pt x="1721833" y="1565048"/>
                </a:lnTo>
                <a:lnTo>
                  <a:pt x="1726148" y="1573666"/>
                </a:lnTo>
                <a:lnTo>
                  <a:pt x="1730237" y="1583191"/>
                </a:lnTo>
                <a:lnTo>
                  <a:pt x="1734326" y="1593850"/>
                </a:lnTo>
                <a:lnTo>
                  <a:pt x="1738869" y="1605416"/>
                </a:lnTo>
                <a:lnTo>
                  <a:pt x="1742957" y="1618116"/>
                </a:lnTo>
                <a:lnTo>
                  <a:pt x="1747500" y="1631269"/>
                </a:lnTo>
                <a:lnTo>
                  <a:pt x="1751816" y="1645330"/>
                </a:lnTo>
                <a:lnTo>
                  <a:pt x="1755904" y="1659844"/>
                </a:lnTo>
                <a:lnTo>
                  <a:pt x="1764536" y="1690460"/>
                </a:lnTo>
                <a:lnTo>
                  <a:pt x="1773168" y="1722210"/>
                </a:lnTo>
                <a:lnTo>
                  <a:pt x="1781118" y="1753960"/>
                </a:lnTo>
                <a:lnTo>
                  <a:pt x="1788613" y="1785030"/>
                </a:lnTo>
                <a:lnTo>
                  <a:pt x="1795428" y="1814966"/>
                </a:lnTo>
                <a:lnTo>
                  <a:pt x="1801561" y="1842180"/>
                </a:lnTo>
                <a:lnTo>
                  <a:pt x="1807012" y="1866446"/>
                </a:lnTo>
                <a:lnTo>
                  <a:pt x="1814962" y="1902505"/>
                </a:lnTo>
                <a:lnTo>
                  <a:pt x="1817688" y="1916112"/>
                </a:lnTo>
                <a:lnTo>
                  <a:pt x="1244600" y="1916112"/>
                </a:lnTo>
                <a:lnTo>
                  <a:pt x="1389519" y="1379537"/>
                </a:lnTo>
                <a:close/>
                <a:moveTo>
                  <a:pt x="1100083" y="1379537"/>
                </a:moveTo>
                <a:lnTo>
                  <a:pt x="1244600" y="1916112"/>
                </a:lnTo>
                <a:lnTo>
                  <a:pt x="673100" y="1916112"/>
                </a:lnTo>
                <a:lnTo>
                  <a:pt x="676045" y="1902505"/>
                </a:lnTo>
                <a:lnTo>
                  <a:pt x="683520" y="1866446"/>
                </a:lnTo>
                <a:lnTo>
                  <a:pt x="688956" y="1842180"/>
                </a:lnTo>
                <a:lnTo>
                  <a:pt x="695072" y="1814966"/>
                </a:lnTo>
                <a:lnTo>
                  <a:pt x="702094" y="1785030"/>
                </a:lnTo>
                <a:lnTo>
                  <a:pt x="709569" y="1753960"/>
                </a:lnTo>
                <a:lnTo>
                  <a:pt x="717724" y="1722210"/>
                </a:lnTo>
                <a:lnTo>
                  <a:pt x="725878" y="1690460"/>
                </a:lnTo>
                <a:lnTo>
                  <a:pt x="734486" y="1659844"/>
                </a:lnTo>
                <a:lnTo>
                  <a:pt x="739016" y="1645330"/>
                </a:lnTo>
                <a:lnTo>
                  <a:pt x="743320" y="1631269"/>
                </a:lnTo>
                <a:lnTo>
                  <a:pt x="747397" y="1618116"/>
                </a:lnTo>
                <a:lnTo>
                  <a:pt x="751928" y="1605416"/>
                </a:lnTo>
                <a:lnTo>
                  <a:pt x="756005" y="1593850"/>
                </a:lnTo>
                <a:lnTo>
                  <a:pt x="760082" y="1583191"/>
                </a:lnTo>
                <a:lnTo>
                  <a:pt x="764386" y="1573666"/>
                </a:lnTo>
                <a:lnTo>
                  <a:pt x="768463" y="1565048"/>
                </a:lnTo>
                <a:lnTo>
                  <a:pt x="772314" y="1558018"/>
                </a:lnTo>
                <a:lnTo>
                  <a:pt x="774353" y="1554843"/>
                </a:lnTo>
                <a:lnTo>
                  <a:pt x="776165" y="1552348"/>
                </a:lnTo>
                <a:lnTo>
                  <a:pt x="778203" y="1549853"/>
                </a:lnTo>
                <a:lnTo>
                  <a:pt x="780695" y="1547132"/>
                </a:lnTo>
                <a:lnTo>
                  <a:pt x="783413" y="1544410"/>
                </a:lnTo>
                <a:lnTo>
                  <a:pt x="786358" y="1541689"/>
                </a:lnTo>
                <a:lnTo>
                  <a:pt x="793607" y="1536019"/>
                </a:lnTo>
                <a:lnTo>
                  <a:pt x="801535" y="1529669"/>
                </a:lnTo>
                <a:lnTo>
                  <a:pt x="810822" y="1523546"/>
                </a:lnTo>
                <a:lnTo>
                  <a:pt x="821015" y="1516743"/>
                </a:lnTo>
                <a:lnTo>
                  <a:pt x="831888" y="1509939"/>
                </a:lnTo>
                <a:lnTo>
                  <a:pt x="843893" y="1503362"/>
                </a:lnTo>
                <a:lnTo>
                  <a:pt x="855898" y="1496105"/>
                </a:lnTo>
                <a:lnTo>
                  <a:pt x="869263" y="1489075"/>
                </a:lnTo>
                <a:lnTo>
                  <a:pt x="882401" y="1481818"/>
                </a:lnTo>
                <a:lnTo>
                  <a:pt x="896445" y="1474560"/>
                </a:lnTo>
                <a:lnTo>
                  <a:pt x="924533" y="1460273"/>
                </a:lnTo>
                <a:lnTo>
                  <a:pt x="953074" y="1446212"/>
                </a:lnTo>
                <a:lnTo>
                  <a:pt x="981388" y="1432831"/>
                </a:lnTo>
                <a:lnTo>
                  <a:pt x="1008117" y="1420358"/>
                </a:lnTo>
                <a:lnTo>
                  <a:pt x="1033034" y="1409246"/>
                </a:lnTo>
                <a:lnTo>
                  <a:pt x="1055006" y="1399267"/>
                </a:lnTo>
                <a:lnTo>
                  <a:pt x="1088077" y="1384753"/>
                </a:lnTo>
                <a:lnTo>
                  <a:pt x="1100083" y="1379537"/>
                </a:lnTo>
                <a:close/>
                <a:moveTo>
                  <a:pt x="2282825" y="1227137"/>
                </a:moveTo>
                <a:lnTo>
                  <a:pt x="2412173" y="1287064"/>
                </a:lnTo>
                <a:lnTo>
                  <a:pt x="2422140" y="1292285"/>
                </a:lnTo>
                <a:lnTo>
                  <a:pt x="2426897" y="1294782"/>
                </a:lnTo>
                <a:lnTo>
                  <a:pt x="2431201" y="1297505"/>
                </a:lnTo>
                <a:lnTo>
                  <a:pt x="2435732" y="1300002"/>
                </a:lnTo>
                <a:lnTo>
                  <a:pt x="2439583" y="1302953"/>
                </a:lnTo>
                <a:lnTo>
                  <a:pt x="2443434" y="1305677"/>
                </a:lnTo>
                <a:lnTo>
                  <a:pt x="2447058" y="1308628"/>
                </a:lnTo>
                <a:lnTo>
                  <a:pt x="2450456" y="1311352"/>
                </a:lnTo>
                <a:lnTo>
                  <a:pt x="2453628" y="1314303"/>
                </a:lnTo>
                <a:lnTo>
                  <a:pt x="2456799" y="1317481"/>
                </a:lnTo>
                <a:lnTo>
                  <a:pt x="2459518" y="1320205"/>
                </a:lnTo>
                <a:lnTo>
                  <a:pt x="2462236" y="1323383"/>
                </a:lnTo>
                <a:lnTo>
                  <a:pt x="2464501" y="1326561"/>
                </a:lnTo>
                <a:lnTo>
                  <a:pt x="2466766" y="1329966"/>
                </a:lnTo>
                <a:lnTo>
                  <a:pt x="2468805" y="1332917"/>
                </a:lnTo>
                <a:lnTo>
                  <a:pt x="2470617" y="1336322"/>
                </a:lnTo>
                <a:lnTo>
                  <a:pt x="2472430" y="1339727"/>
                </a:lnTo>
                <a:lnTo>
                  <a:pt x="2474015" y="1343132"/>
                </a:lnTo>
                <a:lnTo>
                  <a:pt x="2475601" y="1346537"/>
                </a:lnTo>
                <a:lnTo>
                  <a:pt x="2477866" y="1353800"/>
                </a:lnTo>
                <a:lnTo>
                  <a:pt x="2479905" y="1361064"/>
                </a:lnTo>
                <a:lnTo>
                  <a:pt x="2481264" y="1368555"/>
                </a:lnTo>
                <a:lnTo>
                  <a:pt x="2482397" y="1376273"/>
                </a:lnTo>
                <a:lnTo>
                  <a:pt x="2482850" y="1384445"/>
                </a:lnTo>
                <a:lnTo>
                  <a:pt x="2482850" y="1392390"/>
                </a:lnTo>
                <a:lnTo>
                  <a:pt x="2482850" y="1609852"/>
                </a:lnTo>
                <a:lnTo>
                  <a:pt x="2482850" y="1618251"/>
                </a:lnTo>
                <a:lnTo>
                  <a:pt x="2482397" y="1626196"/>
                </a:lnTo>
                <a:lnTo>
                  <a:pt x="2481264" y="1634141"/>
                </a:lnTo>
                <a:lnTo>
                  <a:pt x="2479905" y="1641632"/>
                </a:lnTo>
                <a:lnTo>
                  <a:pt x="2477866" y="1648895"/>
                </a:lnTo>
                <a:lnTo>
                  <a:pt x="2475601" y="1655932"/>
                </a:lnTo>
                <a:lnTo>
                  <a:pt x="2474015" y="1659337"/>
                </a:lnTo>
                <a:lnTo>
                  <a:pt x="2472430" y="1662969"/>
                </a:lnTo>
                <a:lnTo>
                  <a:pt x="2470617" y="1666147"/>
                </a:lnTo>
                <a:lnTo>
                  <a:pt x="2468805" y="1669325"/>
                </a:lnTo>
                <a:lnTo>
                  <a:pt x="2466766" y="1672730"/>
                </a:lnTo>
                <a:lnTo>
                  <a:pt x="2464501" y="1675908"/>
                </a:lnTo>
                <a:lnTo>
                  <a:pt x="2462236" y="1678859"/>
                </a:lnTo>
                <a:lnTo>
                  <a:pt x="2459518" y="1682037"/>
                </a:lnTo>
                <a:lnTo>
                  <a:pt x="2456799" y="1685215"/>
                </a:lnTo>
                <a:lnTo>
                  <a:pt x="2453628" y="1687939"/>
                </a:lnTo>
                <a:lnTo>
                  <a:pt x="2450456" y="1691117"/>
                </a:lnTo>
                <a:lnTo>
                  <a:pt x="2447058" y="1694068"/>
                </a:lnTo>
                <a:lnTo>
                  <a:pt x="2443434" y="1696792"/>
                </a:lnTo>
                <a:lnTo>
                  <a:pt x="2439583" y="1699743"/>
                </a:lnTo>
                <a:lnTo>
                  <a:pt x="2435732" y="1702240"/>
                </a:lnTo>
                <a:lnTo>
                  <a:pt x="2431201" y="1705190"/>
                </a:lnTo>
                <a:lnTo>
                  <a:pt x="2426897" y="1707687"/>
                </a:lnTo>
                <a:lnTo>
                  <a:pt x="2422140" y="1710411"/>
                </a:lnTo>
                <a:lnTo>
                  <a:pt x="2412173" y="1715178"/>
                </a:lnTo>
                <a:lnTo>
                  <a:pt x="2406963" y="1717675"/>
                </a:lnTo>
                <a:lnTo>
                  <a:pt x="2282825" y="1660018"/>
                </a:lnTo>
                <a:lnTo>
                  <a:pt x="2282825" y="1227137"/>
                </a:lnTo>
                <a:close/>
                <a:moveTo>
                  <a:pt x="91667" y="1182687"/>
                </a:moveTo>
                <a:lnTo>
                  <a:pt x="370523" y="1182687"/>
                </a:lnTo>
                <a:lnTo>
                  <a:pt x="375061" y="1182913"/>
                </a:lnTo>
                <a:lnTo>
                  <a:pt x="379826" y="1183140"/>
                </a:lnTo>
                <a:lnTo>
                  <a:pt x="384137" y="1183593"/>
                </a:lnTo>
                <a:lnTo>
                  <a:pt x="388902" y="1184499"/>
                </a:lnTo>
                <a:lnTo>
                  <a:pt x="393213" y="1185405"/>
                </a:lnTo>
                <a:lnTo>
                  <a:pt x="397524" y="1186764"/>
                </a:lnTo>
                <a:lnTo>
                  <a:pt x="401835" y="1188349"/>
                </a:lnTo>
                <a:lnTo>
                  <a:pt x="405919" y="1189935"/>
                </a:lnTo>
                <a:lnTo>
                  <a:pt x="409777" y="1191747"/>
                </a:lnTo>
                <a:lnTo>
                  <a:pt x="414088" y="1193785"/>
                </a:lnTo>
                <a:lnTo>
                  <a:pt x="417718" y="1195824"/>
                </a:lnTo>
                <a:lnTo>
                  <a:pt x="421575" y="1198089"/>
                </a:lnTo>
                <a:lnTo>
                  <a:pt x="425206" y="1200807"/>
                </a:lnTo>
                <a:lnTo>
                  <a:pt x="428609" y="1203298"/>
                </a:lnTo>
                <a:lnTo>
                  <a:pt x="432013" y="1206243"/>
                </a:lnTo>
                <a:lnTo>
                  <a:pt x="434962" y="1209187"/>
                </a:lnTo>
                <a:lnTo>
                  <a:pt x="438139" y="1212358"/>
                </a:lnTo>
                <a:lnTo>
                  <a:pt x="441088" y="1215756"/>
                </a:lnTo>
                <a:lnTo>
                  <a:pt x="443584" y="1219154"/>
                </a:lnTo>
                <a:lnTo>
                  <a:pt x="446307" y="1222778"/>
                </a:lnTo>
                <a:lnTo>
                  <a:pt x="448803" y="1226402"/>
                </a:lnTo>
                <a:lnTo>
                  <a:pt x="450845" y="1230026"/>
                </a:lnTo>
                <a:lnTo>
                  <a:pt x="452887" y="1233876"/>
                </a:lnTo>
                <a:lnTo>
                  <a:pt x="454702" y="1237953"/>
                </a:lnTo>
                <a:lnTo>
                  <a:pt x="456291" y="1242257"/>
                </a:lnTo>
                <a:lnTo>
                  <a:pt x="457879" y="1246334"/>
                </a:lnTo>
                <a:lnTo>
                  <a:pt x="459240" y="1250411"/>
                </a:lnTo>
                <a:lnTo>
                  <a:pt x="460148" y="1254941"/>
                </a:lnTo>
                <a:lnTo>
                  <a:pt x="461055" y="1259471"/>
                </a:lnTo>
                <a:lnTo>
                  <a:pt x="461509" y="1264001"/>
                </a:lnTo>
                <a:lnTo>
                  <a:pt x="461736" y="1268531"/>
                </a:lnTo>
                <a:lnTo>
                  <a:pt x="461963" y="1273061"/>
                </a:lnTo>
                <a:lnTo>
                  <a:pt x="461736" y="1277591"/>
                </a:lnTo>
                <a:lnTo>
                  <a:pt x="461509" y="1282348"/>
                </a:lnTo>
                <a:lnTo>
                  <a:pt x="461055" y="1286651"/>
                </a:lnTo>
                <a:lnTo>
                  <a:pt x="460148" y="1291408"/>
                </a:lnTo>
                <a:lnTo>
                  <a:pt x="459240" y="1295485"/>
                </a:lnTo>
                <a:lnTo>
                  <a:pt x="457879" y="1300015"/>
                </a:lnTo>
                <a:lnTo>
                  <a:pt x="456291" y="1304092"/>
                </a:lnTo>
                <a:lnTo>
                  <a:pt x="454702" y="1308169"/>
                </a:lnTo>
                <a:lnTo>
                  <a:pt x="452887" y="1312246"/>
                </a:lnTo>
                <a:lnTo>
                  <a:pt x="450845" y="1316323"/>
                </a:lnTo>
                <a:lnTo>
                  <a:pt x="448803" y="1319947"/>
                </a:lnTo>
                <a:lnTo>
                  <a:pt x="446307" y="1323571"/>
                </a:lnTo>
                <a:lnTo>
                  <a:pt x="443584" y="1327195"/>
                </a:lnTo>
                <a:lnTo>
                  <a:pt x="441088" y="1330366"/>
                </a:lnTo>
                <a:lnTo>
                  <a:pt x="438139" y="1333764"/>
                </a:lnTo>
                <a:lnTo>
                  <a:pt x="434962" y="1336935"/>
                </a:lnTo>
                <a:lnTo>
                  <a:pt x="432013" y="1340106"/>
                </a:lnTo>
                <a:lnTo>
                  <a:pt x="428609" y="1342824"/>
                </a:lnTo>
                <a:lnTo>
                  <a:pt x="425206" y="1345542"/>
                </a:lnTo>
                <a:lnTo>
                  <a:pt x="421575" y="1348033"/>
                </a:lnTo>
                <a:lnTo>
                  <a:pt x="417718" y="1350525"/>
                </a:lnTo>
                <a:lnTo>
                  <a:pt x="414088" y="1352563"/>
                </a:lnTo>
                <a:lnTo>
                  <a:pt x="409777" y="1354602"/>
                </a:lnTo>
                <a:lnTo>
                  <a:pt x="405919" y="1356414"/>
                </a:lnTo>
                <a:lnTo>
                  <a:pt x="401835" y="1357999"/>
                </a:lnTo>
                <a:lnTo>
                  <a:pt x="397524" y="1359585"/>
                </a:lnTo>
                <a:lnTo>
                  <a:pt x="393213" y="1360717"/>
                </a:lnTo>
                <a:lnTo>
                  <a:pt x="388902" y="1361850"/>
                </a:lnTo>
                <a:lnTo>
                  <a:pt x="384137" y="1362529"/>
                </a:lnTo>
                <a:lnTo>
                  <a:pt x="379826" y="1363209"/>
                </a:lnTo>
                <a:lnTo>
                  <a:pt x="375061" y="1363435"/>
                </a:lnTo>
                <a:lnTo>
                  <a:pt x="370523" y="1363662"/>
                </a:lnTo>
                <a:lnTo>
                  <a:pt x="91667" y="1363662"/>
                </a:lnTo>
                <a:lnTo>
                  <a:pt x="86902" y="1363435"/>
                </a:lnTo>
                <a:lnTo>
                  <a:pt x="82364" y="1363209"/>
                </a:lnTo>
                <a:lnTo>
                  <a:pt x="77599" y="1362529"/>
                </a:lnTo>
                <a:lnTo>
                  <a:pt x="73288" y="1361850"/>
                </a:lnTo>
                <a:lnTo>
                  <a:pt x="68750" y="1360717"/>
                </a:lnTo>
                <a:lnTo>
                  <a:pt x="64439" y="1359585"/>
                </a:lnTo>
                <a:lnTo>
                  <a:pt x="60128" y="1357999"/>
                </a:lnTo>
                <a:lnTo>
                  <a:pt x="56044" y="1356414"/>
                </a:lnTo>
                <a:lnTo>
                  <a:pt x="51959" y="1354602"/>
                </a:lnTo>
                <a:lnTo>
                  <a:pt x="48102" y="1352563"/>
                </a:lnTo>
                <a:lnTo>
                  <a:pt x="44245" y="1350525"/>
                </a:lnTo>
                <a:lnTo>
                  <a:pt x="40615" y="1348033"/>
                </a:lnTo>
                <a:lnTo>
                  <a:pt x="36757" y="1345542"/>
                </a:lnTo>
                <a:lnTo>
                  <a:pt x="33581" y="1342824"/>
                </a:lnTo>
                <a:lnTo>
                  <a:pt x="30177" y="1340106"/>
                </a:lnTo>
                <a:lnTo>
                  <a:pt x="26774" y="1336935"/>
                </a:lnTo>
                <a:lnTo>
                  <a:pt x="23824" y="1333764"/>
                </a:lnTo>
                <a:lnTo>
                  <a:pt x="21101" y="1330366"/>
                </a:lnTo>
                <a:lnTo>
                  <a:pt x="18152" y="1327195"/>
                </a:lnTo>
                <a:lnTo>
                  <a:pt x="15656" y="1323571"/>
                </a:lnTo>
                <a:lnTo>
                  <a:pt x="13160" y="1319947"/>
                </a:lnTo>
                <a:lnTo>
                  <a:pt x="11118" y="1316323"/>
                </a:lnTo>
                <a:lnTo>
                  <a:pt x="9076" y="1312246"/>
                </a:lnTo>
                <a:lnTo>
                  <a:pt x="7261" y="1308169"/>
                </a:lnTo>
                <a:lnTo>
                  <a:pt x="5446" y="1304092"/>
                </a:lnTo>
                <a:lnTo>
                  <a:pt x="4084" y="1300015"/>
                </a:lnTo>
                <a:lnTo>
                  <a:pt x="2950" y="1295485"/>
                </a:lnTo>
                <a:lnTo>
                  <a:pt x="1815" y="1291408"/>
                </a:lnTo>
                <a:lnTo>
                  <a:pt x="1134" y="1286651"/>
                </a:lnTo>
                <a:lnTo>
                  <a:pt x="454" y="1282348"/>
                </a:lnTo>
                <a:lnTo>
                  <a:pt x="0" y="1277591"/>
                </a:lnTo>
                <a:lnTo>
                  <a:pt x="0" y="1273061"/>
                </a:lnTo>
                <a:lnTo>
                  <a:pt x="0" y="1268531"/>
                </a:lnTo>
                <a:lnTo>
                  <a:pt x="454" y="1264001"/>
                </a:lnTo>
                <a:lnTo>
                  <a:pt x="1134" y="1259471"/>
                </a:lnTo>
                <a:lnTo>
                  <a:pt x="1815" y="1254941"/>
                </a:lnTo>
                <a:lnTo>
                  <a:pt x="2950" y="1250411"/>
                </a:lnTo>
                <a:lnTo>
                  <a:pt x="4084" y="1246334"/>
                </a:lnTo>
                <a:lnTo>
                  <a:pt x="5446" y="1242257"/>
                </a:lnTo>
                <a:lnTo>
                  <a:pt x="7261" y="1237953"/>
                </a:lnTo>
                <a:lnTo>
                  <a:pt x="9076" y="1233876"/>
                </a:lnTo>
                <a:lnTo>
                  <a:pt x="11118" y="1230026"/>
                </a:lnTo>
                <a:lnTo>
                  <a:pt x="13160" y="1226402"/>
                </a:lnTo>
                <a:lnTo>
                  <a:pt x="15656" y="1222778"/>
                </a:lnTo>
                <a:lnTo>
                  <a:pt x="18152" y="1219154"/>
                </a:lnTo>
                <a:lnTo>
                  <a:pt x="21101" y="1215756"/>
                </a:lnTo>
                <a:lnTo>
                  <a:pt x="23824" y="1212358"/>
                </a:lnTo>
                <a:lnTo>
                  <a:pt x="26774" y="1209187"/>
                </a:lnTo>
                <a:lnTo>
                  <a:pt x="30177" y="1206243"/>
                </a:lnTo>
                <a:lnTo>
                  <a:pt x="33581" y="1203298"/>
                </a:lnTo>
                <a:lnTo>
                  <a:pt x="36757" y="1200807"/>
                </a:lnTo>
                <a:lnTo>
                  <a:pt x="40615" y="1198089"/>
                </a:lnTo>
                <a:lnTo>
                  <a:pt x="44245" y="1195824"/>
                </a:lnTo>
                <a:lnTo>
                  <a:pt x="48102" y="1193785"/>
                </a:lnTo>
                <a:lnTo>
                  <a:pt x="51959" y="1191747"/>
                </a:lnTo>
                <a:lnTo>
                  <a:pt x="56044" y="1189935"/>
                </a:lnTo>
                <a:lnTo>
                  <a:pt x="60128" y="1188349"/>
                </a:lnTo>
                <a:lnTo>
                  <a:pt x="64439" y="1186764"/>
                </a:lnTo>
                <a:lnTo>
                  <a:pt x="68750" y="1185405"/>
                </a:lnTo>
                <a:lnTo>
                  <a:pt x="73288" y="1184499"/>
                </a:lnTo>
                <a:lnTo>
                  <a:pt x="77599" y="1183593"/>
                </a:lnTo>
                <a:lnTo>
                  <a:pt x="82364" y="1183140"/>
                </a:lnTo>
                <a:lnTo>
                  <a:pt x="86902" y="1182913"/>
                </a:lnTo>
                <a:lnTo>
                  <a:pt x="91667" y="1182687"/>
                </a:lnTo>
                <a:close/>
                <a:moveTo>
                  <a:pt x="1390308" y="782637"/>
                </a:moveTo>
                <a:lnTo>
                  <a:pt x="1396663" y="786039"/>
                </a:lnTo>
                <a:lnTo>
                  <a:pt x="1402564" y="789894"/>
                </a:lnTo>
                <a:lnTo>
                  <a:pt x="1408238" y="793749"/>
                </a:lnTo>
                <a:lnTo>
                  <a:pt x="1413458" y="797831"/>
                </a:lnTo>
                <a:lnTo>
                  <a:pt x="1418225" y="802140"/>
                </a:lnTo>
                <a:lnTo>
                  <a:pt x="1422764" y="806449"/>
                </a:lnTo>
                <a:lnTo>
                  <a:pt x="1426849" y="811439"/>
                </a:lnTo>
                <a:lnTo>
                  <a:pt x="1430935" y="816428"/>
                </a:lnTo>
                <a:lnTo>
                  <a:pt x="1434112" y="821417"/>
                </a:lnTo>
                <a:lnTo>
                  <a:pt x="1437516" y="826860"/>
                </a:lnTo>
                <a:lnTo>
                  <a:pt x="1440694" y="832303"/>
                </a:lnTo>
                <a:lnTo>
                  <a:pt x="1443644" y="837973"/>
                </a:lnTo>
                <a:lnTo>
                  <a:pt x="1446141" y="843869"/>
                </a:lnTo>
                <a:lnTo>
                  <a:pt x="1448411" y="849765"/>
                </a:lnTo>
                <a:lnTo>
                  <a:pt x="1450907" y="856115"/>
                </a:lnTo>
                <a:lnTo>
                  <a:pt x="1452723" y="862465"/>
                </a:lnTo>
                <a:lnTo>
                  <a:pt x="1454766" y="869042"/>
                </a:lnTo>
                <a:lnTo>
                  <a:pt x="1456581" y="875846"/>
                </a:lnTo>
                <a:lnTo>
                  <a:pt x="1459759" y="889680"/>
                </a:lnTo>
                <a:lnTo>
                  <a:pt x="1462709" y="904648"/>
                </a:lnTo>
                <a:lnTo>
                  <a:pt x="1465433" y="919842"/>
                </a:lnTo>
                <a:lnTo>
                  <a:pt x="1471107" y="952499"/>
                </a:lnTo>
                <a:lnTo>
                  <a:pt x="1474284" y="969735"/>
                </a:lnTo>
                <a:lnTo>
                  <a:pt x="1477462" y="987424"/>
                </a:lnTo>
                <a:lnTo>
                  <a:pt x="1483363" y="988785"/>
                </a:lnTo>
                <a:lnTo>
                  <a:pt x="1489037" y="990146"/>
                </a:lnTo>
                <a:lnTo>
                  <a:pt x="1494484" y="992187"/>
                </a:lnTo>
                <a:lnTo>
                  <a:pt x="1499704" y="994228"/>
                </a:lnTo>
                <a:lnTo>
                  <a:pt x="1504470" y="996949"/>
                </a:lnTo>
                <a:lnTo>
                  <a:pt x="1509237" y="999671"/>
                </a:lnTo>
                <a:lnTo>
                  <a:pt x="1513549" y="1003073"/>
                </a:lnTo>
                <a:lnTo>
                  <a:pt x="1517407" y="1006474"/>
                </a:lnTo>
                <a:lnTo>
                  <a:pt x="1521493" y="1010330"/>
                </a:lnTo>
                <a:lnTo>
                  <a:pt x="1525124" y="1014185"/>
                </a:lnTo>
                <a:lnTo>
                  <a:pt x="1528075" y="1018721"/>
                </a:lnTo>
                <a:lnTo>
                  <a:pt x="1530798" y="1023030"/>
                </a:lnTo>
                <a:lnTo>
                  <a:pt x="1533068" y="1027792"/>
                </a:lnTo>
                <a:lnTo>
                  <a:pt x="1535110" y="1032555"/>
                </a:lnTo>
                <a:lnTo>
                  <a:pt x="1536472" y="1037771"/>
                </a:lnTo>
                <a:lnTo>
                  <a:pt x="1537607" y="1043214"/>
                </a:lnTo>
                <a:lnTo>
                  <a:pt x="1538288" y="1048657"/>
                </a:lnTo>
                <a:lnTo>
                  <a:pt x="1538288" y="1054326"/>
                </a:lnTo>
                <a:lnTo>
                  <a:pt x="1537834" y="1060223"/>
                </a:lnTo>
                <a:lnTo>
                  <a:pt x="1536699" y="1066119"/>
                </a:lnTo>
                <a:lnTo>
                  <a:pt x="1535110" y="1072016"/>
                </a:lnTo>
                <a:lnTo>
                  <a:pt x="1533068" y="1078366"/>
                </a:lnTo>
                <a:lnTo>
                  <a:pt x="1530117" y="1084489"/>
                </a:lnTo>
                <a:lnTo>
                  <a:pt x="1526940" y="1091066"/>
                </a:lnTo>
                <a:lnTo>
                  <a:pt x="1522854" y="1097416"/>
                </a:lnTo>
                <a:lnTo>
                  <a:pt x="1518315" y="1103766"/>
                </a:lnTo>
                <a:lnTo>
                  <a:pt x="1512868" y="1110342"/>
                </a:lnTo>
                <a:lnTo>
                  <a:pt x="1506967" y="1116919"/>
                </a:lnTo>
                <a:lnTo>
                  <a:pt x="1500158" y="1123496"/>
                </a:lnTo>
                <a:lnTo>
                  <a:pt x="1492668" y="1129846"/>
                </a:lnTo>
                <a:lnTo>
                  <a:pt x="1484271" y="1136650"/>
                </a:lnTo>
                <a:lnTo>
                  <a:pt x="1474965" y="1143000"/>
                </a:lnTo>
                <a:lnTo>
                  <a:pt x="1472696" y="1155019"/>
                </a:lnTo>
                <a:lnTo>
                  <a:pt x="1469745" y="1167266"/>
                </a:lnTo>
                <a:lnTo>
                  <a:pt x="1466568" y="1179059"/>
                </a:lnTo>
                <a:lnTo>
                  <a:pt x="1462936" y="1190851"/>
                </a:lnTo>
                <a:lnTo>
                  <a:pt x="1459078" y="1202417"/>
                </a:lnTo>
                <a:lnTo>
                  <a:pt x="1454993" y="1213984"/>
                </a:lnTo>
                <a:lnTo>
                  <a:pt x="1450680" y="1225323"/>
                </a:lnTo>
                <a:lnTo>
                  <a:pt x="1445687" y="1236435"/>
                </a:lnTo>
                <a:lnTo>
                  <a:pt x="1440467" y="1247321"/>
                </a:lnTo>
                <a:lnTo>
                  <a:pt x="1435020" y="1257980"/>
                </a:lnTo>
                <a:lnTo>
                  <a:pt x="1429346" y="1268412"/>
                </a:lnTo>
                <a:lnTo>
                  <a:pt x="1423218" y="1278391"/>
                </a:lnTo>
                <a:lnTo>
                  <a:pt x="1416863" y="1288369"/>
                </a:lnTo>
                <a:lnTo>
                  <a:pt x="1410281" y="1297894"/>
                </a:lnTo>
                <a:lnTo>
                  <a:pt x="1403245" y="1307193"/>
                </a:lnTo>
                <a:lnTo>
                  <a:pt x="1395982" y="1316037"/>
                </a:lnTo>
                <a:lnTo>
                  <a:pt x="1388719" y="1324655"/>
                </a:lnTo>
                <a:lnTo>
                  <a:pt x="1381003" y="1332593"/>
                </a:lnTo>
                <a:lnTo>
                  <a:pt x="1373059" y="1340077"/>
                </a:lnTo>
                <a:lnTo>
                  <a:pt x="1364661" y="1347334"/>
                </a:lnTo>
                <a:lnTo>
                  <a:pt x="1356037" y="1354364"/>
                </a:lnTo>
                <a:lnTo>
                  <a:pt x="1347639" y="1360714"/>
                </a:lnTo>
                <a:lnTo>
                  <a:pt x="1338561" y="1366610"/>
                </a:lnTo>
                <a:lnTo>
                  <a:pt x="1329028" y="1371827"/>
                </a:lnTo>
                <a:lnTo>
                  <a:pt x="1319723" y="1376816"/>
                </a:lnTo>
                <a:lnTo>
                  <a:pt x="1310190" y="1380898"/>
                </a:lnTo>
                <a:lnTo>
                  <a:pt x="1300431" y="1384527"/>
                </a:lnTo>
                <a:lnTo>
                  <a:pt x="1295211" y="1386341"/>
                </a:lnTo>
                <a:lnTo>
                  <a:pt x="1290218" y="1387702"/>
                </a:lnTo>
                <a:lnTo>
                  <a:pt x="1284997" y="1389062"/>
                </a:lnTo>
                <a:lnTo>
                  <a:pt x="1279777" y="1390196"/>
                </a:lnTo>
                <a:lnTo>
                  <a:pt x="1274557" y="1391330"/>
                </a:lnTo>
                <a:lnTo>
                  <a:pt x="1269110" y="1392010"/>
                </a:lnTo>
                <a:lnTo>
                  <a:pt x="1264117" y="1392691"/>
                </a:lnTo>
                <a:lnTo>
                  <a:pt x="1258670" y="1393371"/>
                </a:lnTo>
                <a:lnTo>
                  <a:pt x="1253223" y="1393825"/>
                </a:lnTo>
                <a:lnTo>
                  <a:pt x="1247776" y="1393825"/>
                </a:lnTo>
                <a:lnTo>
                  <a:pt x="1242328" y="1393825"/>
                </a:lnTo>
                <a:lnTo>
                  <a:pt x="1236881" y="1393371"/>
                </a:lnTo>
                <a:lnTo>
                  <a:pt x="1231661" y="1392691"/>
                </a:lnTo>
                <a:lnTo>
                  <a:pt x="1226214" y="1392010"/>
                </a:lnTo>
                <a:lnTo>
                  <a:pt x="1220994" y="1391330"/>
                </a:lnTo>
                <a:lnTo>
                  <a:pt x="1215774" y="1390196"/>
                </a:lnTo>
                <a:lnTo>
                  <a:pt x="1210554" y="1389062"/>
                </a:lnTo>
                <a:lnTo>
                  <a:pt x="1205333" y="1387702"/>
                </a:lnTo>
                <a:lnTo>
                  <a:pt x="1200113" y="1386341"/>
                </a:lnTo>
                <a:lnTo>
                  <a:pt x="1195347" y="1384527"/>
                </a:lnTo>
                <a:lnTo>
                  <a:pt x="1185361" y="1380898"/>
                </a:lnTo>
                <a:lnTo>
                  <a:pt x="1175828" y="1376816"/>
                </a:lnTo>
                <a:lnTo>
                  <a:pt x="1166296" y="1371827"/>
                </a:lnTo>
                <a:lnTo>
                  <a:pt x="1157217" y="1366610"/>
                </a:lnTo>
                <a:lnTo>
                  <a:pt x="1148139" y="1360714"/>
                </a:lnTo>
                <a:lnTo>
                  <a:pt x="1139514" y="1354364"/>
                </a:lnTo>
                <a:lnTo>
                  <a:pt x="1130890" y="1347334"/>
                </a:lnTo>
                <a:lnTo>
                  <a:pt x="1122492" y="1340077"/>
                </a:lnTo>
                <a:lnTo>
                  <a:pt x="1114548" y="1332593"/>
                </a:lnTo>
                <a:lnTo>
                  <a:pt x="1106832" y="1324655"/>
                </a:lnTo>
                <a:lnTo>
                  <a:pt x="1099569" y="1316037"/>
                </a:lnTo>
                <a:lnTo>
                  <a:pt x="1092306" y="1307193"/>
                </a:lnTo>
                <a:lnTo>
                  <a:pt x="1085270" y="1297894"/>
                </a:lnTo>
                <a:lnTo>
                  <a:pt x="1078688" y="1288369"/>
                </a:lnTo>
                <a:lnTo>
                  <a:pt x="1072333" y="1278391"/>
                </a:lnTo>
                <a:lnTo>
                  <a:pt x="1066205" y="1268412"/>
                </a:lnTo>
                <a:lnTo>
                  <a:pt x="1060531" y="1257980"/>
                </a:lnTo>
                <a:lnTo>
                  <a:pt x="1055084" y="1247321"/>
                </a:lnTo>
                <a:lnTo>
                  <a:pt x="1049864" y="1236435"/>
                </a:lnTo>
                <a:lnTo>
                  <a:pt x="1045098" y="1225323"/>
                </a:lnTo>
                <a:lnTo>
                  <a:pt x="1040558" y="1213984"/>
                </a:lnTo>
                <a:lnTo>
                  <a:pt x="1036473" y="1202417"/>
                </a:lnTo>
                <a:lnTo>
                  <a:pt x="1032615" y="1190851"/>
                </a:lnTo>
                <a:lnTo>
                  <a:pt x="1028983" y="1179059"/>
                </a:lnTo>
                <a:lnTo>
                  <a:pt x="1025806" y="1167266"/>
                </a:lnTo>
                <a:lnTo>
                  <a:pt x="1022855" y="1155019"/>
                </a:lnTo>
                <a:lnTo>
                  <a:pt x="1020586" y="1143000"/>
                </a:lnTo>
                <a:lnTo>
                  <a:pt x="1011507" y="1136650"/>
                </a:lnTo>
                <a:lnTo>
                  <a:pt x="1003336" y="1129846"/>
                </a:lnTo>
                <a:lnTo>
                  <a:pt x="995620" y="1123496"/>
                </a:lnTo>
                <a:lnTo>
                  <a:pt x="988811" y="1116919"/>
                </a:lnTo>
                <a:lnTo>
                  <a:pt x="982683" y="1110342"/>
                </a:lnTo>
                <a:lnTo>
                  <a:pt x="977236" y="1103766"/>
                </a:lnTo>
                <a:lnTo>
                  <a:pt x="972696" y="1097416"/>
                </a:lnTo>
                <a:lnTo>
                  <a:pt x="968838" y="1091066"/>
                </a:lnTo>
                <a:lnTo>
                  <a:pt x="965434" y="1084489"/>
                </a:lnTo>
                <a:lnTo>
                  <a:pt x="962483" y="1078366"/>
                </a:lnTo>
                <a:lnTo>
                  <a:pt x="960440" y="1072016"/>
                </a:lnTo>
                <a:lnTo>
                  <a:pt x="958852" y="1066119"/>
                </a:lnTo>
                <a:lnTo>
                  <a:pt x="957944" y="1060223"/>
                </a:lnTo>
                <a:lnTo>
                  <a:pt x="957263" y="1054326"/>
                </a:lnTo>
                <a:lnTo>
                  <a:pt x="957263" y="1048657"/>
                </a:lnTo>
                <a:lnTo>
                  <a:pt x="958171" y="1043214"/>
                </a:lnTo>
                <a:lnTo>
                  <a:pt x="959079" y="1037771"/>
                </a:lnTo>
                <a:lnTo>
                  <a:pt x="960440" y="1032555"/>
                </a:lnTo>
                <a:lnTo>
                  <a:pt x="962483" y="1027792"/>
                </a:lnTo>
                <a:lnTo>
                  <a:pt x="964753" y="1023030"/>
                </a:lnTo>
                <a:lnTo>
                  <a:pt x="967476" y="1018721"/>
                </a:lnTo>
                <a:lnTo>
                  <a:pt x="970654" y="1014185"/>
                </a:lnTo>
                <a:lnTo>
                  <a:pt x="974285" y="1010330"/>
                </a:lnTo>
                <a:lnTo>
                  <a:pt x="978144" y="1006474"/>
                </a:lnTo>
                <a:lnTo>
                  <a:pt x="982002" y="1003073"/>
                </a:lnTo>
                <a:lnTo>
                  <a:pt x="986541" y="999671"/>
                </a:lnTo>
                <a:lnTo>
                  <a:pt x="991307" y="996949"/>
                </a:lnTo>
                <a:lnTo>
                  <a:pt x="996301" y="994228"/>
                </a:lnTo>
                <a:lnTo>
                  <a:pt x="1001521" y="992187"/>
                </a:lnTo>
                <a:lnTo>
                  <a:pt x="1006514" y="990146"/>
                </a:lnTo>
                <a:lnTo>
                  <a:pt x="1012415" y="988785"/>
                </a:lnTo>
                <a:lnTo>
                  <a:pt x="1018089" y="987424"/>
                </a:lnTo>
                <a:lnTo>
                  <a:pt x="1022401" y="964292"/>
                </a:lnTo>
                <a:lnTo>
                  <a:pt x="1026260" y="941840"/>
                </a:lnTo>
                <a:lnTo>
                  <a:pt x="1029891" y="920523"/>
                </a:lnTo>
                <a:lnTo>
                  <a:pt x="1033749" y="900339"/>
                </a:lnTo>
                <a:lnTo>
                  <a:pt x="1035792" y="890587"/>
                </a:lnTo>
                <a:lnTo>
                  <a:pt x="1037835" y="881289"/>
                </a:lnTo>
                <a:lnTo>
                  <a:pt x="1040104" y="872217"/>
                </a:lnTo>
                <a:lnTo>
                  <a:pt x="1042374" y="863373"/>
                </a:lnTo>
                <a:lnTo>
                  <a:pt x="1045325" y="854981"/>
                </a:lnTo>
                <a:lnTo>
                  <a:pt x="1048048" y="846817"/>
                </a:lnTo>
                <a:lnTo>
                  <a:pt x="1051453" y="838880"/>
                </a:lnTo>
                <a:lnTo>
                  <a:pt x="1055311" y="831396"/>
                </a:lnTo>
                <a:lnTo>
                  <a:pt x="1062574" y="834117"/>
                </a:lnTo>
                <a:lnTo>
                  <a:pt x="1072787" y="837065"/>
                </a:lnTo>
                <a:lnTo>
                  <a:pt x="1085270" y="840467"/>
                </a:lnTo>
                <a:lnTo>
                  <a:pt x="1092306" y="842281"/>
                </a:lnTo>
                <a:lnTo>
                  <a:pt x="1100023" y="843869"/>
                </a:lnTo>
                <a:lnTo>
                  <a:pt x="1108420" y="845456"/>
                </a:lnTo>
                <a:lnTo>
                  <a:pt x="1116818" y="847044"/>
                </a:lnTo>
                <a:lnTo>
                  <a:pt x="1126123" y="848178"/>
                </a:lnTo>
                <a:lnTo>
                  <a:pt x="1135883" y="849539"/>
                </a:lnTo>
                <a:lnTo>
                  <a:pt x="1145869" y="850673"/>
                </a:lnTo>
                <a:lnTo>
                  <a:pt x="1156309" y="851126"/>
                </a:lnTo>
                <a:lnTo>
                  <a:pt x="1167204" y="851580"/>
                </a:lnTo>
                <a:lnTo>
                  <a:pt x="1178552" y="851806"/>
                </a:lnTo>
                <a:lnTo>
                  <a:pt x="1190354" y="851580"/>
                </a:lnTo>
                <a:lnTo>
                  <a:pt x="1202156" y="851126"/>
                </a:lnTo>
                <a:lnTo>
                  <a:pt x="1214412" y="849992"/>
                </a:lnTo>
                <a:lnTo>
                  <a:pt x="1226895" y="848631"/>
                </a:lnTo>
                <a:lnTo>
                  <a:pt x="1239605" y="846364"/>
                </a:lnTo>
                <a:lnTo>
                  <a:pt x="1252542" y="844096"/>
                </a:lnTo>
                <a:lnTo>
                  <a:pt x="1265933" y="840921"/>
                </a:lnTo>
                <a:lnTo>
                  <a:pt x="1279323" y="837292"/>
                </a:lnTo>
                <a:lnTo>
                  <a:pt x="1292714" y="832983"/>
                </a:lnTo>
                <a:lnTo>
                  <a:pt x="1306559" y="827994"/>
                </a:lnTo>
                <a:lnTo>
                  <a:pt x="1313368" y="825499"/>
                </a:lnTo>
                <a:lnTo>
                  <a:pt x="1320404" y="822551"/>
                </a:lnTo>
                <a:lnTo>
                  <a:pt x="1327212" y="819603"/>
                </a:lnTo>
                <a:lnTo>
                  <a:pt x="1334248" y="816201"/>
                </a:lnTo>
                <a:lnTo>
                  <a:pt x="1341057" y="812799"/>
                </a:lnTo>
                <a:lnTo>
                  <a:pt x="1348093" y="809171"/>
                </a:lnTo>
                <a:lnTo>
                  <a:pt x="1355129" y="805315"/>
                </a:lnTo>
                <a:lnTo>
                  <a:pt x="1362165" y="801006"/>
                </a:lnTo>
                <a:lnTo>
                  <a:pt x="1369201" y="796924"/>
                </a:lnTo>
                <a:lnTo>
                  <a:pt x="1376463" y="792389"/>
                </a:lnTo>
                <a:lnTo>
                  <a:pt x="1383272" y="787626"/>
                </a:lnTo>
                <a:lnTo>
                  <a:pt x="1390308" y="782637"/>
                </a:lnTo>
                <a:close/>
                <a:moveTo>
                  <a:pt x="2282825" y="769937"/>
                </a:moveTo>
                <a:lnTo>
                  <a:pt x="2412173" y="829864"/>
                </a:lnTo>
                <a:lnTo>
                  <a:pt x="2422140" y="834858"/>
                </a:lnTo>
                <a:lnTo>
                  <a:pt x="2426897" y="837355"/>
                </a:lnTo>
                <a:lnTo>
                  <a:pt x="2431201" y="840078"/>
                </a:lnTo>
                <a:lnTo>
                  <a:pt x="2435732" y="842802"/>
                </a:lnTo>
                <a:lnTo>
                  <a:pt x="2439583" y="845526"/>
                </a:lnTo>
                <a:lnTo>
                  <a:pt x="2443434" y="848250"/>
                </a:lnTo>
                <a:lnTo>
                  <a:pt x="2447058" y="851201"/>
                </a:lnTo>
                <a:lnTo>
                  <a:pt x="2450456" y="853925"/>
                </a:lnTo>
                <a:lnTo>
                  <a:pt x="2453628" y="857103"/>
                </a:lnTo>
                <a:lnTo>
                  <a:pt x="2456799" y="860054"/>
                </a:lnTo>
                <a:lnTo>
                  <a:pt x="2459518" y="863005"/>
                </a:lnTo>
                <a:lnTo>
                  <a:pt x="2462236" y="866183"/>
                </a:lnTo>
                <a:lnTo>
                  <a:pt x="2464501" y="869361"/>
                </a:lnTo>
                <a:lnTo>
                  <a:pt x="2466766" y="872539"/>
                </a:lnTo>
                <a:lnTo>
                  <a:pt x="2468805" y="875717"/>
                </a:lnTo>
                <a:lnTo>
                  <a:pt x="2470617" y="878895"/>
                </a:lnTo>
                <a:lnTo>
                  <a:pt x="2472430" y="882300"/>
                </a:lnTo>
                <a:lnTo>
                  <a:pt x="2474015" y="885932"/>
                </a:lnTo>
                <a:lnTo>
                  <a:pt x="2475601" y="889337"/>
                </a:lnTo>
                <a:lnTo>
                  <a:pt x="2477866" y="896373"/>
                </a:lnTo>
                <a:lnTo>
                  <a:pt x="2479905" y="903637"/>
                </a:lnTo>
                <a:lnTo>
                  <a:pt x="2481264" y="911128"/>
                </a:lnTo>
                <a:lnTo>
                  <a:pt x="2482397" y="918846"/>
                </a:lnTo>
                <a:lnTo>
                  <a:pt x="2482850" y="927018"/>
                </a:lnTo>
                <a:lnTo>
                  <a:pt x="2482850" y="935190"/>
                </a:lnTo>
                <a:lnTo>
                  <a:pt x="2482850" y="1152652"/>
                </a:lnTo>
                <a:lnTo>
                  <a:pt x="2482850" y="1160824"/>
                </a:lnTo>
                <a:lnTo>
                  <a:pt x="2482397" y="1168768"/>
                </a:lnTo>
                <a:lnTo>
                  <a:pt x="2481264" y="1176486"/>
                </a:lnTo>
                <a:lnTo>
                  <a:pt x="2479905" y="1184204"/>
                </a:lnTo>
                <a:lnTo>
                  <a:pt x="2477866" y="1191468"/>
                </a:lnTo>
                <a:lnTo>
                  <a:pt x="2475601" y="1198732"/>
                </a:lnTo>
                <a:lnTo>
                  <a:pt x="2474015" y="1202137"/>
                </a:lnTo>
                <a:lnTo>
                  <a:pt x="2472430" y="1205315"/>
                </a:lnTo>
                <a:lnTo>
                  <a:pt x="2470617" y="1208720"/>
                </a:lnTo>
                <a:lnTo>
                  <a:pt x="2468805" y="1212125"/>
                </a:lnTo>
                <a:lnTo>
                  <a:pt x="2466766" y="1215303"/>
                </a:lnTo>
                <a:lnTo>
                  <a:pt x="2464501" y="1218708"/>
                </a:lnTo>
                <a:lnTo>
                  <a:pt x="2462236" y="1221658"/>
                </a:lnTo>
                <a:lnTo>
                  <a:pt x="2459518" y="1224836"/>
                </a:lnTo>
                <a:lnTo>
                  <a:pt x="2456799" y="1227787"/>
                </a:lnTo>
                <a:lnTo>
                  <a:pt x="2453628" y="1230738"/>
                </a:lnTo>
                <a:lnTo>
                  <a:pt x="2450456" y="1233689"/>
                </a:lnTo>
                <a:lnTo>
                  <a:pt x="2447058" y="1236640"/>
                </a:lnTo>
                <a:lnTo>
                  <a:pt x="2443434" y="1239364"/>
                </a:lnTo>
                <a:lnTo>
                  <a:pt x="2439583" y="1242315"/>
                </a:lnTo>
                <a:lnTo>
                  <a:pt x="2435732" y="1245039"/>
                </a:lnTo>
                <a:lnTo>
                  <a:pt x="2431201" y="1247763"/>
                </a:lnTo>
                <a:lnTo>
                  <a:pt x="2426897" y="1250260"/>
                </a:lnTo>
                <a:lnTo>
                  <a:pt x="2422140" y="1252984"/>
                </a:lnTo>
                <a:lnTo>
                  <a:pt x="2412173" y="1257978"/>
                </a:lnTo>
                <a:lnTo>
                  <a:pt x="2406963" y="1260475"/>
                </a:lnTo>
                <a:lnTo>
                  <a:pt x="2282825" y="1202818"/>
                </a:lnTo>
                <a:lnTo>
                  <a:pt x="2282825" y="769937"/>
                </a:lnTo>
                <a:close/>
                <a:moveTo>
                  <a:pt x="1247774" y="628650"/>
                </a:moveTo>
                <a:lnTo>
                  <a:pt x="1262265" y="628876"/>
                </a:lnTo>
                <a:lnTo>
                  <a:pt x="1276302" y="629556"/>
                </a:lnTo>
                <a:lnTo>
                  <a:pt x="1290113" y="631143"/>
                </a:lnTo>
                <a:lnTo>
                  <a:pt x="1303472" y="632956"/>
                </a:lnTo>
                <a:lnTo>
                  <a:pt x="1316830" y="635222"/>
                </a:lnTo>
                <a:lnTo>
                  <a:pt x="1329282" y="638169"/>
                </a:lnTo>
                <a:lnTo>
                  <a:pt x="1341282" y="641569"/>
                </a:lnTo>
                <a:lnTo>
                  <a:pt x="1353056" y="645195"/>
                </a:lnTo>
                <a:lnTo>
                  <a:pt x="1363923" y="649274"/>
                </a:lnTo>
                <a:lnTo>
                  <a:pt x="1374338" y="654034"/>
                </a:lnTo>
                <a:lnTo>
                  <a:pt x="1378866" y="656300"/>
                </a:lnTo>
                <a:lnTo>
                  <a:pt x="1383847" y="658794"/>
                </a:lnTo>
                <a:lnTo>
                  <a:pt x="1388149" y="661513"/>
                </a:lnTo>
                <a:lnTo>
                  <a:pt x="1392677" y="664006"/>
                </a:lnTo>
                <a:lnTo>
                  <a:pt x="1396753" y="666953"/>
                </a:lnTo>
                <a:lnTo>
                  <a:pt x="1400602" y="669672"/>
                </a:lnTo>
                <a:lnTo>
                  <a:pt x="1404451" y="672619"/>
                </a:lnTo>
                <a:lnTo>
                  <a:pt x="1407847" y="675565"/>
                </a:lnTo>
                <a:lnTo>
                  <a:pt x="1411243" y="678512"/>
                </a:lnTo>
                <a:lnTo>
                  <a:pt x="1414413" y="681685"/>
                </a:lnTo>
                <a:lnTo>
                  <a:pt x="1417130" y="685084"/>
                </a:lnTo>
                <a:lnTo>
                  <a:pt x="1419847" y="688257"/>
                </a:lnTo>
                <a:lnTo>
                  <a:pt x="1425507" y="688484"/>
                </a:lnTo>
                <a:lnTo>
                  <a:pt x="1430941" y="689164"/>
                </a:lnTo>
                <a:lnTo>
                  <a:pt x="1436148" y="690297"/>
                </a:lnTo>
                <a:lnTo>
                  <a:pt x="1441356" y="691430"/>
                </a:lnTo>
                <a:lnTo>
                  <a:pt x="1446110" y="693017"/>
                </a:lnTo>
                <a:lnTo>
                  <a:pt x="1450865" y="694830"/>
                </a:lnTo>
                <a:lnTo>
                  <a:pt x="1455167" y="697323"/>
                </a:lnTo>
                <a:lnTo>
                  <a:pt x="1459695" y="699816"/>
                </a:lnTo>
                <a:lnTo>
                  <a:pt x="1463544" y="702763"/>
                </a:lnTo>
                <a:lnTo>
                  <a:pt x="1467619" y="705709"/>
                </a:lnTo>
                <a:lnTo>
                  <a:pt x="1471242" y="708882"/>
                </a:lnTo>
                <a:lnTo>
                  <a:pt x="1474865" y="712508"/>
                </a:lnTo>
                <a:lnTo>
                  <a:pt x="1478261" y="716361"/>
                </a:lnTo>
                <a:lnTo>
                  <a:pt x="1481657" y="720668"/>
                </a:lnTo>
                <a:lnTo>
                  <a:pt x="1484827" y="724747"/>
                </a:lnTo>
                <a:lnTo>
                  <a:pt x="1487544" y="729053"/>
                </a:lnTo>
                <a:lnTo>
                  <a:pt x="1490487" y="733813"/>
                </a:lnTo>
                <a:lnTo>
                  <a:pt x="1492977" y="738799"/>
                </a:lnTo>
                <a:lnTo>
                  <a:pt x="1495468" y="743785"/>
                </a:lnTo>
                <a:lnTo>
                  <a:pt x="1497732" y="748998"/>
                </a:lnTo>
                <a:lnTo>
                  <a:pt x="1499996" y="754211"/>
                </a:lnTo>
                <a:lnTo>
                  <a:pt x="1502034" y="759877"/>
                </a:lnTo>
                <a:lnTo>
                  <a:pt x="1503845" y="765543"/>
                </a:lnTo>
                <a:lnTo>
                  <a:pt x="1505656" y="771436"/>
                </a:lnTo>
                <a:lnTo>
                  <a:pt x="1509053" y="783222"/>
                </a:lnTo>
                <a:lnTo>
                  <a:pt x="1511996" y="795460"/>
                </a:lnTo>
                <a:lnTo>
                  <a:pt x="1514260" y="808153"/>
                </a:lnTo>
                <a:lnTo>
                  <a:pt x="1516071" y="821071"/>
                </a:lnTo>
                <a:lnTo>
                  <a:pt x="1517656" y="833990"/>
                </a:lnTo>
                <a:lnTo>
                  <a:pt x="1519015" y="846909"/>
                </a:lnTo>
                <a:lnTo>
                  <a:pt x="1519694" y="860281"/>
                </a:lnTo>
                <a:lnTo>
                  <a:pt x="1520147" y="873200"/>
                </a:lnTo>
                <a:lnTo>
                  <a:pt x="1520826" y="886118"/>
                </a:lnTo>
                <a:lnTo>
                  <a:pt x="1520826" y="898584"/>
                </a:lnTo>
                <a:lnTo>
                  <a:pt x="1520373" y="910823"/>
                </a:lnTo>
                <a:lnTo>
                  <a:pt x="1520147" y="922608"/>
                </a:lnTo>
                <a:lnTo>
                  <a:pt x="1519241" y="945046"/>
                </a:lnTo>
                <a:lnTo>
                  <a:pt x="1517883" y="964311"/>
                </a:lnTo>
                <a:lnTo>
                  <a:pt x="1516524" y="981083"/>
                </a:lnTo>
                <a:lnTo>
                  <a:pt x="1514939" y="993321"/>
                </a:lnTo>
                <a:lnTo>
                  <a:pt x="1511996" y="991508"/>
                </a:lnTo>
                <a:lnTo>
                  <a:pt x="1508600" y="990148"/>
                </a:lnTo>
                <a:lnTo>
                  <a:pt x="1505204" y="988562"/>
                </a:lnTo>
                <a:lnTo>
                  <a:pt x="1501808" y="987202"/>
                </a:lnTo>
                <a:lnTo>
                  <a:pt x="1498185" y="985842"/>
                </a:lnTo>
                <a:lnTo>
                  <a:pt x="1494562" y="984936"/>
                </a:lnTo>
                <a:lnTo>
                  <a:pt x="1490713" y="983802"/>
                </a:lnTo>
                <a:lnTo>
                  <a:pt x="1487091" y="983349"/>
                </a:lnTo>
                <a:lnTo>
                  <a:pt x="1481657" y="946859"/>
                </a:lnTo>
                <a:lnTo>
                  <a:pt x="1479166" y="929408"/>
                </a:lnTo>
                <a:lnTo>
                  <a:pt x="1476223" y="912636"/>
                </a:lnTo>
                <a:lnTo>
                  <a:pt x="1473280" y="896544"/>
                </a:lnTo>
                <a:lnTo>
                  <a:pt x="1469657" y="881132"/>
                </a:lnTo>
                <a:lnTo>
                  <a:pt x="1467846" y="873653"/>
                </a:lnTo>
                <a:lnTo>
                  <a:pt x="1465808" y="866400"/>
                </a:lnTo>
                <a:lnTo>
                  <a:pt x="1463770" y="859374"/>
                </a:lnTo>
                <a:lnTo>
                  <a:pt x="1461506" y="852802"/>
                </a:lnTo>
                <a:lnTo>
                  <a:pt x="1459242" y="846002"/>
                </a:lnTo>
                <a:lnTo>
                  <a:pt x="1456299" y="839430"/>
                </a:lnTo>
                <a:lnTo>
                  <a:pt x="1453356" y="833310"/>
                </a:lnTo>
                <a:lnTo>
                  <a:pt x="1450412" y="826964"/>
                </a:lnTo>
                <a:lnTo>
                  <a:pt x="1447242" y="821071"/>
                </a:lnTo>
                <a:lnTo>
                  <a:pt x="1443620" y="815405"/>
                </a:lnTo>
                <a:lnTo>
                  <a:pt x="1439771" y="809966"/>
                </a:lnTo>
                <a:lnTo>
                  <a:pt x="1435922" y="804526"/>
                </a:lnTo>
                <a:lnTo>
                  <a:pt x="1431394" y="799313"/>
                </a:lnTo>
                <a:lnTo>
                  <a:pt x="1426865" y="794780"/>
                </a:lnTo>
                <a:lnTo>
                  <a:pt x="1421884" y="789794"/>
                </a:lnTo>
                <a:lnTo>
                  <a:pt x="1416677" y="785261"/>
                </a:lnTo>
                <a:lnTo>
                  <a:pt x="1411017" y="781182"/>
                </a:lnTo>
                <a:lnTo>
                  <a:pt x="1405130" y="777102"/>
                </a:lnTo>
                <a:lnTo>
                  <a:pt x="1398791" y="773249"/>
                </a:lnTo>
                <a:lnTo>
                  <a:pt x="1391998" y="769623"/>
                </a:lnTo>
                <a:lnTo>
                  <a:pt x="1384753" y="774609"/>
                </a:lnTo>
                <a:lnTo>
                  <a:pt x="1377508" y="779595"/>
                </a:lnTo>
                <a:lnTo>
                  <a:pt x="1370263" y="784355"/>
                </a:lnTo>
                <a:lnTo>
                  <a:pt x="1363018" y="788661"/>
                </a:lnTo>
                <a:lnTo>
                  <a:pt x="1355772" y="793194"/>
                </a:lnTo>
                <a:lnTo>
                  <a:pt x="1348301" y="797047"/>
                </a:lnTo>
                <a:lnTo>
                  <a:pt x="1341056" y="800900"/>
                </a:lnTo>
                <a:lnTo>
                  <a:pt x="1334037" y="804526"/>
                </a:lnTo>
                <a:lnTo>
                  <a:pt x="1326792" y="807926"/>
                </a:lnTo>
                <a:lnTo>
                  <a:pt x="1319547" y="811326"/>
                </a:lnTo>
                <a:lnTo>
                  <a:pt x="1312302" y="814045"/>
                </a:lnTo>
                <a:lnTo>
                  <a:pt x="1305283" y="816992"/>
                </a:lnTo>
                <a:lnTo>
                  <a:pt x="1298038" y="819711"/>
                </a:lnTo>
                <a:lnTo>
                  <a:pt x="1291245" y="822205"/>
                </a:lnTo>
                <a:lnTo>
                  <a:pt x="1277208" y="826511"/>
                </a:lnTo>
                <a:lnTo>
                  <a:pt x="1263397" y="830364"/>
                </a:lnTo>
                <a:lnTo>
                  <a:pt x="1249812" y="833537"/>
                </a:lnTo>
                <a:lnTo>
                  <a:pt x="1236454" y="836030"/>
                </a:lnTo>
                <a:lnTo>
                  <a:pt x="1223322" y="838296"/>
                </a:lnTo>
                <a:lnTo>
                  <a:pt x="1210417" y="839656"/>
                </a:lnTo>
                <a:lnTo>
                  <a:pt x="1197964" y="840789"/>
                </a:lnTo>
                <a:lnTo>
                  <a:pt x="1185511" y="841469"/>
                </a:lnTo>
                <a:lnTo>
                  <a:pt x="1173738" y="841469"/>
                </a:lnTo>
                <a:lnTo>
                  <a:pt x="1162191" y="841469"/>
                </a:lnTo>
                <a:lnTo>
                  <a:pt x="1151097" y="841016"/>
                </a:lnTo>
                <a:lnTo>
                  <a:pt x="1140229" y="840336"/>
                </a:lnTo>
                <a:lnTo>
                  <a:pt x="1129814" y="839203"/>
                </a:lnTo>
                <a:lnTo>
                  <a:pt x="1120079" y="837843"/>
                </a:lnTo>
                <a:lnTo>
                  <a:pt x="1110796" y="836710"/>
                </a:lnTo>
                <a:lnTo>
                  <a:pt x="1101739" y="835123"/>
                </a:lnTo>
                <a:lnTo>
                  <a:pt x="1093362" y="833310"/>
                </a:lnTo>
                <a:lnTo>
                  <a:pt x="1085438" y="831724"/>
                </a:lnTo>
                <a:lnTo>
                  <a:pt x="1078193" y="829910"/>
                </a:lnTo>
                <a:lnTo>
                  <a:pt x="1065514" y="826284"/>
                </a:lnTo>
                <a:lnTo>
                  <a:pt x="1055099" y="823111"/>
                </a:lnTo>
                <a:lnTo>
                  <a:pt x="1047401" y="820391"/>
                </a:lnTo>
                <a:lnTo>
                  <a:pt x="1043552" y="828097"/>
                </a:lnTo>
                <a:lnTo>
                  <a:pt x="1040156" y="836483"/>
                </a:lnTo>
                <a:lnTo>
                  <a:pt x="1036986" y="844869"/>
                </a:lnTo>
                <a:lnTo>
                  <a:pt x="1034043" y="853708"/>
                </a:lnTo>
                <a:lnTo>
                  <a:pt x="1031552" y="862774"/>
                </a:lnTo>
                <a:lnTo>
                  <a:pt x="1029288" y="872520"/>
                </a:lnTo>
                <a:lnTo>
                  <a:pt x="1027024" y="882265"/>
                </a:lnTo>
                <a:lnTo>
                  <a:pt x="1024986" y="892464"/>
                </a:lnTo>
                <a:lnTo>
                  <a:pt x="1021137" y="913316"/>
                </a:lnTo>
                <a:lnTo>
                  <a:pt x="1017288" y="935527"/>
                </a:lnTo>
                <a:lnTo>
                  <a:pt x="1013213" y="958871"/>
                </a:lnTo>
                <a:lnTo>
                  <a:pt x="1011175" y="970884"/>
                </a:lnTo>
                <a:lnTo>
                  <a:pt x="1008458" y="983349"/>
                </a:lnTo>
                <a:lnTo>
                  <a:pt x="1004609" y="984029"/>
                </a:lnTo>
                <a:lnTo>
                  <a:pt x="1000760" y="984936"/>
                </a:lnTo>
                <a:lnTo>
                  <a:pt x="997138" y="985842"/>
                </a:lnTo>
                <a:lnTo>
                  <a:pt x="993515" y="987202"/>
                </a:lnTo>
                <a:lnTo>
                  <a:pt x="989892" y="988789"/>
                </a:lnTo>
                <a:lnTo>
                  <a:pt x="986496" y="990375"/>
                </a:lnTo>
                <a:lnTo>
                  <a:pt x="983100" y="991962"/>
                </a:lnTo>
                <a:lnTo>
                  <a:pt x="979704" y="993775"/>
                </a:lnTo>
                <a:lnTo>
                  <a:pt x="977666" y="979723"/>
                </a:lnTo>
                <a:lnTo>
                  <a:pt x="976761" y="970657"/>
                </a:lnTo>
                <a:lnTo>
                  <a:pt x="975402" y="960458"/>
                </a:lnTo>
                <a:lnTo>
                  <a:pt x="974496" y="949352"/>
                </a:lnTo>
                <a:lnTo>
                  <a:pt x="973817" y="937340"/>
                </a:lnTo>
                <a:lnTo>
                  <a:pt x="973364" y="924421"/>
                </a:lnTo>
                <a:lnTo>
                  <a:pt x="973138" y="911049"/>
                </a:lnTo>
                <a:lnTo>
                  <a:pt x="973364" y="896771"/>
                </a:lnTo>
                <a:lnTo>
                  <a:pt x="974044" y="882039"/>
                </a:lnTo>
                <a:lnTo>
                  <a:pt x="975402" y="866854"/>
                </a:lnTo>
                <a:lnTo>
                  <a:pt x="977213" y="851442"/>
                </a:lnTo>
                <a:lnTo>
                  <a:pt x="978119" y="843736"/>
                </a:lnTo>
                <a:lnTo>
                  <a:pt x="979704" y="835577"/>
                </a:lnTo>
                <a:lnTo>
                  <a:pt x="981062" y="827871"/>
                </a:lnTo>
                <a:lnTo>
                  <a:pt x="982874" y="819711"/>
                </a:lnTo>
                <a:lnTo>
                  <a:pt x="984911" y="812006"/>
                </a:lnTo>
                <a:lnTo>
                  <a:pt x="986949" y="804073"/>
                </a:lnTo>
                <a:lnTo>
                  <a:pt x="989440" y="796140"/>
                </a:lnTo>
                <a:lnTo>
                  <a:pt x="991930" y="788208"/>
                </a:lnTo>
                <a:lnTo>
                  <a:pt x="994873" y="780502"/>
                </a:lnTo>
                <a:lnTo>
                  <a:pt x="997817" y="772569"/>
                </a:lnTo>
                <a:lnTo>
                  <a:pt x="1001213" y="765090"/>
                </a:lnTo>
                <a:lnTo>
                  <a:pt x="1004836" y="757384"/>
                </a:lnTo>
                <a:lnTo>
                  <a:pt x="1008685" y="749905"/>
                </a:lnTo>
                <a:lnTo>
                  <a:pt x="1012986" y="742652"/>
                </a:lnTo>
                <a:lnTo>
                  <a:pt x="1017288" y="735400"/>
                </a:lnTo>
                <a:lnTo>
                  <a:pt x="1022043" y="728147"/>
                </a:lnTo>
                <a:lnTo>
                  <a:pt x="1027024" y="721121"/>
                </a:lnTo>
                <a:lnTo>
                  <a:pt x="1032458" y="714095"/>
                </a:lnTo>
                <a:lnTo>
                  <a:pt x="1038118" y="707522"/>
                </a:lnTo>
                <a:lnTo>
                  <a:pt x="1044231" y="701176"/>
                </a:lnTo>
                <a:lnTo>
                  <a:pt x="1050344" y="694603"/>
                </a:lnTo>
                <a:lnTo>
                  <a:pt x="1057136" y="688711"/>
                </a:lnTo>
                <a:lnTo>
                  <a:pt x="1064382" y="682818"/>
                </a:lnTo>
                <a:lnTo>
                  <a:pt x="1071627" y="676925"/>
                </a:lnTo>
                <a:lnTo>
                  <a:pt x="1079778" y="671486"/>
                </a:lnTo>
                <a:lnTo>
                  <a:pt x="1087702" y="666726"/>
                </a:lnTo>
                <a:lnTo>
                  <a:pt x="1096306" y="661740"/>
                </a:lnTo>
                <a:lnTo>
                  <a:pt x="1105362" y="656980"/>
                </a:lnTo>
                <a:lnTo>
                  <a:pt x="1114645" y="652674"/>
                </a:lnTo>
                <a:lnTo>
                  <a:pt x="1124380" y="648821"/>
                </a:lnTo>
                <a:lnTo>
                  <a:pt x="1134795" y="645195"/>
                </a:lnTo>
                <a:lnTo>
                  <a:pt x="1145437" y="641795"/>
                </a:lnTo>
                <a:lnTo>
                  <a:pt x="1156531" y="638622"/>
                </a:lnTo>
                <a:lnTo>
                  <a:pt x="1168304" y="636129"/>
                </a:lnTo>
                <a:lnTo>
                  <a:pt x="1180304" y="634089"/>
                </a:lnTo>
                <a:lnTo>
                  <a:pt x="1192757" y="631823"/>
                </a:lnTo>
                <a:lnTo>
                  <a:pt x="1205662" y="630690"/>
                </a:lnTo>
                <a:lnTo>
                  <a:pt x="1219247" y="629330"/>
                </a:lnTo>
                <a:lnTo>
                  <a:pt x="1233058" y="628876"/>
                </a:lnTo>
                <a:lnTo>
                  <a:pt x="1247774" y="628650"/>
                </a:lnTo>
                <a:close/>
                <a:moveTo>
                  <a:pt x="91667" y="541337"/>
                </a:moveTo>
                <a:lnTo>
                  <a:pt x="370523" y="541337"/>
                </a:lnTo>
                <a:lnTo>
                  <a:pt x="375061" y="541563"/>
                </a:lnTo>
                <a:lnTo>
                  <a:pt x="379826" y="542015"/>
                </a:lnTo>
                <a:lnTo>
                  <a:pt x="384137" y="542468"/>
                </a:lnTo>
                <a:lnTo>
                  <a:pt x="388902" y="543373"/>
                </a:lnTo>
                <a:lnTo>
                  <a:pt x="393213" y="544278"/>
                </a:lnTo>
                <a:lnTo>
                  <a:pt x="397524" y="545635"/>
                </a:lnTo>
                <a:lnTo>
                  <a:pt x="401835" y="546992"/>
                </a:lnTo>
                <a:lnTo>
                  <a:pt x="405919" y="548576"/>
                </a:lnTo>
                <a:lnTo>
                  <a:pt x="409777" y="550386"/>
                </a:lnTo>
                <a:lnTo>
                  <a:pt x="414088" y="552421"/>
                </a:lnTo>
                <a:lnTo>
                  <a:pt x="417718" y="554684"/>
                </a:lnTo>
                <a:lnTo>
                  <a:pt x="421575" y="556946"/>
                </a:lnTo>
                <a:lnTo>
                  <a:pt x="425206" y="559434"/>
                </a:lnTo>
                <a:lnTo>
                  <a:pt x="428609" y="562149"/>
                </a:lnTo>
                <a:lnTo>
                  <a:pt x="432013" y="564864"/>
                </a:lnTo>
                <a:lnTo>
                  <a:pt x="434962" y="568031"/>
                </a:lnTo>
                <a:lnTo>
                  <a:pt x="438139" y="571198"/>
                </a:lnTo>
                <a:lnTo>
                  <a:pt x="441088" y="574591"/>
                </a:lnTo>
                <a:lnTo>
                  <a:pt x="443584" y="577984"/>
                </a:lnTo>
                <a:lnTo>
                  <a:pt x="446307" y="581604"/>
                </a:lnTo>
                <a:lnTo>
                  <a:pt x="448803" y="585223"/>
                </a:lnTo>
                <a:lnTo>
                  <a:pt x="450845" y="589069"/>
                </a:lnTo>
                <a:lnTo>
                  <a:pt x="452887" y="592915"/>
                </a:lnTo>
                <a:lnTo>
                  <a:pt x="454702" y="596760"/>
                </a:lnTo>
                <a:lnTo>
                  <a:pt x="456291" y="600832"/>
                </a:lnTo>
                <a:lnTo>
                  <a:pt x="457879" y="605130"/>
                </a:lnTo>
                <a:lnTo>
                  <a:pt x="459240" y="609429"/>
                </a:lnTo>
                <a:lnTo>
                  <a:pt x="460148" y="613727"/>
                </a:lnTo>
                <a:lnTo>
                  <a:pt x="461055" y="618251"/>
                </a:lnTo>
                <a:lnTo>
                  <a:pt x="461509" y="622549"/>
                </a:lnTo>
                <a:lnTo>
                  <a:pt x="461736" y="627300"/>
                </a:lnTo>
                <a:lnTo>
                  <a:pt x="461963" y="631824"/>
                </a:lnTo>
                <a:lnTo>
                  <a:pt x="461736" y="636575"/>
                </a:lnTo>
                <a:lnTo>
                  <a:pt x="461509" y="641099"/>
                </a:lnTo>
                <a:lnTo>
                  <a:pt x="461055" y="645624"/>
                </a:lnTo>
                <a:lnTo>
                  <a:pt x="460148" y="650148"/>
                </a:lnTo>
                <a:lnTo>
                  <a:pt x="459240" y="654446"/>
                </a:lnTo>
                <a:lnTo>
                  <a:pt x="457879" y="658518"/>
                </a:lnTo>
                <a:lnTo>
                  <a:pt x="456291" y="662816"/>
                </a:lnTo>
                <a:lnTo>
                  <a:pt x="454702" y="666888"/>
                </a:lnTo>
                <a:lnTo>
                  <a:pt x="452887" y="670960"/>
                </a:lnTo>
                <a:lnTo>
                  <a:pt x="450845" y="674806"/>
                </a:lnTo>
                <a:lnTo>
                  <a:pt x="448803" y="678652"/>
                </a:lnTo>
                <a:lnTo>
                  <a:pt x="446307" y="682271"/>
                </a:lnTo>
                <a:lnTo>
                  <a:pt x="443584" y="685664"/>
                </a:lnTo>
                <a:lnTo>
                  <a:pt x="441088" y="689284"/>
                </a:lnTo>
                <a:lnTo>
                  <a:pt x="438139" y="692451"/>
                </a:lnTo>
                <a:lnTo>
                  <a:pt x="434962" y="695618"/>
                </a:lnTo>
                <a:lnTo>
                  <a:pt x="432013" y="698559"/>
                </a:lnTo>
                <a:lnTo>
                  <a:pt x="428609" y="701500"/>
                </a:lnTo>
                <a:lnTo>
                  <a:pt x="425206" y="703988"/>
                </a:lnTo>
                <a:lnTo>
                  <a:pt x="421575" y="706703"/>
                </a:lnTo>
                <a:lnTo>
                  <a:pt x="417718" y="708965"/>
                </a:lnTo>
                <a:lnTo>
                  <a:pt x="414088" y="711227"/>
                </a:lnTo>
                <a:lnTo>
                  <a:pt x="409777" y="713489"/>
                </a:lnTo>
                <a:lnTo>
                  <a:pt x="405919" y="715299"/>
                </a:lnTo>
                <a:lnTo>
                  <a:pt x="401835" y="716883"/>
                </a:lnTo>
                <a:lnTo>
                  <a:pt x="397524" y="718014"/>
                </a:lnTo>
                <a:lnTo>
                  <a:pt x="393213" y="719371"/>
                </a:lnTo>
                <a:lnTo>
                  <a:pt x="388902" y="720502"/>
                </a:lnTo>
                <a:lnTo>
                  <a:pt x="384137" y="721181"/>
                </a:lnTo>
                <a:lnTo>
                  <a:pt x="379826" y="721633"/>
                </a:lnTo>
                <a:lnTo>
                  <a:pt x="375061" y="722312"/>
                </a:lnTo>
                <a:lnTo>
                  <a:pt x="370523" y="722312"/>
                </a:lnTo>
                <a:lnTo>
                  <a:pt x="91667" y="722312"/>
                </a:lnTo>
                <a:lnTo>
                  <a:pt x="86902" y="722312"/>
                </a:lnTo>
                <a:lnTo>
                  <a:pt x="82364" y="721633"/>
                </a:lnTo>
                <a:lnTo>
                  <a:pt x="77599" y="721181"/>
                </a:lnTo>
                <a:lnTo>
                  <a:pt x="73288" y="720502"/>
                </a:lnTo>
                <a:lnTo>
                  <a:pt x="68750" y="719371"/>
                </a:lnTo>
                <a:lnTo>
                  <a:pt x="64439" y="718014"/>
                </a:lnTo>
                <a:lnTo>
                  <a:pt x="60128" y="716883"/>
                </a:lnTo>
                <a:lnTo>
                  <a:pt x="56044" y="715299"/>
                </a:lnTo>
                <a:lnTo>
                  <a:pt x="51959" y="713489"/>
                </a:lnTo>
                <a:lnTo>
                  <a:pt x="48102" y="711227"/>
                </a:lnTo>
                <a:lnTo>
                  <a:pt x="44245" y="708965"/>
                </a:lnTo>
                <a:lnTo>
                  <a:pt x="40615" y="706703"/>
                </a:lnTo>
                <a:lnTo>
                  <a:pt x="36757" y="703988"/>
                </a:lnTo>
                <a:lnTo>
                  <a:pt x="33581" y="701500"/>
                </a:lnTo>
                <a:lnTo>
                  <a:pt x="30177" y="698559"/>
                </a:lnTo>
                <a:lnTo>
                  <a:pt x="26774" y="695618"/>
                </a:lnTo>
                <a:lnTo>
                  <a:pt x="23824" y="692451"/>
                </a:lnTo>
                <a:lnTo>
                  <a:pt x="21101" y="689284"/>
                </a:lnTo>
                <a:lnTo>
                  <a:pt x="18152" y="685664"/>
                </a:lnTo>
                <a:lnTo>
                  <a:pt x="15656" y="682271"/>
                </a:lnTo>
                <a:lnTo>
                  <a:pt x="13160" y="678652"/>
                </a:lnTo>
                <a:lnTo>
                  <a:pt x="11118" y="674806"/>
                </a:lnTo>
                <a:lnTo>
                  <a:pt x="9076" y="670960"/>
                </a:lnTo>
                <a:lnTo>
                  <a:pt x="7261" y="666888"/>
                </a:lnTo>
                <a:lnTo>
                  <a:pt x="5446" y="662816"/>
                </a:lnTo>
                <a:lnTo>
                  <a:pt x="4084" y="658518"/>
                </a:lnTo>
                <a:lnTo>
                  <a:pt x="2950" y="654446"/>
                </a:lnTo>
                <a:lnTo>
                  <a:pt x="1815" y="650148"/>
                </a:lnTo>
                <a:lnTo>
                  <a:pt x="1134" y="645624"/>
                </a:lnTo>
                <a:lnTo>
                  <a:pt x="454" y="641099"/>
                </a:lnTo>
                <a:lnTo>
                  <a:pt x="0" y="636575"/>
                </a:lnTo>
                <a:lnTo>
                  <a:pt x="0" y="631824"/>
                </a:lnTo>
                <a:lnTo>
                  <a:pt x="0" y="627300"/>
                </a:lnTo>
                <a:lnTo>
                  <a:pt x="454" y="622549"/>
                </a:lnTo>
                <a:lnTo>
                  <a:pt x="1134" y="618251"/>
                </a:lnTo>
                <a:lnTo>
                  <a:pt x="1815" y="613727"/>
                </a:lnTo>
                <a:lnTo>
                  <a:pt x="2950" y="609429"/>
                </a:lnTo>
                <a:lnTo>
                  <a:pt x="4084" y="605130"/>
                </a:lnTo>
                <a:lnTo>
                  <a:pt x="5446" y="600832"/>
                </a:lnTo>
                <a:lnTo>
                  <a:pt x="7261" y="596760"/>
                </a:lnTo>
                <a:lnTo>
                  <a:pt x="9076" y="592915"/>
                </a:lnTo>
                <a:lnTo>
                  <a:pt x="11118" y="589069"/>
                </a:lnTo>
                <a:lnTo>
                  <a:pt x="13160" y="585223"/>
                </a:lnTo>
                <a:lnTo>
                  <a:pt x="15656" y="581604"/>
                </a:lnTo>
                <a:lnTo>
                  <a:pt x="18152" y="577984"/>
                </a:lnTo>
                <a:lnTo>
                  <a:pt x="21101" y="574591"/>
                </a:lnTo>
                <a:lnTo>
                  <a:pt x="23824" y="571198"/>
                </a:lnTo>
                <a:lnTo>
                  <a:pt x="26774" y="568031"/>
                </a:lnTo>
                <a:lnTo>
                  <a:pt x="30177" y="564864"/>
                </a:lnTo>
                <a:lnTo>
                  <a:pt x="33581" y="562149"/>
                </a:lnTo>
                <a:lnTo>
                  <a:pt x="36757" y="559434"/>
                </a:lnTo>
                <a:lnTo>
                  <a:pt x="40615" y="556946"/>
                </a:lnTo>
                <a:lnTo>
                  <a:pt x="44245" y="554684"/>
                </a:lnTo>
                <a:lnTo>
                  <a:pt x="48102" y="552421"/>
                </a:lnTo>
                <a:lnTo>
                  <a:pt x="51959" y="550386"/>
                </a:lnTo>
                <a:lnTo>
                  <a:pt x="56044" y="548576"/>
                </a:lnTo>
                <a:lnTo>
                  <a:pt x="60128" y="546992"/>
                </a:lnTo>
                <a:lnTo>
                  <a:pt x="64439" y="545635"/>
                </a:lnTo>
                <a:lnTo>
                  <a:pt x="68750" y="544278"/>
                </a:lnTo>
                <a:lnTo>
                  <a:pt x="73288" y="543373"/>
                </a:lnTo>
                <a:lnTo>
                  <a:pt x="77599" y="542468"/>
                </a:lnTo>
                <a:lnTo>
                  <a:pt x="82364" y="542015"/>
                </a:lnTo>
                <a:lnTo>
                  <a:pt x="86902" y="541563"/>
                </a:lnTo>
                <a:lnTo>
                  <a:pt x="91667" y="541337"/>
                </a:lnTo>
                <a:close/>
                <a:moveTo>
                  <a:pt x="2282825" y="312737"/>
                </a:moveTo>
                <a:lnTo>
                  <a:pt x="2412173" y="372470"/>
                </a:lnTo>
                <a:lnTo>
                  <a:pt x="2422140" y="377674"/>
                </a:lnTo>
                <a:lnTo>
                  <a:pt x="2426897" y="380163"/>
                </a:lnTo>
                <a:lnTo>
                  <a:pt x="2431201" y="382878"/>
                </a:lnTo>
                <a:lnTo>
                  <a:pt x="2435732" y="385367"/>
                </a:lnTo>
                <a:lnTo>
                  <a:pt x="2439583" y="388308"/>
                </a:lnTo>
                <a:lnTo>
                  <a:pt x="2443434" y="391023"/>
                </a:lnTo>
                <a:lnTo>
                  <a:pt x="2447058" y="393964"/>
                </a:lnTo>
                <a:lnTo>
                  <a:pt x="2450456" y="396680"/>
                </a:lnTo>
                <a:lnTo>
                  <a:pt x="2453628" y="399621"/>
                </a:lnTo>
                <a:lnTo>
                  <a:pt x="2456799" y="402562"/>
                </a:lnTo>
                <a:lnTo>
                  <a:pt x="2459518" y="405504"/>
                </a:lnTo>
                <a:lnTo>
                  <a:pt x="2462236" y="408671"/>
                </a:lnTo>
                <a:lnTo>
                  <a:pt x="2464501" y="411839"/>
                </a:lnTo>
                <a:lnTo>
                  <a:pt x="2466766" y="415233"/>
                </a:lnTo>
                <a:lnTo>
                  <a:pt x="2468805" y="418174"/>
                </a:lnTo>
                <a:lnTo>
                  <a:pt x="2470617" y="421568"/>
                </a:lnTo>
                <a:lnTo>
                  <a:pt x="2472430" y="424962"/>
                </a:lnTo>
                <a:lnTo>
                  <a:pt x="2474015" y="428356"/>
                </a:lnTo>
                <a:lnTo>
                  <a:pt x="2475601" y="431750"/>
                </a:lnTo>
                <a:lnTo>
                  <a:pt x="2477866" y="438990"/>
                </a:lnTo>
                <a:lnTo>
                  <a:pt x="2479905" y="446231"/>
                </a:lnTo>
                <a:lnTo>
                  <a:pt x="2481264" y="453697"/>
                </a:lnTo>
                <a:lnTo>
                  <a:pt x="2482397" y="461390"/>
                </a:lnTo>
                <a:lnTo>
                  <a:pt x="2482850" y="469536"/>
                </a:lnTo>
                <a:lnTo>
                  <a:pt x="2482850" y="477455"/>
                </a:lnTo>
                <a:lnTo>
                  <a:pt x="2482850" y="694213"/>
                </a:lnTo>
                <a:lnTo>
                  <a:pt x="2482850" y="702584"/>
                </a:lnTo>
                <a:lnTo>
                  <a:pt x="2482397" y="710504"/>
                </a:lnTo>
                <a:lnTo>
                  <a:pt x="2481264" y="718423"/>
                </a:lnTo>
                <a:lnTo>
                  <a:pt x="2479905" y="725889"/>
                </a:lnTo>
                <a:lnTo>
                  <a:pt x="2477866" y="733130"/>
                </a:lnTo>
                <a:lnTo>
                  <a:pt x="2475601" y="740144"/>
                </a:lnTo>
                <a:lnTo>
                  <a:pt x="2474015" y="743311"/>
                </a:lnTo>
                <a:lnTo>
                  <a:pt x="2472430" y="746932"/>
                </a:lnTo>
                <a:lnTo>
                  <a:pt x="2470617" y="750326"/>
                </a:lnTo>
                <a:lnTo>
                  <a:pt x="2468805" y="753493"/>
                </a:lnTo>
                <a:lnTo>
                  <a:pt x="2466766" y="756887"/>
                </a:lnTo>
                <a:lnTo>
                  <a:pt x="2464501" y="760055"/>
                </a:lnTo>
                <a:lnTo>
                  <a:pt x="2462236" y="762996"/>
                </a:lnTo>
                <a:lnTo>
                  <a:pt x="2459518" y="766164"/>
                </a:lnTo>
                <a:lnTo>
                  <a:pt x="2456799" y="769331"/>
                </a:lnTo>
                <a:lnTo>
                  <a:pt x="2453628" y="772047"/>
                </a:lnTo>
                <a:lnTo>
                  <a:pt x="2450456" y="775214"/>
                </a:lnTo>
                <a:lnTo>
                  <a:pt x="2447058" y="778156"/>
                </a:lnTo>
                <a:lnTo>
                  <a:pt x="2443434" y="780871"/>
                </a:lnTo>
                <a:lnTo>
                  <a:pt x="2439583" y="783812"/>
                </a:lnTo>
                <a:lnTo>
                  <a:pt x="2435732" y="786301"/>
                </a:lnTo>
                <a:lnTo>
                  <a:pt x="2431201" y="789242"/>
                </a:lnTo>
                <a:lnTo>
                  <a:pt x="2426897" y="791731"/>
                </a:lnTo>
                <a:lnTo>
                  <a:pt x="2422140" y="794446"/>
                </a:lnTo>
                <a:lnTo>
                  <a:pt x="2412173" y="799198"/>
                </a:lnTo>
                <a:lnTo>
                  <a:pt x="2406963" y="801687"/>
                </a:lnTo>
                <a:lnTo>
                  <a:pt x="2282825" y="744216"/>
                </a:lnTo>
                <a:lnTo>
                  <a:pt x="2282825" y="312737"/>
                </a:lnTo>
                <a:close/>
                <a:moveTo>
                  <a:pt x="458964" y="22907"/>
                </a:moveTo>
                <a:lnTo>
                  <a:pt x="448307" y="23134"/>
                </a:lnTo>
                <a:lnTo>
                  <a:pt x="438104" y="24041"/>
                </a:lnTo>
                <a:lnTo>
                  <a:pt x="427674" y="25175"/>
                </a:lnTo>
                <a:lnTo>
                  <a:pt x="417471" y="26990"/>
                </a:lnTo>
                <a:lnTo>
                  <a:pt x="407722" y="29485"/>
                </a:lnTo>
                <a:lnTo>
                  <a:pt x="397745" y="32206"/>
                </a:lnTo>
                <a:lnTo>
                  <a:pt x="388222" y="35382"/>
                </a:lnTo>
                <a:lnTo>
                  <a:pt x="378926" y="39237"/>
                </a:lnTo>
                <a:lnTo>
                  <a:pt x="369857" y="43320"/>
                </a:lnTo>
                <a:lnTo>
                  <a:pt x="361014" y="47856"/>
                </a:lnTo>
                <a:lnTo>
                  <a:pt x="352171" y="52846"/>
                </a:lnTo>
                <a:lnTo>
                  <a:pt x="344009" y="58289"/>
                </a:lnTo>
                <a:lnTo>
                  <a:pt x="335847" y="63959"/>
                </a:lnTo>
                <a:lnTo>
                  <a:pt x="328138" y="70083"/>
                </a:lnTo>
                <a:lnTo>
                  <a:pt x="320655" y="76660"/>
                </a:lnTo>
                <a:lnTo>
                  <a:pt x="313626" y="83238"/>
                </a:lnTo>
                <a:lnTo>
                  <a:pt x="306598" y="90722"/>
                </a:lnTo>
                <a:lnTo>
                  <a:pt x="300022" y="98207"/>
                </a:lnTo>
                <a:lnTo>
                  <a:pt x="294127" y="105918"/>
                </a:lnTo>
                <a:lnTo>
                  <a:pt x="288232" y="113856"/>
                </a:lnTo>
                <a:lnTo>
                  <a:pt x="283017" y="122248"/>
                </a:lnTo>
                <a:lnTo>
                  <a:pt x="278029" y="130867"/>
                </a:lnTo>
                <a:lnTo>
                  <a:pt x="273494" y="139939"/>
                </a:lnTo>
                <a:lnTo>
                  <a:pt x="269186" y="149011"/>
                </a:lnTo>
                <a:lnTo>
                  <a:pt x="265559" y="158310"/>
                </a:lnTo>
                <a:lnTo>
                  <a:pt x="262158" y="167836"/>
                </a:lnTo>
                <a:lnTo>
                  <a:pt x="259664" y="177589"/>
                </a:lnTo>
                <a:lnTo>
                  <a:pt x="257396" y="187568"/>
                </a:lnTo>
                <a:lnTo>
                  <a:pt x="255582" y="197775"/>
                </a:lnTo>
                <a:lnTo>
                  <a:pt x="254222" y="207754"/>
                </a:lnTo>
                <a:lnTo>
                  <a:pt x="253542" y="218414"/>
                </a:lnTo>
                <a:lnTo>
                  <a:pt x="253088" y="229074"/>
                </a:lnTo>
                <a:lnTo>
                  <a:pt x="253088" y="495117"/>
                </a:lnTo>
                <a:lnTo>
                  <a:pt x="369630" y="495117"/>
                </a:lnTo>
                <a:lnTo>
                  <a:pt x="376659" y="495344"/>
                </a:lnTo>
                <a:lnTo>
                  <a:pt x="383461" y="496024"/>
                </a:lnTo>
                <a:lnTo>
                  <a:pt x="390263" y="496705"/>
                </a:lnTo>
                <a:lnTo>
                  <a:pt x="397065" y="498066"/>
                </a:lnTo>
                <a:lnTo>
                  <a:pt x="403867" y="499653"/>
                </a:lnTo>
                <a:lnTo>
                  <a:pt x="410216" y="501468"/>
                </a:lnTo>
                <a:lnTo>
                  <a:pt x="416791" y="503509"/>
                </a:lnTo>
                <a:lnTo>
                  <a:pt x="422913" y="505777"/>
                </a:lnTo>
                <a:lnTo>
                  <a:pt x="428808" y="508726"/>
                </a:lnTo>
                <a:lnTo>
                  <a:pt x="434930" y="511674"/>
                </a:lnTo>
                <a:lnTo>
                  <a:pt x="440598" y="514849"/>
                </a:lnTo>
                <a:lnTo>
                  <a:pt x="446266" y="518478"/>
                </a:lnTo>
                <a:lnTo>
                  <a:pt x="451481" y="522334"/>
                </a:lnTo>
                <a:lnTo>
                  <a:pt x="456923" y="526190"/>
                </a:lnTo>
                <a:lnTo>
                  <a:pt x="461911" y="530726"/>
                </a:lnTo>
                <a:lnTo>
                  <a:pt x="466446" y="535035"/>
                </a:lnTo>
                <a:lnTo>
                  <a:pt x="471207" y="539798"/>
                </a:lnTo>
                <a:lnTo>
                  <a:pt x="475289" y="545015"/>
                </a:lnTo>
                <a:lnTo>
                  <a:pt x="479370" y="549777"/>
                </a:lnTo>
                <a:lnTo>
                  <a:pt x="483451" y="555221"/>
                </a:lnTo>
                <a:lnTo>
                  <a:pt x="487079" y="560664"/>
                </a:lnTo>
                <a:lnTo>
                  <a:pt x="490026" y="566561"/>
                </a:lnTo>
                <a:lnTo>
                  <a:pt x="493201" y="572458"/>
                </a:lnTo>
                <a:lnTo>
                  <a:pt x="496148" y="578355"/>
                </a:lnTo>
                <a:lnTo>
                  <a:pt x="498416" y="584706"/>
                </a:lnTo>
                <a:lnTo>
                  <a:pt x="500683" y="591056"/>
                </a:lnTo>
                <a:lnTo>
                  <a:pt x="502497" y="597407"/>
                </a:lnTo>
                <a:lnTo>
                  <a:pt x="504084" y="603984"/>
                </a:lnTo>
                <a:lnTo>
                  <a:pt x="505218" y="610788"/>
                </a:lnTo>
                <a:lnTo>
                  <a:pt x="506125" y="617592"/>
                </a:lnTo>
                <a:lnTo>
                  <a:pt x="506578" y="624623"/>
                </a:lnTo>
                <a:lnTo>
                  <a:pt x="506578" y="631428"/>
                </a:lnTo>
                <a:lnTo>
                  <a:pt x="506578" y="638459"/>
                </a:lnTo>
                <a:lnTo>
                  <a:pt x="506125" y="645263"/>
                </a:lnTo>
                <a:lnTo>
                  <a:pt x="505218" y="652294"/>
                </a:lnTo>
                <a:lnTo>
                  <a:pt x="504084" y="659098"/>
                </a:lnTo>
                <a:lnTo>
                  <a:pt x="502497" y="665449"/>
                </a:lnTo>
                <a:lnTo>
                  <a:pt x="500683" y="672026"/>
                </a:lnTo>
                <a:lnTo>
                  <a:pt x="498416" y="678150"/>
                </a:lnTo>
                <a:lnTo>
                  <a:pt x="496148" y="684500"/>
                </a:lnTo>
                <a:lnTo>
                  <a:pt x="493201" y="690397"/>
                </a:lnTo>
                <a:lnTo>
                  <a:pt x="490026" y="696294"/>
                </a:lnTo>
                <a:lnTo>
                  <a:pt x="487079" y="701964"/>
                </a:lnTo>
                <a:lnTo>
                  <a:pt x="483451" y="707861"/>
                </a:lnTo>
                <a:lnTo>
                  <a:pt x="479370" y="712851"/>
                </a:lnTo>
                <a:lnTo>
                  <a:pt x="475289" y="718067"/>
                </a:lnTo>
                <a:lnTo>
                  <a:pt x="471207" y="723057"/>
                </a:lnTo>
                <a:lnTo>
                  <a:pt x="466446" y="727820"/>
                </a:lnTo>
                <a:lnTo>
                  <a:pt x="461911" y="732356"/>
                </a:lnTo>
                <a:lnTo>
                  <a:pt x="456923" y="736666"/>
                </a:lnTo>
                <a:lnTo>
                  <a:pt x="451481" y="740748"/>
                </a:lnTo>
                <a:lnTo>
                  <a:pt x="446266" y="744604"/>
                </a:lnTo>
                <a:lnTo>
                  <a:pt x="440598" y="748006"/>
                </a:lnTo>
                <a:lnTo>
                  <a:pt x="434930" y="751408"/>
                </a:lnTo>
                <a:lnTo>
                  <a:pt x="428808" y="754356"/>
                </a:lnTo>
                <a:lnTo>
                  <a:pt x="422913" y="757078"/>
                </a:lnTo>
                <a:lnTo>
                  <a:pt x="416791" y="759573"/>
                </a:lnTo>
                <a:lnTo>
                  <a:pt x="410216" y="761614"/>
                </a:lnTo>
                <a:lnTo>
                  <a:pt x="403867" y="763429"/>
                </a:lnTo>
                <a:lnTo>
                  <a:pt x="397065" y="765016"/>
                </a:lnTo>
                <a:lnTo>
                  <a:pt x="390263" y="766377"/>
                </a:lnTo>
                <a:lnTo>
                  <a:pt x="383461" y="767058"/>
                </a:lnTo>
                <a:lnTo>
                  <a:pt x="376659" y="767738"/>
                </a:lnTo>
                <a:lnTo>
                  <a:pt x="369630" y="767965"/>
                </a:lnTo>
                <a:lnTo>
                  <a:pt x="253088" y="767965"/>
                </a:lnTo>
                <a:lnTo>
                  <a:pt x="253088" y="1135844"/>
                </a:lnTo>
                <a:lnTo>
                  <a:pt x="369630" y="1135844"/>
                </a:lnTo>
                <a:lnTo>
                  <a:pt x="376659" y="1136071"/>
                </a:lnTo>
                <a:lnTo>
                  <a:pt x="383461" y="1136751"/>
                </a:lnTo>
                <a:lnTo>
                  <a:pt x="390263" y="1137659"/>
                </a:lnTo>
                <a:lnTo>
                  <a:pt x="397065" y="1138793"/>
                </a:lnTo>
                <a:lnTo>
                  <a:pt x="403867" y="1140380"/>
                </a:lnTo>
                <a:lnTo>
                  <a:pt x="410216" y="1142195"/>
                </a:lnTo>
                <a:lnTo>
                  <a:pt x="416791" y="1144236"/>
                </a:lnTo>
                <a:lnTo>
                  <a:pt x="422913" y="1146731"/>
                </a:lnTo>
                <a:lnTo>
                  <a:pt x="428808" y="1149452"/>
                </a:lnTo>
                <a:lnTo>
                  <a:pt x="434930" y="1152401"/>
                </a:lnTo>
                <a:lnTo>
                  <a:pt x="440598" y="1155803"/>
                </a:lnTo>
                <a:lnTo>
                  <a:pt x="446266" y="1159205"/>
                </a:lnTo>
                <a:lnTo>
                  <a:pt x="451481" y="1163061"/>
                </a:lnTo>
                <a:lnTo>
                  <a:pt x="456923" y="1167370"/>
                </a:lnTo>
                <a:lnTo>
                  <a:pt x="461911" y="1171453"/>
                </a:lnTo>
                <a:lnTo>
                  <a:pt x="466446" y="1175989"/>
                </a:lnTo>
                <a:lnTo>
                  <a:pt x="471207" y="1180752"/>
                </a:lnTo>
                <a:lnTo>
                  <a:pt x="475289" y="1185741"/>
                </a:lnTo>
                <a:lnTo>
                  <a:pt x="479370" y="1190958"/>
                </a:lnTo>
                <a:lnTo>
                  <a:pt x="483451" y="1196401"/>
                </a:lnTo>
                <a:lnTo>
                  <a:pt x="487079" y="1201845"/>
                </a:lnTo>
                <a:lnTo>
                  <a:pt x="490026" y="1207515"/>
                </a:lnTo>
                <a:lnTo>
                  <a:pt x="493201" y="1213412"/>
                </a:lnTo>
                <a:lnTo>
                  <a:pt x="496148" y="1219309"/>
                </a:lnTo>
                <a:lnTo>
                  <a:pt x="498416" y="1225659"/>
                </a:lnTo>
                <a:lnTo>
                  <a:pt x="500683" y="1231783"/>
                </a:lnTo>
                <a:lnTo>
                  <a:pt x="502497" y="1238360"/>
                </a:lnTo>
                <a:lnTo>
                  <a:pt x="504084" y="1245165"/>
                </a:lnTo>
                <a:lnTo>
                  <a:pt x="505218" y="1251742"/>
                </a:lnTo>
                <a:lnTo>
                  <a:pt x="506125" y="1258546"/>
                </a:lnTo>
                <a:lnTo>
                  <a:pt x="506578" y="1265350"/>
                </a:lnTo>
                <a:lnTo>
                  <a:pt x="506578" y="1272381"/>
                </a:lnTo>
                <a:lnTo>
                  <a:pt x="506578" y="1279639"/>
                </a:lnTo>
                <a:lnTo>
                  <a:pt x="506125" y="1286216"/>
                </a:lnTo>
                <a:lnTo>
                  <a:pt x="505218" y="1293021"/>
                </a:lnTo>
                <a:lnTo>
                  <a:pt x="504084" y="1299825"/>
                </a:lnTo>
                <a:lnTo>
                  <a:pt x="502497" y="1306629"/>
                </a:lnTo>
                <a:lnTo>
                  <a:pt x="500683" y="1312980"/>
                </a:lnTo>
                <a:lnTo>
                  <a:pt x="498416" y="1319330"/>
                </a:lnTo>
                <a:lnTo>
                  <a:pt x="496148" y="1325454"/>
                </a:lnTo>
                <a:lnTo>
                  <a:pt x="493201" y="1331351"/>
                </a:lnTo>
                <a:lnTo>
                  <a:pt x="490026" y="1337475"/>
                </a:lnTo>
                <a:lnTo>
                  <a:pt x="487079" y="1343145"/>
                </a:lnTo>
                <a:lnTo>
                  <a:pt x="483451" y="1348588"/>
                </a:lnTo>
                <a:lnTo>
                  <a:pt x="479370" y="1354031"/>
                </a:lnTo>
                <a:lnTo>
                  <a:pt x="475289" y="1359248"/>
                </a:lnTo>
                <a:lnTo>
                  <a:pt x="471207" y="1364011"/>
                </a:lnTo>
                <a:lnTo>
                  <a:pt x="466446" y="1368774"/>
                </a:lnTo>
                <a:lnTo>
                  <a:pt x="461911" y="1373537"/>
                </a:lnTo>
                <a:lnTo>
                  <a:pt x="456923" y="1377619"/>
                </a:lnTo>
                <a:lnTo>
                  <a:pt x="451481" y="1381702"/>
                </a:lnTo>
                <a:lnTo>
                  <a:pt x="446266" y="1385557"/>
                </a:lnTo>
                <a:lnTo>
                  <a:pt x="440598" y="1388960"/>
                </a:lnTo>
                <a:lnTo>
                  <a:pt x="434930" y="1392362"/>
                </a:lnTo>
                <a:lnTo>
                  <a:pt x="428808" y="1395537"/>
                </a:lnTo>
                <a:lnTo>
                  <a:pt x="422913" y="1398032"/>
                </a:lnTo>
                <a:lnTo>
                  <a:pt x="416791" y="1400300"/>
                </a:lnTo>
                <a:lnTo>
                  <a:pt x="410216" y="1402795"/>
                </a:lnTo>
                <a:lnTo>
                  <a:pt x="403867" y="1404609"/>
                </a:lnTo>
                <a:lnTo>
                  <a:pt x="397065" y="1406197"/>
                </a:lnTo>
                <a:lnTo>
                  <a:pt x="390263" y="1407104"/>
                </a:lnTo>
                <a:lnTo>
                  <a:pt x="383461" y="1408238"/>
                </a:lnTo>
                <a:lnTo>
                  <a:pt x="376659" y="1408692"/>
                </a:lnTo>
                <a:lnTo>
                  <a:pt x="369630" y="1408692"/>
                </a:lnTo>
                <a:lnTo>
                  <a:pt x="253088" y="1408692"/>
                </a:lnTo>
                <a:lnTo>
                  <a:pt x="253088" y="1777025"/>
                </a:lnTo>
                <a:lnTo>
                  <a:pt x="369630" y="1777025"/>
                </a:lnTo>
                <a:lnTo>
                  <a:pt x="376659" y="1777252"/>
                </a:lnTo>
                <a:lnTo>
                  <a:pt x="383461" y="1777705"/>
                </a:lnTo>
                <a:lnTo>
                  <a:pt x="390263" y="1778386"/>
                </a:lnTo>
                <a:lnTo>
                  <a:pt x="397065" y="1779747"/>
                </a:lnTo>
                <a:lnTo>
                  <a:pt x="403867" y="1781334"/>
                </a:lnTo>
                <a:lnTo>
                  <a:pt x="410216" y="1783149"/>
                </a:lnTo>
                <a:lnTo>
                  <a:pt x="416791" y="1785190"/>
                </a:lnTo>
                <a:lnTo>
                  <a:pt x="422913" y="1787912"/>
                </a:lnTo>
                <a:lnTo>
                  <a:pt x="428808" y="1790407"/>
                </a:lnTo>
                <a:lnTo>
                  <a:pt x="434930" y="1793582"/>
                </a:lnTo>
                <a:lnTo>
                  <a:pt x="440598" y="1796984"/>
                </a:lnTo>
                <a:lnTo>
                  <a:pt x="446266" y="1800159"/>
                </a:lnTo>
                <a:lnTo>
                  <a:pt x="451481" y="1804242"/>
                </a:lnTo>
                <a:lnTo>
                  <a:pt x="456923" y="1808324"/>
                </a:lnTo>
                <a:lnTo>
                  <a:pt x="461911" y="1812407"/>
                </a:lnTo>
                <a:lnTo>
                  <a:pt x="466446" y="1817170"/>
                </a:lnTo>
                <a:lnTo>
                  <a:pt x="471207" y="1821706"/>
                </a:lnTo>
                <a:lnTo>
                  <a:pt x="475289" y="1826695"/>
                </a:lnTo>
                <a:lnTo>
                  <a:pt x="479370" y="1831912"/>
                </a:lnTo>
                <a:lnTo>
                  <a:pt x="483451" y="1837129"/>
                </a:lnTo>
                <a:lnTo>
                  <a:pt x="487079" y="1842799"/>
                </a:lnTo>
                <a:lnTo>
                  <a:pt x="490026" y="1848469"/>
                </a:lnTo>
                <a:lnTo>
                  <a:pt x="493201" y="1854139"/>
                </a:lnTo>
                <a:lnTo>
                  <a:pt x="496148" y="1860490"/>
                </a:lnTo>
                <a:lnTo>
                  <a:pt x="498416" y="1866613"/>
                </a:lnTo>
                <a:lnTo>
                  <a:pt x="500683" y="1872964"/>
                </a:lnTo>
                <a:lnTo>
                  <a:pt x="502497" y="1879314"/>
                </a:lnTo>
                <a:lnTo>
                  <a:pt x="504084" y="1885892"/>
                </a:lnTo>
                <a:lnTo>
                  <a:pt x="505218" y="1892696"/>
                </a:lnTo>
                <a:lnTo>
                  <a:pt x="506125" y="1899273"/>
                </a:lnTo>
                <a:lnTo>
                  <a:pt x="506578" y="1906304"/>
                </a:lnTo>
                <a:lnTo>
                  <a:pt x="506578" y="1913335"/>
                </a:lnTo>
                <a:lnTo>
                  <a:pt x="506578" y="1920366"/>
                </a:lnTo>
                <a:lnTo>
                  <a:pt x="506125" y="1927397"/>
                </a:lnTo>
                <a:lnTo>
                  <a:pt x="505218" y="1933975"/>
                </a:lnTo>
                <a:lnTo>
                  <a:pt x="504084" y="1940779"/>
                </a:lnTo>
                <a:lnTo>
                  <a:pt x="502497" y="1947356"/>
                </a:lnTo>
                <a:lnTo>
                  <a:pt x="500683" y="1953707"/>
                </a:lnTo>
                <a:lnTo>
                  <a:pt x="498416" y="1960284"/>
                </a:lnTo>
                <a:lnTo>
                  <a:pt x="496148" y="1966408"/>
                </a:lnTo>
                <a:lnTo>
                  <a:pt x="493201" y="1972532"/>
                </a:lnTo>
                <a:lnTo>
                  <a:pt x="490026" y="1978429"/>
                </a:lnTo>
                <a:lnTo>
                  <a:pt x="487079" y="1984099"/>
                </a:lnTo>
                <a:lnTo>
                  <a:pt x="483451" y="1989542"/>
                </a:lnTo>
                <a:lnTo>
                  <a:pt x="479370" y="1994986"/>
                </a:lnTo>
                <a:lnTo>
                  <a:pt x="475289" y="1999975"/>
                </a:lnTo>
                <a:lnTo>
                  <a:pt x="471207" y="2004965"/>
                </a:lnTo>
                <a:lnTo>
                  <a:pt x="466446" y="2009728"/>
                </a:lnTo>
                <a:lnTo>
                  <a:pt x="461911" y="2014264"/>
                </a:lnTo>
                <a:lnTo>
                  <a:pt x="456923" y="2018573"/>
                </a:lnTo>
                <a:lnTo>
                  <a:pt x="451481" y="2022429"/>
                </a:lnTo>
                <a:lnTo>
                  <a:pt x="446266" y="2026285"/>
                </a:lnTo>
                <a:lnTo>
                  <a:pt x="440598" y="2029914"/>
                </a:lnTo>
                <a:lnTo>
                  <a:pt x="434930" y="2033089"/>
                </a:lnTo>
                <a:lnTo>
                  <a:pt x="428808" y="2036264"/>
                </a:lnTo>
                <a:lnTo>
                  <a:pt x="422913" y="2038759"/>
                </a:lnTo>
                <a:lnTo>
                  <a:pt x="416791" y="2041481"/>
                </a:lnTo>
                <a:lnTo>
                  <a:pt x="410216" y="2043522"/>
                </a:lnTo>
                <a:lnTo>
                  <a:pt x="403867" y="2045336"/>
                </a:lnTo>
                <a:lnTo>
                  <a:pt x="397065" y="2046924"/>
                </a:lnTo>
                <a:lnTo>
                  <a:pt x="390263" y="2048285"/>
                </a:lnTo>
                <a:lnTo>
                  <a:pt x="383461" y="2048965"/>
                </a:lnTo>
                <a:lnTo>
                  <a:pt x="376659" y="2049419"/>
                </a:lnTo>
                <a:lnTo>
                  <a:pt x="369630" y="2049646"/>
                </a:lnTo>
                <a:lnTo>
                  <a:pt x="253088" y="2049646"/>
                </a:lnTo>
                <a:lnTo>
                  <a:pt x="253088" y="2315689"/>
                </a:lnTo>
                <a:lnTo>
                  <a:pt x="253542" y="2326349"/>
                </a:lnTo>
                <a:lnTo>
                  <a:pt x="254222" y="2336782"/>
                </a:lnTo>
                <a:lnTo>
                  <a:pt x="255582" y="2347215"/>
                </a:lnTo>
                <a:lnTo>
                  <a:pt x="257396" y="2357195"/>
                </a:lnTo>
                <a:lnTo>
                  <a:pt x="259664" y="2367401"/>
                </a:lnTo>
                <a:lnTo>
                  <a:pt x="262158" y="2376927"/>
                </a:lnTo>
                <a:lnTo>
                  <a:pt x="265559" y="2386679"/>
                </a:lnTo>
                <a:lnTo>
                  <a:pt x="269186" y="2395978"/>
                </a:lnTo>
                <a:lnTo>
                  <a:pt x="273494" y="2405051"/>
                </a:lnTo>
                <a:lnTo>
                  <a:pt x="278029" y="2414123"/>
                </a:lnTo>
                <a:lnTo>
                  <a:pt x="283017" y="2422515"/>
                </a:lnTo>
                <a:lnTo>
                  <a:pt x="288232" y="2430907"/>
                </a:lnTo>
                <a:lnTo>
                  <a:pt x="294127" y="2439072"/>
                </a:lnTo>
                <a:lnTo>
                  <a:pt x="300022" y="2446783"/>
                </a:lnTo>
                <a:lnTo>
                  <a:pt x="306598" y="2454268"/>
                </a:lnTo>
                <a:lnTo>
                  <a:pt x="313626" y="2461525"/>
                </a:lnTo>
                <a:lnTo>
                  <a:pt x="320655" y="2468330"/>
                </a:lnTo>
                <a:lnTo>
                  <a:pt x="328138" y="2474680"/>
                </a:lnTo>
                <a:lnTo>
                  <a:pt x="335847" y="2481031"/>
                </a:lnTo>
                <a:lnTo>
                  <a:pt x="344009" y="2486701"/>
                </a:lnTo>
                <a:lnTo>
                  <a:pt x="352171" y="2492144"/>
                </a:lnTo>
                <a:lnTo>
                  <a:pt x="361014" y="2497134"/>
                </a:lnTo>
                <a:lnTo>
                  <a:pt x="369857" y="2501443"/>
                </a:lnTo>
                <a:lnTo>
                  <a:pt x="378926" y="2505526"/>
                </a:lnTo>
                <a:lnTo>
                  <a:pt x="388222" y="2509608"/>
                </a:lnTo>
                <a:lnTo>
                  <a:pt x="397745" y="2512557"/>
                </a:lnTo>
                <a:lnTo>
                  <a:pt x="407722" y="2515505"/>
                </a:lnTo>
                <a:lnTo>
                  <a:pt x="417471" y="2517773"/>
                </a:lnTo>
                <a:lnTo>
                  <a:pt x="427674" y="2519588"/>
                </a:lnTo>
                <a:lnTo>
                  <a:pt x="438104" y="2520948"/>
                </a:lnTo>
                <a:lnTo>
                  <a:pt x="448307" y="2521629"/>
                </a:lnTo>
                <a:lnTo>
                  <a:pt x="458964" y="2521856"/>
                </a:lnTo>
                <a:lnTo>
                  <a:pt x="2030011" y="2521856"/>
                </a:lnTo>
                <a:lnTo>
                  <a:pt x="2040667" y="2521629"/>
                </a:lnTo>
                <a:lnTo>
                  <a:pt x="2051324" y="2520948"/>
                </a:lnTo>
                <a:lnTo>
                  <a:pt x="2061527" y="2519588"/>
                </a:lnTo>
                <a:lnTo>
                  <a:pt x="2071503" y="2517773"/>
                </a:lnTo>
                <a:lnTo>
                  <a:pt x="2081706" y="2515505"/>
                </a:lnTo>
                <a:lnTo>
                  <a:pt x="2091456" y="2512557"/>
                </a:lnTo>
                <a:lnTo>
                  <a:pt x="2100752" y="2509608"/>
                </a:lnTo>
                <a:lnTo>
                  <a:pt x="2110502" y="2505526"/>
                </a:lnTo>
                <a:lnTo>
                  <a:pt x="2119571" y="2501443"/>
                </a:lnTo>
                <a:lnTo>
                  <a:pt x="2128187" y="2497134"/>
                </a:lnTo>
                <a:lnTo>
                  <a:pt x="2136803" y="2492144"/>
                </a:lnTo>
                <a:lnTo>
                  <a:pt x="2145192" y="2486701"/>
                </a:lnTo>
                <a:lnTo>
                  <a:pt x="2153354" y="2481031"/>
                </a:lnTo>
                <a:lnTo>
                  <a:pt x="2161290" y="2474680"/>
                </a:lnTo>
                <a:lnTo>
                  <a:pt x="2168546" y="2468330"/>
                </a:lnTo>
                <a:lnTo>
                  <a:pt x="2175801" y="2461525"/>
                </a:lnTo>
                <a:lnTo>
                  <a:pt x="2182376" y="2454268"/>
                </a:lnTo>
                <a:lnTo>
                  <a:pt x="2188952" y="2446783"/>
                </a:lnTo>
                <a:lnTo>
                  <a:pt x="2195074" y="2439072"/>
                </a:lnTo>
                <a:lnTo>
                  <a:pt x="2200969" y="2430907"/>
                </a:lnTo>
                <a:lnTo>
                  <a:pt x="2206410" y="2422515"/>
                </a:lnTo>
                <a:lnTo>
                  <a:pt x="2211172" y="2414123"/>
                </a:lnTo>
                <a:lnTo>
                  <a:pt x="2215933" y="2405051"/>
                </a:lnTo>
                <a:lnTo>
                  <a:pt x="2219788" y="2395978"/>
                </a:lnTo>
                <a:lnTo>
                  <a:pt x="2223642" y="2386679"/>
                </a:lnTo>
                <a:lnTo>
                  <a:pt x="2226817" y="2376927"/>
                </a:lnTo>
                <a:lnTo>
                  <a:pt x="2229538" y="2367401"/>
                </a:lnTo>
                <a:lnTo>
                  <a:pt x="2232032" y="2357195"/>
                </a:lnTo>
                <a:lnTo>
                  <a:pt x="2233845" y="2347215"/>
                </a:lnTo>
                <a:lnTo>
                  <a:pt x="2235206" y="2336782"/>
                </a:lnTo>
                <a:lnTo>
                  <a:pt x="2235886" y="2326349"/>
                </a:lnTo>
                <a:lnTo>
                  <a:pt x="2236113" y="2315689"/>
                </a:lnTo>
                <a:lnTo>
                  <a:pt x="2236113" y="229074"/>
                </a:lnTo>
                <a:lnTo>
                  <a:pt x="2235886" y="218414"/>
                </a:lnTo>
                <a:lnTo>
                  <a:pt x="2235206" y="207754"/>
                </a:lnTo>
                <a:lnTo>
                  <a:pt x="2233845" y="197775"/>
                </a:lnTo>
                <a:lnTo>
                  <a:pt x="2232032" y="187568"/>
                </a:lnTo>
                <a:lnTo>
                  <a:pt x="2229538" y="177589"/>
                </a:lnTo>
                <a:lnTo>
                  <a:pt x="2226817" y="167836"/>
                </a:lnTo>
                <a:lnTo>
                  <a:pt x="2223642" y="158310"/>
                </a:lnTo>
                <a:lnTo>
                  <a:pt x="2219788" y="149011"/>
                </a:lnTo>
                <a:lnTo>
                  <a:pt x="2215933" y="139939"/>
                </a:lnTo>
                <a:lnTo>
                  <a:pt x="2211172" y="130867"/>
                </a:lnTo>
                <a:lnTo>
                  <a:pt x="2206410" y="122248"/>
                </a:lnTo>
                <a:lnTo>
                  <a:pt x="2200969" y="113856"/>
                </a:lnTo>
                <a:lnTo>
                  <a:pt x="2195074" y="105918"/>
                </a:lnTo>
                <a:lnTo>
                  <a:pt x="2188952" y="98207"/>
                </a:lnTo>
                <a:lnTo>
                  <a:pt x="2182376" y="90722"/>
                </a:lnTo>
                <a:lnTo>
                  <a:pt x="2175801" y="83238"/>
                </a:lnTo>
                <a:lnTo>
                  <a:pt x="2168546" y="76660"/>
                </a:lnTo>
                <a:lnTo>
                  <a:pt x="2161290" y="70083"/>
                </a:lnTo>
                <a:lnTo>
                  <a:pt x="2153354" y="63959"/>
                </a:lnTo>
                <a:lnTo>
                  <a:pt x="2145192" y="58289"/>
                </a:lnTo>
                <a:lnTo>
                  <a:pt x="2136803" y="52846"/>
                </a:lnTo>
                <a:lnTo>
                  <a:pt x="2128187" y="47856"/>
                </a:lnTo>
                <a:lnTo>
                  <a:pt x="2119571" y="43320"/>
                </a:lnTo>
                <a:lnTo>
                  <a:pt x="2110502" y="39237"/>
                </a:lnTo>
                <a:lnTo>
                  <a:pt x="2100752" y="35382"/>
                </a:lnTo>
                <a:lnTo>
                  <a:pt x="2091456" y="32206"/>
                </a:lnTo>
                <a:lnTo>
                  <a:pt x="2081706" y="29485"/>
                </a:lnTo>
                <a:lnTo>
                  <a:pt x="2071503" y="26990"/>
                </a:lnTo>
                <a:lnTo>
                  <a:pt x="2061527" y="25175"/>
                </a:lnTo>
                <a:lnTo>
                  <a:pt x="2051324" y="24041"/>
                </a:lnTo>
                <a:lnTo>
                  <a:pt x="2040667" y="23134"/>
                </a:lnTo>
                <a:lnTo>
                  <a:pt x="2030011" y="22907"/>
                </a:lnTo>
                <a:lnTo>
                  <a:pt x="458964" y="22907"/>
                </a:lnTo>
                <a:close/>
                <a:moveTo>
                  <a:pt x="458964" y="0"/>
                </a:moveTo>
                <a:lnTo>
                  <a:pt x="2030011" y="0"/>
                </a:lnTo>
                <a:lnTo>
                  <a:pt x="2042028" y="453"/>
                </a:lnTo>
                <a:lnTo>
                  <a:pt x="2053364" y="1134"/>
                </a:lnTo>
                <a:lnTo>
                  <a:pt x="2064701" y="2722"/>
                </a:lnTo>
                <a:lnTo>
                  <a:pt x="2076265" y="4763"/>
                </a:lnTo>
                <a:lnTo>
                  <a:pt x="2087148" y="7258"/>
                </a:lnTo>
                <a:lnTo>
                  <a:pt x="2098031" y="10433"/>
                </a:lnTo>
                <a:lnTo>
                  <a:pt x="2108688" y="14062"/>
                </a:lnTo>
                <a:lnTo>
                  <a:pt x="2118891" y="18371"/>
                </a:lnTo>
                <a:lnTo>
                  <a:pt x="2129094" y="22680"/>
                </a:lnTo>
                <a:lnTo>
                  <a:pt x="2138843" y="27897"/>
                </a:lnTo>
                <a:lnTo>
                  <a:pt x="2148593" y="33340"/>
                </a:lnTo>
                <a:lnTo>
                  <a:pt x="2157889" y="39237"/>
                </a:lnTo>
                <a:lnTo>
                  <a:pt x="2166959" y="45815"/>
                </a:lnTo>
                <a:lnTo>
                  <a:pt x="2175574" y="52392"/>
                </a:lnTo>
                <a:lnTo>
                  <a:pt x="2183737" y="59650"/>
                </a:lnTo>
                <a:lnTo>
                  <a:pt x="2191899" y="67361"/>
                </a:lnTo>
                <a:lnTo>
                  <a:pt x="2199382" y="75299"/>
                </a:lnTo>
                <a:lnTo>
                  <a:pt x="2206637" y="83691"/>
                </a:lnTo>
                <a:lnTo>
                  <a:pt x="2213212" y="92083"/>
                </a:lnTo>
                <a:lnTo>
                  <a:pt x="2219788" y="101155"/>
                </a:lnTo>
                <a:lnTo>
                  <a:pt x="2225683" y="110681"/>
                </a:lnTo>
                <a:lnTo>
                  <a:pt x="2231125" y="120207"/>
                </a:lnTo>
                <a:lnTo>
                  <a:pt x="2236340" y="129960"/>
                </a:lnTo>
                <a:lnTo>
                  <a:pt x="2241101" y="140166"/>
                </a:lnTo>
                <a:lnTo>
                  <a:pt x="2244955" y="150599"/>
                </a:lnTo>
                <a:lnTo>
                  <a:pt x="2248583" y="161032"/>
                </a:lnTo>
                <a:lnTo>
                  <a:pt x="2251758" y="172145"/>
                </a:lnTo>
                <a:lnTo>
                  <a:pt x="2254252" y="183032"/>
                </a:lnTo>
                <a:lnTo>
                  <a:pt x="2256292" y="194372"/>
                </a:lnTo>
                <a:lnTo>
                  <a:pt x="2257879" y="205713"/>
                </a:lnTo>
                <a:lnTo>
                  <a:pt x="2258786" y="217053"/>
                </a:lnTo>
                <a:lnTo>
                  <a:pt x="2259013" y="229074"/>
                </a:lnTo>
                <a:lnTo>
                  <a:pt x="2259013" y="2315689"/>
                </a:lnTo>
                <a:lnTo>
                  <a:pt x="2258786" y="2327483"/>
                </a:lnTo>
                <a:lnTo>
                  <a:pt x="2257879" y="2339050"/>
                </a:lnTo>
                <a:lnTo>
                  <a:pt x="2256292" y="2350617"/>
                </a:lnTo>
                <a:lnTo>
                  <a:pt x="2254252" y="2361958"/>
                </a:lnTo>
                <a:lnTo>
                  <a:pt x="2251758" y="2372844"/>
                </a:lnTo>
                <a:lnTo>
                  <a:pt x="2248583" y="2383731"/>
                </a:lnTo>
                <a:lnTo>
                  <a:pt x="2244955" y="2394391"/>
                </a:lnTo>
                <a:lnTo>
                  <a:pt x="2241101" y="2404824"/>
                </a:lnTo>
                <a:lnTo>
                  <a:pt x="2236340" y="2414803"/>
                </a:lnTo>
                <a:lnTo>
                  <a:pt x="2231125" y="2424783"/>
                </a:lnTo>
                <a:lnTo>
                  <a:pt x="2225683" y="2434309"/>
                </a:lnTo>
                <a:lnTo>
                  <a:pt x="2219788" y="2443608"/>
                </a:lnTo>
                <a:lnTo>
                  <a:pt x="2213212" y="2452680"/>
                </a:lnTo>
                <a:lnTo>
                  <a:pt x="2206637" y="2461299"/>
                </a:lnTo>
                <a:lnTo>
                  <a:pt x="2199382" y="2469464"/>
                </a:lnTo>
                <a:lnTo>
                  <a:pt x="2191899" y="2477629"/>
                </a:lnTo>
                <a:lnTo>
                  <a:pt x="2183737" y="2485113"/>
                </a:lnTo>
                <a:lnTo>
                  <a:pt x="2175574" y="2492371"/>
                </a:lnTo>
                <a:lnTo>
                  <a:pt x="2166959" y="2499175"/>
                </a:lnTo>
                <a:lnTo>
                  <a:pt x="2157889" y="2505526"/>
                </a:lnTo>
                <a:lnTo>
                  <a:pt x="2148593" y="2511649"/>
                </a:lnTo>
                <a:lnTo>
                  <a:pt x="2138843" y="2517093"/>
                </a:lnTo>
                <a:lnTo>
                  <a:pt x="2129094" y="2522309"/>
                </a:lnTo>
                <a:lnTo>
                  <a:pt x="2118891" y="2526619"/>
                </a:lnTo>
                <a:lnTo>
                  <a:pt x="2108688" y="2530701"/>
                </a:lnTo>
                <a:lnTo>
                  <a:pt x="2098031" y="2534330"/>
                </a:lnTo>
                <a:lnTo>
                  <a:pt x="2087148" y="2537505"/>
                </a:lnTo>
                <a:lnTo>
                  <a:pt x="2076265" y="2540000"/>
                </a:lnTo>
                <a:lnTo>
                  <a:pt x="2064701" y="2542268"/>
                </a:lnTo>
                <a:lnTo>
                  <a:pt x="2053364" y="2543402"/>
                </a:lnTo>
                <a:lnTo>
                  <a:pt x="2042028" y="2544536"/>
                </a:lnTo>
                <a:lnTo>
                  <a:pt x="2030011" y="2544763"/>
                </a:lnTo>
                <a:lnTo>
                  <a:pt x="458964" y="2544763"/>
                </a:lnTo>
                <a:lnTo>
                  <a:pt x="447400" y="2544536"/>
                </a:lnTo>
                <a:lnTo>
                  <a:pt x="435610" y="2543402"/>
                </a:lnTo>
                <a:lnTo>
                  <a:pt x="424273" y="2542268"/>
                </a:lnTo>
                <a:lnTo>
                  <a:pt x="413163" y="2540000"/>
                </a:lnTo>
                <a:lnTo>
                  <a:pt x="402053" y="2537505"/>
                </a:lnTo>
                <a:lnTo>
                  <a:pt x="391170" y="2534330"/>
                </a:lnTo>
                <a:lnTo>
                  <a:pt x="380513" y="2530701"/>
                </a:lnTo>
                <a:lnTo>
                  <a:pt x="370084" y="2526619"/>
                </a:lnTo>
                <a:lnTo>
                  <a:pt x="359880" y="2522309"/>
                </a:lnTo>
                <a:lnTo>
                  <a:pt x="350131" y="2517093"/>
                </a:lnTo>
                <a:lnTo>
                  <a:pt x="340608" y="2511649"/>
                </a:lnTo>
                <a:lnTo>
                  <a:pt x="331085" y="2505526"/>
                </a:lnTo>
                <a:lnTo>
                  <a:pt x="322469" y="2499175"/>
                </a:lnTo>
                <a:lnTo>
                  <a:pt x="313626" y="2492371"/>
                </a:lnTo>
                <a:lnTo>
                  <a:pt x="305237" y="2485113"/>
                </a:lnTo>
                <a:lnTo>
                  <a:pt x="297528" y="2477629"/>
                </a:lnTo>
                <a:lnTo>
                  <a:pt x="289819" y="2469464"/>
                </a:lnTo>
                <a:lnTo>
                  <a:pt x="282564" y="2461299"/>
                </a:lnTo>
                <a:lnTo>
                  <a:pt x="275762" y="2452680"/>
                </a:lnTo>
                <a:lnTo>
                  <a:pt x="269413" y="2443608"/>
                </a:lnTo>
                <a:lnTo>
                  <a:pt x="263518" y="2434309"/>
                </a:lnTo>
                <a:lnTo>
                  <a:pt x="257850" y="2424783"/>
                </a:lnTo>
                <a:lnTo>
                  <a:pt x="252862" y="2414803"/>
                </a:lnTo>
                <a:lnTo>
                  <a:pt x="248327" y="2404824"/>
                </a:lnTo>
                <a:lnTo>
                  <a:pt x="244019" y="2394391"/>
                </a:lnTo>
                <a:lnTo>
                  <a:pt x="240391" y="2383731"/>
                </a:lnTo>
                <a:lnTo>
                  <a:pt x="237444" y="2372844"/>
                </a:lnTo>
                <a:lnTo>
                  <a:pt x="234723" y="2361958"/>
                </a:lnTo>
                <a:lnTo>
                  <a:pt x="232682" y="2350617"/>
                </a:lnTo>
                <a:lnTo>
                  <a:pt x="231322" y="2339050"/>
                </a:lnTo>
                <a:lnTo>
                  <a:pt x="230415" y="2327483"/>
                </a:lnTo>
                <a:lnTo>
                  <a:pt x="230188" y="2315689"/>
                </a:lnTo>
                <a:lnTo>
                  <a:pt x="230188" y="2026965"/>
                </a:lnTo>
                <a:lnTo>
                  <a:pt x="369630" y="2026965"/>
                </a:lnTo>
                <a:lnTo>
                  <a:pt x="375298" y="2026738"/>
                </a:lnTo>
                <a:lnTo>
                  <a:pt x="381194" y="2026285"/>
                </a:lnTo>
                <a:lnTo>
                  <a:pt x="386862" y="2025604"/>
                </a:lnTo>
                <a:lnTo>
                  <a:pt x="392530" y="2024470"/>
                </a:lnTo>
                <a:lnTo>
                  <a:pt x="397972" y="2023336"/>
                </a:lnTo>
                <a:lnTo>
                  <a:pt x="403414" y="2021749"/>
                </a:lnTo>
                <a:lnTo>
                  <a:pt x="408628" y="2019934"/>
                </a:lnTo>
                <a:lnTo>
                  <a:pt x="413843" y="2017893"/>
                </a:lnTo>
                <a:lnTo>
                  <a:pt x="419058" y="2015852"/>
                </a:lnTo>
                <a:lnTo>
                  <a:pt x="424046" y="2013130"/>
                </a:lnTo>
                <a:lnTo>
                  <a:pt x="428581" y="2010408"/>
                </a:lnTo>
                <a:lnTo>
                  <a:pt x="433343" y="2007460"/>
                </a:lnTo>
                <a:lnTo>
                  <a:pt x="438104" y="2004285"/>
                </a:lnTo>
                <a:lnTo>
                  <a:pt x="442185" y="2000882"/>
                </a:lnTo>
                <a:lnTo>
                  <a:pt x="446266" y="1997254"/>
                </a:lnTo>
                <a:lnTo>
                  <a:pt x="450348" y="1993398"/>
                </a:lnTo>
                <a:lnTo>
                  <a:pt x="453975" y="1989542"/>
                </a:lnTo>
                <a:lnTo>
                  <a:pt x="457603" y="1985460"/>
                </a:lnTo>
                <a:lnTo>
                  <a:pt x="461004" y="1981377"/>
                </a:lnTo>
                <a:lnTo>
                  <a:pt x="464405" y="1976841"/>
                </a:lnTo>
                <a:lnTo>
                  <a:pt x="467353" y="1972305"/>
                </a:lnTo>
                <a:lnTo>
                  <a:pt x="470074" y="1967315"/>
                </a:lnTo>
                <a:lnTo>
                  <a:pt x="472794" y="1962552"/>
                </a:lnTo>
                <a:lnTo>
                  <a:pt x="474835" y="1957336"/>
                </a:lnTo>
                <a:lnTo>
                  <a:pt x="476876" y="1952119"/>
                </a:lnTo>
                <a:lnTo>
                  <a:pt x="478690" y="1947129"/>
                </a:lnTo>
                <a:lnTo>
                  <a:pt x="480277" y="1941686"/>
                </a:lnTo>
                <a:lnTo>
                  <a:pt x="481637" y="1936243"/>
                </a:lnTo>
                <a:lnTo>
                  <a:pt x="482544" y="1930799"/>
                </a:lnTo>
                <a:lnTo>
                  <a:pt x="483451" y="1924902"/>
                </a:lnTo>
                <a:lnTo>
                  <a:pt x="483904" y="1919232"/>
                </a:lnTo>
                <a:lnTo>
                  <a:pt x="483904" y="1913335"/>
                </a:lnTo>
                <a:lnTo>
                  <a:pt x="483904" y="1907665"/>
                </a:lnTo>
                <a:lnTo>
                  <a:pt x="483451" y="1901768"/>
                </a:lnTo>
                <a:lnTo>
                  <a:pt x="482544" y="1896325"/>
                </a:lnTo>
                <a:lnTo>
                  <a:pt x="481637" y="1890428"/>
                </a:lnTo>
                <a:lnTo>
                  <a:pt x="480277" y="1884985"/>
                </a:lnTo>
                <a:lnTo>
                  <a:pt x="478690" y="1879541"/>
                </a:lnTo>
                <a:lnTo>
                  <a:pt x="476876" y="1874325"/>
                </a:lnTo>
                <a:lnTo>
                  <a:pt x="474835" y="1869335"/>
                </a:lnTo>
                <a:lnTo>
                  <a:pt x="472794" y="1864345"/>
                </a:lnTo>
                <a:lnTo>
                  <a:pt x="470074" y="1859356"/>
                </a:lnTo>
                <a:lnTo>
                  <a:pt x="467353" y="1854366"/>
                </a:lnTo>
                <a:lnTo>
                  <a:pt x="464405" y="1850056"/>
                </a:lnTo>
                <a:lnTo>
                  <a:pt x="461004" y="1845747"/>
                </a:lnTo>
                <a:lnTo>
                  <a:pt x="457603" y="1841211"/>
                </a:lnTo>
                <a:lnTo>
                  <a:pt x="453975" y="1837129"/>
                </a:lnTo>
                <a:lnTo>
                  <a:pt x="450348" y="1833273"/>
                </a:lnTo>
                <a:lnTo>
                  <a:pt x="446266" y="1829417"/>
                </a:lnTo>
                <a:lnTo>
                  <a:pt x="442185" y="1826015"/>
                </a:lnTo>
                <a:lnTo>
                  <a:pt x="438104" y="1822613"/>
                </a:lnTo>
                <a:lnTo>
                  <a:pt x="433343" y="1819211"/>
                </a:lnTo>
                <a:lnTo>
                  <a:pt x="428581" y="1816262"/>
                </a:lnTo>
                <a:lnTo>
                  <a:pt x="424046" y="1813541"/>
                </a:lnTo>
                <a:lnTo>
                  <a:pt x="419058" y="1811273"/>
                </a:lnTo>
                <a:lnTo>
                  <a:pt x="413843" y="1808778"/>
                </a:lnTo>
                <a:lnTo>
                  <a:pt x="408628" y="1806737"/>
                </a:lnTo>
                <a:lnTo>
                  <a:pt x="403414" y="1804922"/>
                </a:lnTo>
                <a:lnTo>
                  <a:pt x="397972" y="1803334"/>
                </a:lnTo>
                <a:lnTo>
                  <a:pt x="392530" y="1801974"/>
                </a:lnTo>
                <a:lnTo>
                  <a:pt x="386862" y="1801293"/>
                </a:lnTo>
                <a:lnTo>
                  <a:pt x="381194" y="1800613"/>
                </a:lnTo>
                <a:lnTo>
                  <a:pt x="375298" y="1799932"/>
                </a:lnTo>
                <a:lnTo>
                  <a:pt x="369630" y="1799932"/>
                </a:lnTo>
                <a:lnTo>
                  <a:pt x="230188" y="1799932"/>
                </a:lnTo>
                <a:lnTo>
                  <a:pt x="230188" y="1385784"/>
                </a:lnTo>
                <a:lnTo>
                  <a:pt x="369630" y="1385784"/>
                </a:lnTo>
                <a:lnTo>
                  <a:pt x="375298" y="1385557"/>
                </a:lnTo>
                <a:lnTo>
                  <a:pt x="381194" y="1385331"/>
                </a:lnTo>
                <a:lnTo>
                  <a:pt x="386862" y="1384650"/>
                </a:lnTo>
                <a:lnTo>
                  <a:pt x="392530" y="1383516"/>
                </a:lnTo>
                <a:lnTo>
                  <a:pt x="397972" y="1382155"/>
                </a:lnTo>
                <a:lnTo>
                  <a:pt x="403414" y="1380795"/>
                </a:lnTo>
                <a:lnTo>
                  <a:pt x="408628" y="1378980"/>
                </a:lnTo>
                <a:lnTo>
                  <a:pt x="413843" y="1376712"/>
                </a:lnTo>
                <a:lnTo>
                  <a:pt x="419058" y="1374671"/>
                </a:lnTo>
                <a:lnTo>
                  <a:pt x="424046" y="1372176"/>
                </a:lnTo>
                <a:lnTo>
                  <a:pt x="428581" y="1369227"/>
                </a:lnTo>
                <a:lnTo>
                  <a:pt x="433343" y="1366506"/>
                </a:lnTo>
                <a:lnTo>
                  <a:pt x="438104" y="1363331"/>
                </a:lnTo>
                <a:lnTo>
                  <a:pt x="442185" y="1359928"/>
                </a:lnTo>
                <a:lnTo>
                  <a:pt x="446266" y="1356300"/>
                </a:lnTo>
                <a:lnTo>
                  <a:pt x="450348" y="1352671"/>
                </a:lnTo>
                <a:lnTo>
                  <a:pt x="453975" y="1348588"/>
                </a:lnTo>
                <a:lnTo>
                  <a:pt x="457603" y="1344732"/>
                </a:lnTo>
                <a:lnTo>
                  <a:pt x="461004" y="1340196"/>
                </a:lnTo>
                <a:lnTo>
                  <a:pt x="464405" y="1335887"/>
                </a:lnTo>
                <a:lnTo>
                  <a:pt x="467353" y="1331124"/>
                </a:lnTo>
                <a:lnTo>
                  <a:pt x="470074" y="1326588"/>
                </a:lnTo>
                <a:lnTo>
                  <a:pt x="472794" y="1321598"/>
                </a:lnTo>
                <a:lnTo>
                  <a:pt x="474835" y="1316608"/>
                </a:lnTo>
                <a:lnTo>
                  <a:pt x="476876" y="1311392"/>
                </a:lnTo>
                <a:lnTo>
                  <a:pt x="478690" y="1305949"/>
                </a:lnTo>
                <a:lnTo>
                  <a:pt x="480277" y="1300732"/>
                </a:lnTo>
                <a:lnTo>
                  <a:pt x="481637" y="1295289"/>
                </a:lnTo>
                <a:lnTo>
                  <a:pt x="482544" y="1289619"/>
                </a:lnTo>
                <a:lnTo>
                  <a:pt x="483451" y="1283948"/>
                </a:lnTo>
                <a:lnTo>
                  <a:pt x="483904" y="1278278"/>
                </a:lnTo>
                <a:lnTo>
                  <a:pt x="483904" y="1272381"/>
                </a:lnTo>
                <a:lnTo>
                  <a:pt x="483904" y="1266711"/>
                </a:lnTo>
                <a:lnTo>
                  <a:pt x="483451" y="1260814"/>
                </a:lnTo>
                <a:lnTo>
                  <a:pt x="482544" y="1255144"/>
                </a:lnTo>
                <a:lnTo>
                  <a:pt x="481637" y="1249474"/>
                </a:lnTo>
                <a:lnTo>
                  <a:pt x="480277" y="1244031"/>
                </a:lnTo>
                <a:lnTo>
                  <a:pt x="478690" y="1238814"/>
                </a:lnTo>
                <a:lnTo>
                  <a:pt x="476876" y="1233371"/>
                </a:lnTo>
                <a:lnTo>
                  <a:pt x="474835" y="1228154"/>
                </a:lnTo>
                <a:lnTo>
                  <a:pt x="472794" y="1223391"/>
                </a:lnTo>
                <a:lnTo>
                  <a:pt x="470074" y="1218401"/>
                </a:lnTo>
                <a:lnTo>
                  <a:pt x="467353" y="1213639"/>
                </a:lnTo>
                <a:lnTo>
                  <a:pt x="464405" y="1209102"/>
                </a:lnTo>
                <a:lnTo>
                  <a:pt x="461004" y="1204566"/>
                </a:lnTo>
                <a:lnTo>
                  <a:pt x="457603" y="1200257"/>
                </a:lnTo>
                <a:lnTo>
                  <a:pt x="453975" y="1196175"/>
                </a:lnTo>
                <a:lnTo>
                  <a:pt x="450348" y="1192092"/>
                </a:lnTo>
                <a:lnTo>
                  <a:pt x="446266" y="1188463"/>
                </a:lnTo>
                <a:lnTo>
                  <a:pt x="442185" y="1184834"/>
                </a:lnTo>
                <a:lnTo>
                  <a:pt x="438104" y="1181659"/>
                </a:lnTo>
                <a:lnTo>
                  <a:pt x="433343" y="1178484"/>
                </a:lnTo>
                <a:lnTo>
                  <a:pt x="428581" y="1175308"/>
                </a:lnTo>
                <a:lnTo>
                  <a:pt x="424046" y="1172813"/>
                </a:lnTo>
                <a:lnTo>
                  <a:pt x="419058" y="1170092"/>
                </a:lnTo>
                <a:lnTo>
                  <a:pt x="413843" y="1167824"/>
                </a:lnTo>
                <a:lnTo>
                  <a:pt x="408628" y="1165783"/>
                </a:lnTo>
                <a:lnTo>
                  <a:pt x="403414" y="1164195"/>
                </a:lnTo>
                <a:lnTo>
                  <a:pt x="397972" y="1162607"/>
                </a:lnTo>
                <a:lnTo>
                  <a:pt x="392530" y="1161246"/>
                </a:lnTo>
                <a:lnTo>
                  <a:pt x="386862" y="1160339"/>
                </a:lnTo>
                <a:lnTo>
                  <a:pt x="381194" y="1159432"/>
                </a:lnTo>
                <a:lnTo>
                  <a:pt x="375298" y="1158978"/>
                </a:lnTo>
                <a:lnTo>
                  <a:pt x="369630" y="1158978"/>
                </a:lnTo>
                <a:lnTo>
                  <a:pt x="230188" y="1158978"/>
                </a:lnTo>
                <a:lnTo>
                  <a:pt x="230188" y="744831"/>
                </a:lnTo>
                <a:lnTo>
                  <a:pt x="369630" y="744831"/>
                </a:lnTo>
                <a:lnTo>
                  <a:pt x="375298" y="744831"/>
                </a:lnTo>
                <a:lnTo>
                  <a:pt x="381194" y="744377"/>
                </a:lnTo>
                <a:lnTo>
                  <a:pt x="386862" y="743470"/>
                </a:lnTo>
                <a:lnTo>
                  <a:pt x="392530" y="742563"/>
                </a:lnTo>
                <a:lnTo>
                  <a:pt x="397972" y="741429"/>
                </a:lnTo>
                <a:lnTo>
                  <a:pt x="403414" y="739841"/>
                </a:lnTo>
                <a:lnTo>
                  <a:pt x="408628" y="738026"/>
                </a:lnTo>
                <a:lnTo>
                  <a:pt x="413843" y="735985"/>
                </a:lnTo>
                <a:lnTo>
                  <a:pt x="419058" y="733717"/>
                </a:lnTo>
                <a:lnTo>
                  <a:pt x="424046" y="731222"/>
                </a:lnTo>
                <a:lnTo>
                  <a:pt x="428581" y="728501"/>
                </a:lnTo>
                <a:lnTo>
                  <a:pt x="433343" y="725325"/>
                </a:lnTo>
                <a:lnTo>
                  <a:pt x="438104" y="722377"/>
                </a:lnTo>
                <a:lnTo>
                  <a:pt x="442185" y="718975"/>
                </a:lnTo>
                <a:lnTo>
                  <a:pt x="446266" y="715573"/>
                </a:lnTo>
                <a:lnTo>
                  <a:pt x="450348" y="711717"/>
                </a:lnTo>
                <a:lnTo>
                  <a:pt x="453975" y="707861"/>
                </a:lnTo>
                <a:lnTo>
                  <a:pt x="457603" y="703552"/>
                </a:lnTo>
                <a:lnTo>
                  <a:pt x="461004" y="699243"/>
                </a:lnTo>
                <a:lnTo>
                  <a:pt x="464405" y="694706"/>
                </a:lnTo>
                <a:lnTo>
                  <a:pt x="467353" y="690170"/>
                </a:lnTo>
                <a:lnTo>
                  <a:pt x="470074" y="685407"/>
                </a:lnTo>
                <a:lnTo>
                  <a:pt x="472794" y="680645"/>
                </a:lnTo>
                <a:lnTo>
                  <a:pt x="474835" y="675655"/>
                </a:lnTo>
                <a:lnTo>
                  <a:pt x="476876" y="670438"/>
                </a:lnTo>
                <a:lnTo>
                  <a:pt x="478690" y="665222"/>
                </a:lnTo>
                <a:lnTo>
                  <a:pt x="480277" y="659778"/>
                </a:lnTo>
                <a:lnTo>
                  <a:pt x="481637" y="654335"/>
                </a:lnTo>
                <a:lnTo>
                  <a:pt x="482544" y="648665"/>
                </a:lnTo>
                <a:lnTo>
                  <a:pt x="483451" y="642995"/>
                </a:lnTo>
                <a:lnTo>
                  <a:pt x="483904" y="637325"/>
                </a:lnTo>
                <a:lnTo>
                  <a:pt x="483904" y="631428"/>
                </a:lnTo>
                <a:lnTo>
                  <a:pt x="483904" y="625531"/>
                </a:lnTo>
                <a:lnTo>
                  <a:pt x="483451" y="619861"/>
                </a:lnTo>
                <a:lnTo>
                  <a:pt x="482544" y="614190"/>
                </a:lnTo>
                <a:lnTo>
                  <a:pt x="481637" y="608747"/>
                </a:lnTo>
                <a:lnTo>
                  <a:pt x="480277" y="603077"/>
                </a:lnTo>
                <a:lnTo>
                  <a:pt x="478690" y="597860"/>
                </a:lnTo>
                <a:lnTo>
                  <a:pt x="476876" y="592417"/>
                </a:lnTo>
                <a:lnTo>
                  <a:pt x="474835" y="587427"/>
                </a:lnTo>
                <a:lnTo>
                  <a:pt x="472794" y="582211"/>
                </a:lnTo>
                <a:lnTo>
                  <a:pt x="470074" y="577448"/>
                </a:lnTo>
                <a:lnTo>
                  <a:pt x="467353" y="572685"/>
                </a:lnTo>
                <a:lnTo>
                  <a:pt x="464405" y="567922"/>
                </a:lnTo>
                <a:lnTo>
                  <a:pt x="461004" y="563613"/>
                </a:lnTo>
                <a:lnTo>
                  <a:pt x="457603" y="559530"/>
                </a:lnTo>
                <a:lnTo>
                  <a:pt x="453975" y="555221"/>
                </a:lnTo>
                <a:lnTo>
                  <a:pt x="450348" y="551138"/>
                </a:lnTo>
                <a:lnTo>
                  <a:pt x="446266" y="547509"/>
                </a:lnTo>
                <a:lnTo>
                  <a:pt x="442185" y="543881"/>
                </a:lnTo>
                <a:lnTo>
                  <a:pt x="438104" y="540478"/>
                </a:lnTo>
                <a:lnTo>
                  <a:pt x="433343" y="537303"/>
                </a:lnTo>
                <a:lnTo>
                  <a:pt x="428581" y="534581"/>
                </a:lnTo>
                <a:lnTo>
                  <a:pt x="424046" y="531633"/>
                </a:lnTo>
                <a:lnTo>
                  <a:pt x="419058" y="529138"/>
                </a:lnTo>
                <a:lnTo>
                  <a:pt x="413843" y="527097"/>
                </a:lnTo>
                <a:lnTo>
                  <a:pt x="408628" y="525056"/>
                </a:lnTo>
                <a:lnTo>
                  <a:pt x="403414" y="523241"/>
                </a:lnTo>
                <a:lnTo>
                  <a:pt x="397972" y="521654"/>
                </a:lnTo>
                <a:lnTo>
                  <a:pt x="392530" y="520293"/>
                </a:lnTo>
                <a:lnTo>
                  <a:pt x="386862" y="519159"/>
                </a:lnTo>
                <a:lnTo>
                  <a:pt x="381194" y="518478"/>
                </a:lnTo>
                <a:lnTo>
                  <a:pt x="375298" y="518251"/>
                </a:lnTo>
                <a:lnTo>
                  <a:pt x="369630" y="518025"/>
                </a:lnTo>
                <a:lnTo>
                  <a:pt x="230188" y="518025"/>
                </a:lnTo>
                <a:lnTo>
                  <a:pt x="230188" y="229074"/>
                </a:lnTo>
                <a:lnTo>
                  <a:pt x="230415" y="217053"/>
                </a:lnTo>
                <a:lnTo>
                  <a:pt x="231322" y="205713"/>
                </a:lnTo>
                <a:lnTo>
                  <a:pt x="232682" y="194372"/>
                </a:lnTo>
                <a:lnTo>
                  <a:pt x="234723" y="183032"/>
                </a:lnTo>
                <a:lnTo>
                  <a:pt x="237444" y="172145"/>
                </a:lnTo>
                <a:lnTo>
                  <a:pt x="240391" y="161032"/>
                </a:lnTo>
                <a:lnTo>
                  <a:pt x="244019" y="150599"/>
                </a:lnTo>
                <a:lnTo>
                  <a:pt x="248327" y="140166"/>
                </a:lnTo>
                <a:lnTo>
                  <a:pt x="252862" y="129960"/>
                </a:lnTo>
                <a:lnTo>
                  <a:pt x="257850" y="120207"/>
                </a:lnTo>
                <a:lnTo>
                  <a:pt x="263518" y="110681"/>
                </a:lnTo>
                <a:lnTo>
                  <a:pt x="269413" y="101155"/>
                </a:lnTo>
                <a:lnTo>
                  <a:pt x="275762" y="92083"/>
                </a:lnTo>
                <a:lnTo>
                  <a:pt x="282564" y="83691"/>
                </a:lnTo>
                <a:lnTo>
                  <a:pt x="289819" y="75299"/>
                </a:lnTo>
                <a:lnTo>
                  <a:pt x="297528" y="67361"/>
                </a:lnTo>
                <a:lnTo>
                  <a:pt x="305237" y="59650"/>
                </a:lnTo>
                <a:lnTo>
                  <a:pt x="313626" y="52392"/>
                </a:lnTo>
                <a:lnTo>
                  <a:pt x="322469" y="45815"/>
                </a:lnTo>
                <a:lnTo>
                  <a:pt x="331085" y="39237"/>
                </a:lnTo>
                <a:lnTo>
                  <a:pt x="340608" y="33340"/>
                </a:lnTo>
                <a:lnTo>
                  <a:pt x="350131" y="27897"/>
                </a:lnTo>
                <a:lnTo>
                  <a:pt x="359880" y="22680"/>
                </a:lnTo>
                <a:lnTo>
                  <a:pt x="370084" y="18371"/>
                </a:lnTo>
                <a:lnTo>
                  <a:pt x="380513" y="14062"/>
                </a:lnTo>
                <a:lnTo>
                  <a:pt x="391170" y="10433"/>
                </a:lnTo>
                <a:lnTo>
                  <a:pt x="402053" y="7258"/>
                </a:lnTo>
                <a:lnTo>
                  <a:pt x="413163" y="4763"/>
                </a:lnTo>
                <a:lnTo>
                  <a:pt x="424273" y="2722"/>
                </a:lnTo>
                <a:lnTo>
                  <a:pt x="435610" y="1134"/>
                </a:lnTo>
                <a:lnTo>
                  <a:pt x="447400" y="453"/>
                </a:lnTo>
                <a:lnTo>
                  <a:pt x="458964" y="0"/>
                </a:lnTo>
                <a:close/>
              </a:path>
            </a:pathLst>
          </a:custGeom>
          <a:solidFill>
            <a:schemeClr val="bg1"/>
          </a:solidFill>
          <a:ln>
            <a:solidFill>
              <a:srgbClr val="C00000"/>
            </a:solid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1625284088"/>
      </p:ext>
    </p:extLst>
  </p:cSld>
  <p:clrMapOvr>
    <a:masterClrMapping/>
  </p:clrMapOvr>
  <mc:AlternateContent xmlns:mc="http://schemas.openxmlformats.org/markup-compatibility/2006">
    <mc:Choice xmlns:p14="http://schemas.microsoft.com/office/powerpoint/2010/main" Requires="p14">
      <p:transition spd="slow" p14:dur="2000" advTm="6602"/>
    </mc:Choice>
    <mc:Fallback>
      <p:transition spd="slow" advTm="660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流程图: 可选过程 182">
            <a:extLst>
              <a:ext uri="{FF2B5EF4-FFF2-40B4-BE49-F238E27FC236}">
                <a16:creationId xmlns:a16="http://schemas.microsoft.com/office/drawing/2014/main" id="{F889E0FE-9C22-4B2C-BB1F-C2619D8069DE}"/>
              </a:ext>
            </a:extLst>
          </p:cNvPr>
          <p:cNvSpPr/>
          <p:nvPr/>
        </p:nvSpPr>
        <p:spPr>
          <a:xfrm>
            <a:off x="1950311" y="393461"/>
            <a:ext cx="1385640" cy="59869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start</a:t>
            </a:r>
            <a:endParaRPr lang="zh-CN" altLang="en-US" dirty="0"/>
          </a:p>
        </p:txBody>
      </p:sp>
      <p:cxnSp>
        <p:nvCxnSpPr>
          <p:cNvPr id="184" name="直接箭头连接符 183">
            <a:extLst>
              <a:ext uri="{FF2B5EF4-FFF2-40B4-BE49-F238E27FC236}">
                <a16:creationId xmlns:a16="http://schemas.microsoft.com/office/drawing/2014/main" id="{09EB13CB-4F8C-4023-925F-C6921BDB44EA}"/>
              </a:ext>
            </a:extLst>
          </p:cNvPr>
          <p:cNvCxnSpPr>
            <a:cxnSpLocks/>
          </p:cNvCxnSpPr>
          <p:nvPr/>
        </p:nvCxnSpPr>
        <p:spPr>
          <a:xfrm>
            <a:off x="2632558" y="3805839"/>
            <a:ext cx="0" cy="2440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a:extLst>
              <a:ext uri="{FF2B5EF4-FFF2-40B4-BE49-F238E27FC236}">
                <a16:creationId xmlns:a16="http://schemas.microsoft.com/office/drawing/2014/main" id="{C0091EB5-3063-49A6-B5AB-C74BFA4C871F}"/>
              </a:ext>
            </a:extLst>
          </p:cNvPr>
          <p:cNvCxnSpPr>
            <a:cxnSpLocks/>
          </p:cNvCxnSpPr>
          <p:nvPr/>
        </p:nvCxnSpPr>
        <p:spPr>
          <a:xfrm>
            <a:off x="2632558" y="2015078"/>
            <a:ext cx="0" cy="46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 name="流程图: 过程 185">
            <a:extLst>
              <a:ext uri="{FF2B5EF4-FFF2-40B4-BE49-F238E27FC236}">
                <a16:creationId xmlns:a16="http://schemas.microsoft.com/office/drawing/2014/main" id="{03C02B4F-042B-4E53-8A23-E0683882C1C0}"/>
              </a:ext>
            </a:extLst>
          </p:cNvPr>
          <p:cNvSpPr/>
          <p:nvPr/>
        </p:nvSpPr>
        <p:spPr>
          <a:xfrm>
            <a:off x="2114208" y="1438276"/>
            <a:ext cx="1047251" cy="53870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Get account and password</a:t>
            </a:r>
            <a:endParaRPr lang="zh-CN" altLang="en-US" sz="1200" dirty="0"/>
          </a:p>
        </p:txBody>
      </p:sp>
      <p:sp>
        <p:nvSpPr>
          <p:cNvPr id="187" name="副标题 35">
            <a:extLst>
              <a:ext uri="{FF2B5EF4-FFF2-40B4-BE49-F238E27FC236}">
                <a16:creationId xmlns:a16="http://schemas.microsoft.com/office/drawing/2014/main" id="{C163FB2A-C025-4623-9494-ECBA32AF34B3}"/>
              </a:ext>
            </a:extLst>
          </p:cNvPr>
          <p:cNvSpPr txBox="1">
            <a:spLocks/>
          </p:cNvSpPr>
          <p:nvPr/>
        </p:nvSpPr>
        <p:spPr>
          <a:xfrm>
            <a:off x="1489649" y="2476907"/>
            <a:ext cx="2306963" cy="54887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altLang="zh-CN" sz="1200" dirty="0"/>
              <a:t>     Compare          information</a:t>
            </a:r>
            <a:endParaRPr lang="zh-CN" altLang="en-US" sz="1000" dirty="0"/>
          </a:p>
        </p:txBody>
      </p:sp>
      <p:cxnSp>
        <p:nvCxnSpPr>
          <p:cNvPr id="188" name="直接连接符 187">
            <a:extLst>
              <a:ext uri="{FF2B5EF4-FFF2-40B4-BE49-F238E27FC236}">
                <a16:creationId xmlns:a16="http://schemas.microsoft.com/office/drawing/2014/main" id="{E6F2B54D-518A-4036-B688-84F4833DBD48}"/>
              </a:ext>
            </a:extLst>
          </p:cNvPr>
          <p:cNvCxnSpPr>
            <a:cxnSpLocks/>
          </p:cNvCxnSpPr>
          <p:nvPr/>
        </p:nvCxnSpPr>
        <p:spPr>
          <a:xfrm>
            <a:off x="2632558" y="3105149"/>
            <a:ext cx="0" cy="712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E3B75F5A-B362-43ED-BC2A-A142F642ED7D}"/>
              </a:ext>
            </a:extLst>
          </p:cNvPr>
          <p:cNvCxnSpPr/>
          <p:nvPr/>
        </p:nvCxnSpPr>
        <p:spPr>
          <a:xfrm>
            <a:off x="2632558" y="1003759"/>
            <a:ext cx="0" cy="40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FF241A6F-B300-4B93-995B-048B9D271EF5}"/>
              </a:ext>
            </a:extLst>
          </p:cNvPr>
          <p:cNvCxnSpPr>
            <a:cxnSpLocks/>
          </p:cNvCxnSpPr>
          <p:nvPr/>
        </p:nvCxnSpPr>
        <p:spPr>
          <a:xfrm>
            <a:off x="6094480" y="3769111"/>
            <a:ext cx="0" cy="501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1" name="流程图: 过程 190">
            <a:extLst>
              <a:ext uri="{FF2B5EF4-FFF2-40B4-BE49-F238E27FC236}">
                <a16:creationId xmlns:a16="http://schemas.microsoft.com/office/drawing/2014/main" id="{99FA3BCE-E150-4C1E-B2D6-A44B00B320CF}"/>
              </a:ext>
            </a:extLst>
          </p:cNvPr>
          <p:cNvSpPr/>
          <p:nvPr/>
        </p:nvSpPr>
        <p:spPr>
          <a:xfrm>
            <a:off x="2079445" y="6076597"/>
            <a:ext cx="1211169" cy="600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enter</a:t>
            </a:r>
            <a:endParaRPr lang="zh-CN" altLang="en-US" dirty="0"/>
          </a:p>
        </p:txBody>
      </p:sp>
      <p:cxnSp>
        <p:nvCxnSpPr>
          <p:cNvPr id="192" name="直接连接符 191">
            <a:extLst>
              <a:ext uri="{FF2B5EF4-FFF2-40B4-BE49-F238E27FC236}">
                <a16:creationId xmlns:a16="http://schemas.microsoft.com/office/drawing/2014/main" id="{F8E8591E-C464-4899-922A-E9FF184904BA}"/>
              </a:ext>
            </a:extLst>
          </p:cNvPr>
          <p:cNvCxnSpPr>
            <a:cxnSpLocks/>
          </p:cNvCxnSpPr>
          <p:nvPr/>
        </p:nvCxnSpPr>
        <p:spPr>
          <a:xfrm>
            <a:off x="1123949" y="3724275"/>
            <a:ext cx="4970531" cy="44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02353E9A-E60A-426D-89C2-8572A910A83D}"/>
              </a:ext>
            </a:extLst>
          </p:cNvPr>
          <p:cNvCxnSpPr>
            <a:cxnSpLocks/>
          </p:cNvCxnSpPr>
          <p:nvPr/>
        </p:nvCxnSpPr>
        <p:spPr>
          <a:xfrm>
            <a:off x="1123949" y="1262062"/>
            <a:ext cx="0" cy="246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箭头连接符 193">
            <a:extLst>
              <a:ext uri="{FF2B5EF4-FFF2-40B4-BE49-F238E27FC236}">
                <a16:creationId xmlns:a16="http://schemas.microsoft.com/office/drawing/2014/main" id="{35999EBD-FAE7-4397-985E-1E5C0987BBC4}"/>
              </a:ext>
            </a:extLst>
          </p:cNvPr>
          <p:cNvCxnSpPr>
            <a:cxnSpLocks/>
          </p:cNvCxnSpPr>
          <p:nvPr/>
        </p:nvCxnSpPr>
        <p:spPr>
          <a:xfrm>
            <a:off x="1123949" y="1262062"/>
            <a:ext cx="1471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5" name="组合 194">
            <a:extLst>
              <a:ext uri="{FF2B5EF4-FFF2-40B4-BE49-F238E27FC236}">
                <a16:creationId xmlns:a16="http://schemas.microsoft.com/office/drawing/2014/main" id="{2ACD227B-D5F3-4AE1-B82C-512536DD6CB2}"/>
              </a:ext>
            </a:extLst>
          </p:cNvPr>
          <p:cNvGrpSpPr/>
          <p:nvPr/>
        </p:nvGrpSpPr>
        <p:grpSpPr>
          <a:xfrm>
            <a:off x="4523556" y="4263681"/>
            <a:ext cx="3306337" cy="2019603"/>
            <a:chOff x="5838006" y="4216056"/>
            <a:chExt cx="3306337" cy="2019603"/>
          </a:xfrm>
        </p:grpSpPr>
        <p:sp>
          <p:nvSpPr>
            <p:cNvPr id="196" name="流程图: 过程 195">
              <a:extLst>
                <a:ext uri="{FF2B5EF4-FFF2-40B4-BE49-F238E27FC236}">
                  <a16:creationId xmlns:a16="http://schemas.microsoft.com/office/drawing/2014/main" id="{5183F878-2C3D-4D58-8C12-5BC191181C94}"/>
                </a:ext>
              </a:extLst>
            </p:cNvPr>
            <p:cNvSpPr/>
            <p:nvPr/>
          </p:nvSpPr>
          <p:spPr>
            <a:xfrm>
              <a:off x="5838006" y="5686786"/>
              <a:ext cx="1036698" cy="5488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Exit</a:t>
              </a:r>
              <a:endParaRPr lang="zh-CN" altLang="en-US" dirty="0"/>
            </a:p>
          </p:txBody>
        </p:sp>
        <p:sp>
          <p:nvSpPr>
            <p:cNvPr id="197" name="流程图: 过程 196">
              <a:extLst>
                <a:ext uri="{FF2B5EF4-FFF2-40B4-BE49-F238E27FC236}">
                  <a16:creationId xmlns:a16="http://schemas.microsoft.com/office/drawing/2014/main" id="{741A696A-617D-4F53-863F-ED19154BEB1F}"/>
                </a:ext>
              </a:extLst>
            </p:cNvPr>
            <p:cNvSpPr/>
            <p:nvPr/>
          </p:nvSpPr>
          <p:spPr>
            <a:xfrm>
              <a:off x="8107645" y="5663543"/>
              <a:ext cx="1036698" cy="5488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Create </a:t>
              </a:r>
              <a:endParaRPr lang="zh-CN" altLang="en-US" dirty="0"/>
            </a:p>
          </p:txBody>
        </p:sp>
        <p:sp>
          <p:nvSpPr>
            <p:cNvPr id="198" name="副标题 35">
              <a:extLst>
                <a:ext uri="{FF2B5EF4-FFF2-40B4-BE49-F238E27FC236}">
                  <a16:creationId xmlns:a16="http://schemas.microsoft.com/office/drawing/2014/main" id="{BEDE71F7-8726-4947-8E47-0A397E925456}"/>
                </a:ext>
              </a:extLst>
            </p:cNvPr>
            <p:cNvSpPr txBox="1">
              <a:spLocks/>
            </p:cNvSpPr>
            <p:nvPr/>
          </p:nvSpPr>
          <p:spPr>
            <a:xfrm>
              <a:off x="6211621" y="4216056"/>
              <a:ext cx="2390977" cy="54887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None/>
              </a:pPr>
              <a:r>
                <a:rPr lang="en-US" altLang="zh-CN" sz="1400" dirty="0"/>
                <a:t>Create new account</a:t>
              </a:r>
              <a:endParaRPr lang="zh-CN" altLang="en-US" sz="1400" dirty="0"/>
            </a:p>
          </p:txBody>
        </p:sp>
        <p:cxnSp>
          <p:nvCxnSpPr>
            <p:cNvPr id="199" name="直接连接符 198">
              <a:extLst>
                <a:ext uri="{FF2B5EF4-FFF2-40B4-BE49-F238E27FC236}">
                  <a16:creationId xmlns:a16="http://schemas.microsoft.com/office/drawing/2014/main" id="{BDB0DECD-32B5-40BE-BEBF-FF8CD6F1DA2D}"/>
                </a:ext>
              </a:extLst>
            </p:cNvPr>
            <p:cNvCxnSpPr>
              <a:cxnSpLocks/>
            </p:cNvCxnSpPr>
            <p:nvPr/>
          </p:nvCxnSpPr>
          <p:spPr>
            <a:xfrm>
              <a:off x="7408931" y="4736777"/>
              <a:ext cx="0" cy="502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FD456CC2-8B02-4F16-8135-518846F27554}"/>
                </a:ext>
              </a:extLst>
            </p:cNvPr>
            <p:cNvCxnSpPr/>
            <p:nvPr/>
          </p:nvCxnSpPr>
          <p:spPr>
            <a:xfrm>
              <a:off x="6303033" y="5239195"/>
              <a:ext cx="2308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41AECC9F-8C0D-4E93-9F8C-C784E7E3B525}"/>
                </a:ext>
              </a:extLst>
            </p:cNvPr>
            <p:cNvCxnSpPr>
              <a:cxnSpLocks/>
            </p:cNvCxnSpPr>
            <p:nvPr/>
          </p:nvCxnSpPr>
          <p:spPr>
            <a:xfrm>
              <a:off x="6303033" y="5239195"/>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A49EB069-5276-4285-8216-D0BACF03A0B9}"/>
                </a:ext>
              </a:extLst>
            </p:cNvPr>
            <p:cNvCxnSpPr/>
            <p:nvPr/>
          </p:nvCxnSpPr>
          <p:spPr>
            <a:xfrm>
              <a:off x="8611155" y="5239195"/>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03" name="文本框 202">
            <a:extLst>
              <a:ext uri="{FF2B5EF4-FFF2-40B4-BE49-F238E27FC236}">
                <a16:creationId xmlns:a16="http://schemas.microsoft.com/office/drawing/2014/main" id="{E62793DC-2360-4707-BA76-DB12208888FF}"/>
              </a:ext>
            </a:extLst>
          </p:cNvPr>
          <p:cNvSpPr txBox="1"/>
          <p:nvPr/>
        </p:nvSpPr>
        <p:spPr>
          <a:xfrm>
            <a:off x="4064486" y="3307446"/>
            <a:ext cx="1495767" cy="461665"/>
          </a:xfrm>
          <a:prstGeom prst="rect">
            <a:avLst/>
          </a:prstGeom>
          <a:noFill/>
        </p:spPr>
        <p:txBody>
          <a:bodyPr wrap="square" rtlCol="0">
            <a:spAutoFit/>
          </a:bodyPr>
          <a:lstStyle/>
          <a:p>
            <a:r>
              <a:rPr lang="en-US" altLang="zh-CN" sz="1200" dirty="0"/>
              <a:t>Database don’t have this account</a:t>
            </a:r>
            <a:endParaRPr lang="zh-CN" altLang="en-US" sz="1200" dirty="0"/>
          </a:p>
        </p:txBody>
      </p:sp>
      <p:sp>
        <p:nvSpPr>
          <p:cNvPr id="204" name="文本框 203">
            <a:extLst>
              <a:ext uri="{FF2B5EF4-FFF2-40B4-BE49-F238E27FC236}">
                <a16:creationId xmlns:a16="http://schemas.microsoft.com/office/drawing/2014/main" id="{FBDE2D97-38DB-4CC2-9A34-3EB0D4553827}"/>
              </a:ext>
            </a:extLst>
          </p:cNvPr>
          <p:cNvSpPr txBox="1"/>
          <p:nvPr/>
        </p:nvSpPr>
        <p:spPr>
          <a:xfrm>
            <a:off x="2562003" y="4235568"/>
            <a:ext cx="728607" cy="307777"/>
          </a:xfrm>
          <a:prstGeom prst="rect">
            <a:avLst/>
          </a:prstGeom>
          <a:noFill/>
        </p:spPr>
        <p:txBody>
          <a:bodyPr wrap="square" rtlCol="0">
            <a:spAutoFit/>
          </a:bodyPr>
          <a:lstStyle/>
          <a:p>
            <a:r>
              <a:rPr lang="en-US" altLang="zh-CN" sz="1400" dirty="0"/>
              <a:t>success</a:t>
            </a:r>
            <a:endParaRPr lang="zh-CN" altLang="en-US" sz="1400" dirty="0"/>
          </a:p>
        </p:txBody>
      </p:sp>
      <p:sp>
        <p:nvSpPr>
          <p:cNvPr id="205" name="文本框 204">
            <a:extLst>
              <a:ext uri="{FF2B5EF4-FFF2-40B4-BE49-F238E27FC236}">
                <a16:creationId xmlns:a16="http://schemas.microsoft.com/office/drawing/2014/main" id="{69258A21-4ECE-4A2F-871C-F7E5B0B44A42}"/>
              </a:ext>
            </a:extLst>
          </p:cNvPr>
          <p:cNvSpPr txBox="1"/>
          <p:nvPr/>
        </p:nvSpPr>
        <p:spPr>
          <a:xfrm>
            <a:off x="1223506" y="3122780"/>
            <a:ext cx="1241882" cy="646331"/>
          </a:xfrm>
          <a:prstGeom prst="rect">
            <a:avLst/>
          </a:prstGeom>
          <a:noFill/>
        </p:spPr>
        <p:txBody>
          <a:bodyPr wrap="square" rtlCol="0">
            <a:spAutoFit/>
          </a:bodyPr>
          <a:lstStyle/>
          <a:p>
            <a:r>
              <a:rPr lang="en-US" altLang="zh-CN" sz="1200" dirty="0"/>
              <a:t>Name and password are not matched</a:t>
            </a:r>
            <a:endParaRPr lang="zh-CN" altLang="en-US" sz="1200" dirty="0"/>
          </a:p>
        </p:txBody>
      </p:sp>
      <p:sp>
        <p:nvSpPr>
          <p:cNvPr id="206" name="文本框 205">
            <a:extLst>
              <a:ext uri="{FF2B5EF4-FFF2-40B4-BE49-F238E27FC236}">
                <a16:creationId xmlns:a16="http://schemas.microsoft.com/office/drawing/2014/main" id="{37DFA286-4E0C-4857-900F-1FB139FBC52A}"/>
              </a:ext>
            </a:extLst>
          </p:cNvPr>
          <p:cNvSpPr txBox="1"/>
          <p:nvPr/>
        </p:nvSpPr>
        <p:spPr>
          <a:xfrm>
            <a:off x="5425036" y="5045763"/>
            <a:ext cx="1241882" cy="276999"/>
          </a:xfrm>
          <a:prstGeom prst="rect">
            <a:avLst/>
          </a:prstGeom>
          <a:noFill/>
        </p:spPr>
        <p:txBody>
          <a:bodyPr wrap="square" rtlCol="0">
            <a:spAutoFit/>
          </a:bodyPr>
          <a:lstStyle/>
          <a:p>
            <a:r>
              <a:rPr lang="en-US" altLang="zh-CN" sz="1200" dirty="0"/>
              <a:t>N</a:t>
            </a:r>
            <a:endParaRPr lang="zh-CN" altLang="en-US" sz="1200" dirty="0"/>
          </a:p>
        </p:txBody>
      </p:sp>
      <p:sp>
        <p:nvSpPr>
          <p:cNvPr id="207" name="文本框 206">
            <a:extLst>
              <a:ext uri="{FF2B5EF4-FFF2-40B4-BE49-F238E27FC236}">
                <a16:creationId xmlns:a16="http://schemas.microsoft.com/office/drawing/2014/main" id="{0D06C731-3861-460C-9C92-24613C201774}"/>
              </a:ext>
            </a:extLst>
          </p:cNvPr>
          <p:cNvSpPr txBox="1"/>
          <p:nvPr/>
        </p:nvSpPr>
        <p:spPr>
          <a:xfrm>
            <a:off x="6587942" y="5035611"/>
            <a:ext cx="1241882" cy="276999"/>
          </a:xfrm>
          <a:prstGeom prst="rect">
            <a:avLst/>
          </a:prstGeom>
          <a:noFill/>
        </p:spPr>
        <p:txBody>
          <a:bodyPr wrap="square" rtlCol="0">
            <a:spAutoFit/>
          </a:bodyPr>
          <a:lstStyle/>
          <a:p>
            <a:r>
              <a:rPr lang="en-US" altLang="zh-CN" sz="1200" dirty="0"/>
              <a:t>Y</a:t>
            </a:r>
            <a:endParaRPr lang="zh-CN" altLang="en-US" sz="1200" dirty="0"/>
          </a:p>
        </p:txBody>
      </p:sp>
      <p:cxnSp>
        <p:nvCxnSpPr>
          <p:cNvPr id="208" name="直接连接符 207">
            <a:extLst>
              <a:ext uri="{FF2B5EF4-FFF2-40B4-BE49-F238E27FC236}">
                <a16:creationId xmlns:a16="http://schemas.microsoft.com/office/drawing/2014/main" id="{CA9A479A-6B71-403D-9BFD-324807431A29}"/>
              </a:ext>
            </a:extLst>
          </p:cNvPr>
          <p:cNvCxnSpPr>
            <a:cxnSpLocks/>
            <a:stCxn id="197" idx="3"/>
          </p:cNvCxnSpPr>
          <p:nvPr/>
        </p:nvCxnSpPr>
        <p:spPr>
          <a:xfrm>
            <a:off x="7829893" y="5985605"/>
            <a:ext cx="6664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5AA52BD3-15DC-4DFE-A063-1378149F818A}"/>
              </a:ext>
            </a:extLst>
          </p:cNvPr>
          <p:cNvCxnSpPr>
            <a:cxnSpLocks/>
          </p:cNvCxnSpPr>
          <p:nvPr/>
        </p:nvCxnSpPr>
        <p:spPr>
          <a:xfrm flipV="1">
            <a:off x="8443258" y="1262062"/>
            <a:ext cx="53042" cy="47235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EF8F7970-5EFC-457B-A61A-781078B6F281}"/>
              </a:ext>
            </a:extLst>
          </p:cNvPr>
          <p:cNvCxnSpPr>
            <a:cxnSpLocks/>
          </p:cNvCxnSpPr>
          <p:nvPr/>
        </p:nvCxnSpPr>
        <p:spPr>
          <a:xfrm flipH="1">
            <a:off x="2685031" y="1262062"/>
            <a:ext cx="5811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85FB74F-B7F2-4448-969E-0DE2AC6EFFC9}"/>
              </a:ext>
            </a:extLst>
          </p:cNvPr>
          <p:cNvSpPr txBox="1"/>
          <p:nvPr/>
        </p:nvSpPr>
        <p:spPr>
          <a:xfrm>
            <a:off x="282340" y="319600"/>
            <a:ext cx="1385631" cy="523220"/>
          </a:xfrm>
          <a:prstGeom prst="rect">
            <a:avLst/>
          </a:prstGeom>
          <a:noFill/>
        </p:spPr>
        <p:txBody>
          <a:bodyPr wrap="square" rtlCol="0">
            <a:spAutoFit/>
          </a:bodyPr>
          <a:lstStyle/>
          <a:p>
            <a:r>
              <a:rPr lang="en-US" altLang="zh-CN" sz="2800" b="1" dirty="0"/>
              <a:t>login</a:t>
            </a:r>
            <a:endParaRPr lang="zh-CN" altLang="en-US" sz="2800" b="1" dirty="0"/>
          </a:p>
        </p:txBody>
      </p:sp>
      <p:sp>
        <p:nvSpPr>
          <p:cNvPr id="211" name="立方体 210">
            <a:extLst>
              <a:ext uri="{FF2B5EF4-FFF2-40B4-BE49-F238E27FC236}">
                <a16:creationId xmlns:a16="http://schemas.microsoft.com/office/drawing/2014/main" id="{DF7E9D51-A296-4861-8B98-F05AF49997A4}"/>
              </a:ext>
            </a:extLst>
          </p:cNvPr>
          <p:cNvSpPr/>
          <p:nvPr/>
        </p:nvSpPr>
        <p:spPr>
          <a:xfrm>
            <a:off x="9363720" y="2679851"/>
            <a:ext cx="958156" cy="95314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file</a:t>
            </a:r>
            <a:endParaRPr lang="zh-CN" altLang="en-US" dirty="0"/>
          </a:p>
        </p:txBody>
      </p:sp>
      <p:sp>
        <p:nvSpPr>
          <p:cNvPr id="212" name="流程图: 过程 211">
            <a:extLst>
              <a:ext uri="{FF2B5EF4-FFF2-40B4-BE49-F238E27FC236}">
                <a16:creationId xmlns:a16="http://schemas.microsoft.com/office/drawing/2014/main" id="{AA200D3A-6276-4C4E-A20C-FFAAF3FF419A}"/>
              </a:ext>
            </a:extLst>
          </p:cNvPr>
          <p:cNvSpPr/>
          <p:nvPr/>
        </p:nvSpPr>
        <p:spPr>
          <a:xfrm>
            <a:off x="9363720" y="1305329"/>
            <a:ext cx="1002704" cy="70974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account and password</a:t>
            </a:r>
            <a:endParaRPr lang="zh-CN" altLang="en-US" sz="1600" dirty="0"/>
          </a:p>
        </p:txBody>
      </p:sp>
      <p:sp>
        <p:nvSpPr>
          <p:cNvPr id="213" name="下箭头 6">
            <a:extLst>
              <a:ext uri="{FF2B5EF4-FFF2-40B4-BE49-F238E27FC236}">
                <a16:creationId xmlns:a16="http://schemas.microsoft.com/office/drawing/2014/main" id="{A620653E-E0E2-4E5A-A75F-893A270A445B}"/>
              </a:ext>
            </a:extLst>
          </p:cNvPr>
          <p:cNvSpPr/>
          <p:nvPr/>
        </p:nvSpPr>
        <p:spPr>
          <a:xfrm>
            <a:off x="9651410" y="2062211"/>
            <a:ext cx="308129" cy="7097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14" name="立方体 213">
            <a:extLst>
              <a:ext uri="{FF2B5EF4-FFF2-40B4-BE49-F238E27FC236}">
                <a16:creationId xmlns:a16="http://schemas.microsoft.com/office/drawing/2014/main" id="{6DB15E4B-7014-42E2-9F06-9F4D6E682276}"/>
              </a:ext>
            </a:extLst>
          </p:cNvPr>
          <p:cNvSpPr/>
          <p:nvPr/>
        </p:nvSpPr>
        <p:spPr>
          <a:xfrm>
            <a:off x="9363720" y="4295257"/>
            <a:ext cx="1002704" cy="953147"/>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“name”</a:t>
            </a:r>
            <a:endParaRPr lang="zh-CN" altLang="en-US" sz="1600" dirty="0"/>
          </a:p>
        </p:txBody>
      </p:sp>
      <p:sp>
        <p:nvSpPr>
          <p:cNvPr id="215" name="下箭头 6">
            <a:extLst>
              <a:ext uri="{FF2B5EF4-FFF2-40B4-BE49-F238E27FC236}">
                <a16:creationId xmlns:a16="http://schemas.microsoft.com/office/drawing/2014/main" id="{E73B7D3B-42F5-4390-8745-DE7DD3733C06}"/>
              </a:ext>
            </a:extLst>
          </p:cNvPr>
          <p:cNvSpPr/>
          <p:nvPr/>
        </p:nvSpPr>
        <p:spPr>
          <a:xfrm>
            <a:off x="9670801" y="3632998"/>
            <a:ext cx="308129" cy="7543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 name="文本框 4">
            <a:extLst>
              <a:ext uri="{FF2B5EF4-FFF2-40B4-BE49-F238E27FC236}">
                <a16:creationId xmlns:a16="http://schemas.microsoft.com/office/drawing/2014/main" id="{29443059-7008-4128-AFF7-BD7588939927}"/>
              </a:ext>
            </a:extLst>
          </p:cNvPr>
          <p:cNvSpPr txBox="1"/>
          <p:nvPr/>
        </p:nvSpPr>
        <p:spPr>
          <a:xfrm>
            <a:off x="9978930" y="2093919"/>
            <a:ext cx="855939" cy="646331"/>
          </a:xfrm>
          <a:prstGeom prst="rect">
            <a:avLst/>
          </a:prstGeom>
          <a:noFill/>
        </p:spPr>
        <p:txBody>
          <a:bodyPr wrap="square" rtlCol="0">
            <a:spAutoFit/>
          </a:bodyPr>
          <a:lstStyle/>
          <a:p>
            <a:r>
              <a:rPr lang="en-US" altLang="zh-CN" dirty="0"/>
              <a:t>Match in</a:t>
            </a:r>
            <a:endParaRPr lang="zh-CN" altLang="en-US" dirty="0"/>
          </a:p>
        </p:txBody>
      </p:sp>
      <p:sp>
        <p:nvSpPr>
          <p:cNvPr id="216" name="文本框 215">
            <a:extLst>
              <a:ext uri="{FF2B5EF4-FFF2-40B4-BE49-F238E27FC236}">
                <a16:creationId xmlns:a16="http://schemas.microsoft.com/office/drawing/2014/main" id="{C34AFBF7-D0DA-4C4C-9130-158FE9C3886D}"/>
              </a:ext>
            </a:extLst>
          </p:cNvPr>
          <p:cNvSpPr txBox="1"/>
          <p:nvPr/>
        </p:nvSpPr>
        <p:spPr>
          <a:xfrm>
            <a:off x="9951867" y="3594796"/>
            <a:ext cx="1716060" cy="738664"/>
          </a:xfrm>
          <a:prstGeom prst="rect">
            <a:avLst/>
          </a:prstGeom>
          <a:noFill/>
        </p:spPr>
        <p:txBody>
          <a:bodyPr wrap="square" rtlCol="0">
            <a:spAutoFit/>
          </a:bodyPr>
          <a:lstStyle/>
          <a:p>
            <a:r>
              <a:rPr lang="en-US" altLang="zh-CN" sz="1400" dirty="0"/>
              <a:t>Open/create a file based on the account</a:t>
            </a:r>
            <a:endParaRPr lang="zh-CN" altLang="en-US" sz="1400" dirty="0"/>
          </a:p>
        </p:txBody>
      </p:sp>
    </p:spTree>
    <p:extLst>
      <p:ext uri="{BB962C8B-B14F-4D97-AF65-F5344CB8AC3E}">
        <p14:creationId xmlns:p14="http://schemas.microsoft.com/office/powerpoint/2010/main" val="3436182546"/>
      </p:ext>
    </p:extLst>
  </p:cSld>
  <p:clrMapOvr>
    <a:masterClrMapping/>
  </p:clrMapOvr>
  <mc:AlternateContent xmlns:mc="http://schemas.openxmlformats.org/markup-compatibility/2006">
    <mc:Choice xmlns:p14="http://schemas.microsoft.com/office/powerpoint/2010/main" Requires="p14">
      <p:transition spd="slow" p14:dur="2000" advTm="38597"/>
    </mc:Choice>
    <mc:Fallback>
      <p:transition spd="slow" advTm="385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接箭头连接符 72">
            <a:extLst>
              <a:ext uri="{FF2B5EF4-FFF2-40B4-BE49-F238E27FC236}">
                <a16:creationId xmlns:a16="http://schemas.microsoft.com/office/drawing/2014/main" id="{39EAE8C4-3F9E-4A32-B91A-46CCBAC039F0}"/>
              </a:ext>
            </a:extLst>
          </p:cNvPr>
          <p:cNvCxnSpPr>
            <a:cxnSpLocks/>
          </p:cNvCxnSpPr>
          <p:nvPr/>
        </p:nvCxnSpPr>
        <p:spPr>
          <a:xfrm>
            <a:off x="3360700" y="3174910"/>
            <a:ext cx="2164" cy="44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副标题 35">
            <a:extLst>
              <a:ext uri="{FF2B5EF4-FFF2-40B4-BE49-F238E27FC236}">
                <a16:creationId xmlns:a16="http://schemas.microsoft.com/office/drawing/2014/main" id="{8C4D336C-5FF6-4074-8175-0532EC3CE9AA}"/>
              </a:ext>
            </a:extLst>
          </p:cNvPr>
          <p:cNvSpPr txBox="1">
            <a:spLocks/>
          </p:cNvSpPr>
          <p:nvPr/>
        </p:nvSpPr>
        <p:spPr>
          <a:xfrm>
            <a:off x="2463876" y="3659492"/>
            <a:ext cx="1849751" cy="54887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r>
              <a:rPr lang="en-US" altLang="zh-CN" sz="1000"/>
              <a:t>Head pointer ==NULL</a:t>
            </a:r>
            <a:endParaRPr lang="zh-CN" altLang="en-US" sz="700" dirty="0"/>
          </a:p>
        </p:txBody>
      </p:sp>
      <p:sp>
        <p:nvSpPr>
          <p:cNvPr id="75" name="文本框 74">
            <a:extLst>
              <a:ext uri="{FF2B5EF4-FFF2-40B4-BE49-F238E27FC236}">
                <a16:creationId xmlns:a16="http://schemas.microsoft.com/office/drawing/2014/main" id="{59786ECE-89FA-4264-AE9A-C532E1638C23}"/>
              </a:ext>
            </a:extLst>
          </p:cNvPr>
          <p:cNvSpPr txBox="1"/>
          <p:nvPr/>
        </p:nvSpPr>
        <p:spPr>
          <a:xfrm>
            <a:off x="3125634" y="3284324"/>
            <a:ext cx="142868" cy="369332"/>
          </a:xfrm>
          <a:prstGeom prst="rect">
            <a:avLst/>
          </a:prstGeom>
          <a:noFill/>
        </p:spPr>
        <p:txBody>
          <a:bodyPr wrap="square" rtlCol="0">
            <a:spAutoFit/>
          </a:bodyPr>
          <a:lstStyle/>
          <a:p>
            <a:r>
              <a:rPr lang="en-US" altLang="zh-CN" dirty="0"/>
              <a:t>N</a:t>
            </a:r>
            <a:endParaRPr lang="zh-CN" altLang="en-US" dirty="0"/>
          </a:p>
        </p:txBody>
      </p:sp>
      <p:sp>
        <p:nvSpPr>
          <p:cNvPr id="76" name="文本框 75">
            <a:extLst>
              <a:ext uri="{FF2B5EF4-FFF2-40B4-BE49-F238E27FC236}">
                <a16:creationId xmlns:a16="http://schemas.microsoft.com/office/drawing/2014/main" id="{4A64808F-E6DF-4FAD-AE90-D8FF2FE72B67}"/>
              </a:ext>
            </a:extLst>
          </p:cNvPr>
          <p:cNvSpPr txBox="1"/>
          <p:nvPr/>
        </p:nvSpPr>
        <p:spPr>
          <a:xfrm flipH="1">
            <a:off x="2831050" y="4411501"/>
            <a:ext cx="244077" cy="369332"/>
          </a:xfrm>
          <a:prstGeom prst="rect">
            <a:avLst/>
          </a:prstGeom>
          <a:noFill/>
        </p:spPr>
        <p:txBody>
          <a:bodyPr wrap="square" rtlCol="0">
            <a:spAutoFit/>
          </a:bodyPr>
          <a:lstStyle/>
          <a:p>
            <a:r>
              <a:rPr lang="en-US" altLang="zh-CN" dirty="0"/>
              <a:t>Y</a:t>
            </a:r>
            <a:endParaRPr lang="zh-CN" altLang="en-US" dirty="0"/>
          </a:p>
        </p:txBody>
      </p:sp>
      <p:sp>
        <p:nvSpPr>
          <p:cNvPr id="131" name="文本框 130">
            <a:extLst>
              <a:ext uri="{FF2B5EF4-FFF2-40B4-BE49-F238E27FC236}">
                <a16:creationId xmlns:a16="http://schemas.microsoft.com/office/drawing/2014/main" id="{2C4A8066-FB7C-43B7-919C-28EC29D91F8C}"/>
              </a:ext>
            </a:extLst>
          </p:cNvPr>
          <p:cNvSpPr txBox="1"/>
          <p:nvPr/>
        </p:nvSpPr>
        <p:spPr>
          <a:xfrm>
            <a:off x="5000634" y="2545707"/>
            <a:ext cx="204179" cy="369332"/>
          </a:xfrm>
          <a:prstGeom prst="rect">
            <a:avLst/>
          </a:prstGeom>
          <a:noFill/>
        </p:spPr>
        <p:txBody>
          <a:bodyPr wrap="square" rtlCol="0">
            <a:spAutoFit/>
          </a:bodyPr>
          <a:lstStyle/>
          <a:p>
            <a:r>
              <a:rPr lang="en-US" altLang="zh-CN" dirty="0"/>
              <a:t>Y</a:t>
            </a:r>
            <a:endParaRPr lang="zh-CN" altLang="en-US" dirty="0"/>
          </a:p>
        </p:txBody>
      </p:sp>
      <p:grpSp>
        <p:nvGrpSpPr>
          <p:cNvPr id="132" name="组合 131">
            <a:extLst>
              <a:ext uri="{FF2B5EF4-FFF2-40B4-BE49-F238E27FC236}">
                <a16:creationId xmlns:a16="http://schemas.microsoft.com/office/drawing/2014/main" id="{3A2E4B92-CD3E-4FB3-B4A0-52E12EFE1AAD}"/>
              </a:ext>
            </a:extLst>
          </p:cNvPr>
          <p:cNvGrpSpPr/>
          <p:nvPr/>
        </p:nvGrpSpPr>
        <p:grpSpPr>
          <a:xfrm>
            <a:off x="283521" y="239230"/>
            <a:ext cx="6396360" cy="6328405"/>
            <a:chOff x="2312346" y="261964"/>
            <a:chExt cx="6396360" cy="6328405"/>
          </a:xfrm>
        </p:grpSpPr>
        <p:sp>
          <p:nvSpPr>
            <p:cNvPr id="133" name="流程图: 过程 132">
              <a:extLst>
                <a:ext uri="{FF2B5EF4-FFF2-40B4-BE49-F238E27FC236}">
                  <a16:creationId xmlns:a16="http://schemas.microsoft.com/office/drawing/2014/main" id="{AA18FFDB-C559-4385-B9F3-654DAA40CC02}"/>
                </a:ext>
              </a:extLst>
            </p:cNvPr>
            <p:cNvSpPr/>
            <p:nvPr/>
          </p:nvSpPr>
          <p:spPr>
            <a:xfrm>
              <a:off x="4680802" y="1496692"/>
              <a:ext cx="1312367" cy="5837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Open a file</a:t>
              </a:r>
              <a:endParaRPr lang="zh-CN" altLang="en-US" dirty="0"/>
            </a:p>
          </p:txBody>
        </p:sp>
        <p:sp>
          <p:nvSpPr>
            <p:cNvPr id="134" name="流程图: 可选过程 133">
              <a:extLst>
                <a:ext uri="{FF2B5EF4-FFF2-40B4-BE49-F238E27FC236}">
                  <a16:creationId xmlns:a16="http://schemas.microsoft.com/office/drawing/2014/main" id="{7BBEECE0-F06E-45DA-8AF6-097BF04A743E}"/>
                </a:ext>
              </a:extLst>
            </p:cNvPr>
            <p:cNvSpPr/>
            <p:nvPr/>
          </p:nvSpPr>
          <p:spPr>
            <a:xfrm>
              <a:off x="4709234" y="261964"/>
              <a:ext cx="1276486" cy="6649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Start</a:t>
              </a:r>
              <a:endParaRPr lang="zh-CN" altLang="en-US" dirty="0"/>
            </a:p>
          </p:txBody>
        </p:sp>
        <p:cxnSp>
          <p:nvCxnSpPr>
            <p:cNvPr id="135" name="直接箭头连接符 134">
              <a:extLst>
                <a:ext uri="{FF2B5EF4-FFF2-40B4-BE49-F238E27FC236}">
                  <a16:creationId xmlns:a16="http://schemas.microsoft.com/office/drawing/2014/main" id="{2C415868-F52C-4F11-97FA-BCE508F6F3F1}"/>
                </a:ext>
              </a:extLst>
            </p:cNvPr>
            <p:cNvCxnSpPr>
              <a:cxnSpLocks/>
              <a:stCxn id="134" idx="2"/>
              <a:endCxn id="133" idx="0"/>
            </p:cNvCxnSpPr>
            <p:nvPr/>
          </p:nvCxnSpPr>
          <p:spPr>
            <a:xfrm flipH="1">
              <a:off x="5336986" y="926959"/>
              <a:ext cx="10491" cy="569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6" name="组合 135">
              <a:extLst>
                <a:ext uri="{FF2B5EF4-FFF2-40B4-BE49-F238E27FC236}">
                  <a16:creationId xmlns:a16="http://schemas.microsoft.com/office/drawing/2014/main" id="{8FF135D7-E3C2-461B-8464-A1F25A861A2A}"/>
                </a:ext>
              </a:extLst>
            </p:cNvPr>
            <p:cNvGrpSpPr/>
            <p:nvPr/>
          </p:nvGrpSpPr>
          <p:grpSpPr>
            <a:xfrm>
              <a:off x="2312346" y="2554934"/>
              <a:ext cx="6396360" cy="4035435"/>
              <a:chOff x="1285961" y="1563049"/>
              <a:chExt cx="6396360" cy="4035435"/>
            </a:xfrm>
          </p:grpSpPr>
          <p:grpSp>
            <p:nvGrpSpPr>
              <p:cNvPr id="138" name="组合 137">
                <a:extLst>
                  <a:ext uri="{FF2B5EF4-FFF2-40B4-BE49-F238E27FC236}">
                    <a16:creationId xmlns:a16="http://schemas.microsoft.com/office/drawing/2014/main" id="{2A40D2D5-7B1F-4282-96D8-9ACB2BF34AF3}"/>
                  </a:ext>
                </a:extLst>
              </p:cNvPr>
              <p:cNvGrpSpPr/>
              <p:nvPr/>
            </p:nvGrpSpPr>
            <p:grpSpPr>
              <a:xfrm>
                <a:off x="1285961" y="1563049"/>
                <a:ext cx="4846552" cy="4035435"/>
                <a:chOff x="1285961" y="1563049"/>
                <a:chExt cx="4846552" cy="4035435"/>
              </a:xfrm>
            </p:grpSpPr>
            <p:sp>
              <p:nvSpPr>
                <p:cNvPr id="142" name="流程图: 决策 141">
                  <a:extLst>
                    <a:ext uri="{FF2B5EF4-FFF2-40B4-BE49-F238E27FC236}">
                      <a16:creationId xmlns:a16="http://schemas.microsoft.com/office/drawing/2014/main" id="{93257FE1-929B-43AC-926B-ABA3C68648CA}"/>
                    </a:ext>
                  </a:extLst>
                </p:cNvPr>
                <p:cNvSpPr/>
                <p:nvPr/>
              </p:nvSpPr>
              <p:spPr>
                <a:xfrm>
                  <a:off x="3466316" y="1563049"/>
                  <a:ext cx="1878574" cy="61904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All information got</a:t>
                  </a:r>
                  <a:endParaRPr lang="zh-CN" altLang="en-US" sz="1200" dirty="0"/>
                </a:p>
              </p:txBody>
            </p:sp>
            <p:grpSp>
              <p:nvGrpSpPr>
                <p:cNvPr id="143" name="组合 142">
                  <a:extLst>
                    <a:ext uri="{FF2B5EF4-FFF2-40B4-BE49-F238E27FC236}">
                      <a16:creationId xmlns:a16="http://schemas.microsoft.com/office/drawing/2014/main" id="{756EDF4E-BDED-458D-AB73-4475CFB79650}"/>
                    </a:ext>
                  </a:extLst>
                </p:cNvPr>
                <p:cNvGrpSpPr/>
                <p:nvPr/>
              </p:nvGrpSpPr>
              <p:grpSpPr>
                <a:xfrm>
                  <a:off x="1285961" y="1875016"/>
                  <a:ext cx="4846552" cy="3723468"/>
                  <a:chOff x="1285961" y="1875016"/>
                  <a:chExt cx="4846552" cy="3723468"/>
                </a:xfrm>
              </p:grpSpPr>
              <p:sp>
                <p:nvSpPr>
                  <p:cNvPr id="144" name="流程图: 过程 143">
                    <a:extLst>
                      <a:ext uri="{FF2B5EF4-FFF2-40B4-BE49-F238E27FC236}">
                        <a16:creationId xmlns:a16="http://schemas.microsoft.com/office/drawing/2014/main" id="{62832B9C-A742-443E-B364-55AD5E99996F}"/>
                      </a:ext>
                    </a:extLst>
                  </p:cNvPr>
                  <p:cNvSpPr/>
                  <p:nvPr/>
                </p:nvSpPr>
                <p:spPr>
                  <a:xfrm>
                    <a:off x="2656996" y="4197281"/>
                    <a:ext cx="1160110" cy="53776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Head pointer point information</a:t>
                    </a:r>
                    <a:endParaRPr lang="zh-CN" altLang="en-US" sz="1200" dirty="0"/>
                  </a:p>
                </p:txBody>
              </p:sp>
              <p:sp>
                <p:nvSpPr>
                  <p:cNvPr id="145" name="流程图: 过程 144">
                    <a:extLst>
                      <a:ext uri="{FF2B5EF4-FFF2-40B4-BE49-F238E27FC236}">
                        <a16:creationId xmlns:a16="http://schemas.microsoft.com/office/drawing/2014/main" id="{42608414-95F3-4901-8064-3BF8FA5B425B}"/>
                      </a:ext>
                    </a:extLst>
                  </p:cNvPr>
                  <p:cNvSpPr/>
                  <p:nvPr/>
                </p:nvSpPr>
                <p:spPr>
                  <a:xfrm>
                    <a:off x="4972404" y="4197281"/>
                    <a:ext cx="1160109" cy="5615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Add information to the linked list</a:t>
                    </a:r>
                    <a:endParaRPr lang="zh-CN" altLang="en-US" sz="1100" dirty="0"/>
                  </a:p>
                </p:txBody>
              </p:sp>
              <p:grpSp>
                <p:nvGrpSpPr>
                  <p:cNvPr id="146" name="组合 145">
                    <a:extLst>
                      <a:ext uri="{FF2B5EF4-FFF2-40B4-BE49-F238E27FC236}">
                        <a16:creationId xmlns:a16="http://schemas.microsoft.com/office/drawing/2014/main" id="{11C87A7C-1B26-480F-B017-4552CF6AFE78}"/>
                      </a:ext>
                    </a:extLst>
                  </p:cNvPr>
                  <p:cNvGrpSpPr/>
                  <p:nvPr/>
                </p:nvGrpSpPr>
                <p:grpSpPr>
                  <a:xfrm>
                    <a:off x="1285961" y="1875016"/>
                    <a:ext cx="4266497" cy="3723468"/>
                    <a:chOff x="1285961" y="1875016"/>
                    <a:chExt cx="4266497" cy="3723468"/>
                  </a:xfrm>
                </p:grpSpPr>
                <p:grpSp>
                  <p:nvGrpSpPr>
                    <p:cNvPr id="147" name="组合 146">
                      <a:extLst>
                        <a:ext uri="{FF2B5EF4-FFF2-40B4-BE49-F238E27FC236}">
                          <a16:creationId xmlns:a16="http://schemas.microsoft.com/office/drawing/2014/main" id="{F6E8C762-5F2C-45B2-BA57-D91099087862}"/>
                        </a:ext>
                      </a:extLst>
                    </p:cNvPr>
                    <p:cNvGrpSpPr/>
                    <p:nvPr/>
                  </p:nvGrpSpPr>
                  <p:grpSpPr>
                    <a:xfrm>
                      <a:off x="1285961" y="1875016"/>
                      <a:ext cx="3153306" cy="3723465"/>
                      <a:chOff x="1374129" y="1879882"/>
                      <a:chExt cx="3016979" cy="3710200"/>
                    </a:xfrm>
                  </p:grpSpPr>
                  <p:grpSp>
                    <p:nvGrpSpPr>
                      <p:cNvPr id="158" name="组合 157">
                        <a:extLst>
                          <a:ext uri="{FF2B5EF4-FFF2-40B4-BE49-F238E27FC236}">
                            <a16:creationId xmlns:a16="http://schemas.microsoft.com/office/drawing/2014/main" id="{25907BB9-ED33-4455-90CB-D3306885E8FF}"/>
                          </a:ext>
                        </a:extLst>
                      </p:cNvPr>
                      <p:cNvGrpSpPr/>
                      <p:nvPr/>
                    </p:nvGrpSpPr>
                    <p:grpSpPr>
                      <a:xfrm>
                        <a:off x="1374129" y="1879882"/>
                        <a:ext cx="3016979" cy="3710200"/>
                        <a:chOff x="1193543" y="1880560"/>
                        <a:chExt cx="3188769" cy="3766097"/>
                      </a:xfrm>
                    </p:grpSpPr>
                    <p:cxnSp>
                      <p:nvCxnSpPr>
                        <p:cNvPr id="160" name="直接连接符 159">
                          <a:extLst>
                            <a:ext uri="{FF2B5EF4-FFF2-40B4-BE49-F238E27FC236}">
                              <a16:creationId xmlns:a16="http://schemas.microsoft.com/office/drawing/2014/main" id="{D4D814B2-05A4-42E9-85B9-9435E7C5D1B3}"/>
                            </a:ext>
                          </a:extLst>
                        </p:cNvPr>
                        <p:cNvCxnSpPr/>
                        <p:nvPr/>
                      </p:nvCxnSpPr>
                      <p:spPr>
                        <a:xfrm flipH="1">
                          <a:off x="1193543" y="5646656"/>
                          <a:ext cx="31887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C5441C20-1C22-4882-A598-AB6F8475E0A7}"/>
                            </a:ext>
                          </a:extLst>
                        </p:cNvPr>
                        <p:cNvCxnSpPr>
                          <a:cxnSpLocks/>
                        </p:cNvCxnSpPr>
                        <p:nvPr/>
                      </p:nvCxnSpPr>
                      <p:spPr>
                        <a:xfrm flipV="1">
                          <a:off x="1193543" y="1880560"/>
                          <a:ext cx="0" cy="3766097"/>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9" name="直接箭头连接符 158">
                        <a:extLst>
                          <a:ext uri="{FF2B5EF4-FFF2-40B4-BE49-F238E27FC236}">
                            <a16:creationId xmlns:a16="http://schemas.microsoft.com/office/drawing/2014/main" id="{920EA43A-6B5C-41B2-8BA4-F92A935B5BA0}"/>
                          </a:ext>
                        </a:extLst>
                      </p:cNvPr>
                      <p:cNvCxnSpPr>
                        <a:cxnSpLocks/>
                      </p:cNvCxnSpPr>
                      <p:nvPr/>
                    </p:nvCxnSpPr>
                    <p:spPr>
                      <a:xfrm>
                        <a:off x="1374129" y="1882319"/>
                        <a:ext cx="2138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8" name="组合 147">
                      <a:extLst>
                        <a:ext uri="{FF2B5EF4-FFF2-40B4-BE49-F238E27FC236}">
                          <a16:creationId xmlns:a16="http://schemas.microsoft.com/office/drawing/2014/main" id="{84C3C46C-9D0F-424E-A5FC-6FEA6FDBE1B2}"/>
                        </a:ext>
                      </a:extLst>
                    </p:cNvPr>
                    <p:cNvGrpSpPr/>
                    <p:nvPr/>
                  </p:nvGrpSpPr>
                  <p:grpSpPr>
                    <a:xfrm>
                      <a:off x="3244336" y="3255081"/>
                      <a:ext cx="2308122" cy="959618"/>
                      <a:chOff x="3256935" y="5618163"/>
                      <a:chExt cx="2308122" cy="959618"/>
                    </a:xfrm>
                  </p:grpSpPr>
                  <p:cxnSp>
                    <p:nvCxnSpPr>
                      <p:cNvPr id="154" name="直接连接符 153">
                        <a:extLst>
                          <a:ext uri="{FF2B5EF4-FFF2-40B4-BE49-F238E27FC236}">
                            <a16:creationId xmlns:a16="http://schemas.microsoft.com/office/drawing/2014/main" id="{04A0369C-7139-49F9-BB5A-5CE81A8802E9}"/>
                          </a:ext>
                        </a:extLst>
                      </p:cNvPr>
                      <p:cNvCxnSpPr>
                        <a:cxnSpLocks/>
                      </p:cNvCxnSpPr>
                      <p:nvPr/>
                    </p:nvCxnSpPr>
                    <p:spPr>
                      <a:xfrm>
                        <a:off x="4362833" y="5618163"/>
                        <a:ext cx="0" cy="502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87C36E48-6499-4343-9BE0-94BB756DC883}"/>
                          </a:ext>
                        </a:extLst>
                      </p:cNvPr>
                      <p:cNvCxnSpPr/>
                      <p:nvPr/>
                    </p:nvCxnSpPr>
                    <p:spPr>
                      <a:xfrm>
                        <a:off x="3256935" y="6120581"/>
                        <a:ext cx="2308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直接箭头连接符 155">
                        <a:extLst>
                          <a:ext uri="{FF2B5EF4-FFF2-40B4-BE49-F238E27FC236}">
                            <a16:creationId xmlns:a16="http://schemas.microsoft.com/office/drawing/2014/main" id="{CD105336-9931-4748-8525-7E60096A5773}"/>
                          </a:ext>
                        </a:extLst>
                      </p:cNvPr>
                      <p:cNvCxnSpPr/>
                      <p:nvPr/>
                    </p:nvCxnSpPr>
                    <p:spPr>
                      <a:xfrm>
                        <a:off x="3256935" y="6120581"/>
                        <a:ext cx="0" cy="39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70B0CE58-9B97-4E3B-9E76-B3DA13C225CB}"/>
                          </a:ext>
                        </a:extLst>
                      </p:cNvPr>
                      <p:cNvCxnSpPr/>
                      <p:nvPr/>
                    </p:nvCxnSpPr>
                    <p:spPr>
                      <a:xfrm>
                        <a:off x="5565057" y="612058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9" name="组合 148">
                      <a:extLst>
                        <a:ext uri="{FF2B5EF4-FFF2-40B4-BE49-F238E27FC236}">
                          <a16:creationId xmlns:a16="http://schemas.microsoft.com/office/drawing/2014/main" id="{095A6F66-D75C-4D4F-9F6B-253FB96DEC31}"/>
                        </a:ext>
                      </a:extLst>
                    </p:cNvPr>
                    <p:cNvGrpSpPr/>
                    <p:nvPr/>
                  </p:nvGrpSpPr>
                  <p:grpSpPr>
                    <a:xfrm rot="10800000">
                      <a:off x="3237047" y="4638866"/>
                      <a:ext cx="2315411" cy="959618"/>
                      <a:chOff x="3249646" y="5618163"/>
                      <a:chExt cx="2315411" cy="959618"/>
                    </a:xfrm>
                  </p:grpSpPr>
                  <p:cxnSp>
                    <p:nvCxnSpPr>
                      <p:cNvPr id="150" name="直接连接符 149">
                        <a:extLst>
                          <a:ext uri="{FF2B5EF4-FFF2-40B4-BE49-F238E27FC236}">
                            <a16:creationId xmlns:a16="http://schemas.microsoft.com/office/drawing/2014/main" id="{23C9A946-65C7-4135-94F4-50D33ADC5E55}"/>
                          </a:ext>
                        </a:extLst>
                      </p:cNvPr>
                      <p:cNvCxnSpPr>
                        <a:cxnSpLocks/>
                      </p:cNvCxnSpPr>
                      <p:nvPr/>
                    </p:nvCxnSpPr>
                    <p:spPr>
                      <a:xfrm>
                        <a:off x="4362833" y="5618163"/>
                        <a:ext cx="0" cy="502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AA98AE47-875E-4F92-9B8A-2D252BDD5F3B}"/>
                          </a:ext>
                        </a:extLst>
                      </p:cNvPr>
                      <p:cNvCxnSpPr/>
                      <p:nvPr/>
                    </p:nvCxnSpPr>
                    <p:spPr>
                      <a:xfrm>
                        <a:off x="3256935" y="6120581"/>
                        <a:ext cx="2308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D86E6B79-19FA-42E4-9A25-F24AF730DC65}"/>
                          </a:ext>
                        </a:extLst>
                      </p:cNvPr>
                      <p:cNvCxnSpPr>
                        <a:cxnSpLocks/>
                      </p:cNvCxnSpPr>
                      <p:nvPr/>
                    </p:nvCxnSpPr>
                    <p:spPr>
                      <a:xfrm rot="10800000" flipV="1">
                        <a:off x="3249646" y="6120581"/>
                        <a:ext cx="7289"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a:extLst>
                          <a:ext uri="{FF2B5EF4-FFF2-40B4-BE49-F238E27FC236}">
                            <a16:creationId xmlns:a16="http://schemas.microsoft.com/office/drawing/2014/main" id="{870CE5B7-CBA0-454B-8065-E53068E54DFA}"/>
                          </a:ext>
                        </a:extLst>
                      </p:cNvPr>
                      <p:cNvCxnSpPr/>
                      <p:nvPr/>
                    </p:nvCxnSpPr>
                    <p:spPr>
                      <a:xfrm>
                        <a:off x="5565057" y="612058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sp>
            <p:nvSpPr>
              <p:cNvPr id="139" name="流程图: 过程 138">
                <a:extLst>
                  <a:ext uri="{FF2B5EF4-FFF2-40B4-BE49-F238E27FC236}">
                    <a16:creationId xmlns:a16="http://schemas.microsoft.com/office/drawing/2014/main" id="{28CF484D-EE1A-4E49-AFC4-57274A40E821}"/>
                  </a:ext>
                </a:extLst>
              </p:cNvPr>
              <p:cNvSpPr/>
              <p:nvPr/>
            </p:nvSpPr>
            <p:spPr>
              <a:xfrm>
                <a:off x="6390357" y="4994838"/>
                <a:ext cx="1291964" cy="5584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Close the file</a:t>
                </a:r>
                <a:endParaRPr lang="zh-CN" altLang="en-US" dirty="0"/>
              </a:p>
            </p:txBody>
          </p:sp>
          <p:cxnSp>
            <p:nvCxnSpPr>
              <p:cNvPr id="140" name="直接连接符 139">
                <a:extLst>
                  <a:ext uri="{FF2B5EF4-FFF2-40B4-BE49-F238E27FC236}">
                    <a16:creationId xmlns:a16="http://schemas.microsoft.com/office/drawing/2014/main" id="{CCF0B868-37AB-4105-BC3E-7CFD487CF9DE}"/>
                  </a:ext>
                </a:extLst>
              </p:cNvPr>
              <p:cNvCxnSpPr>
                <a:cxnSpLocks/>
                <a:stCxn id="142" idx="3"/>
              </p:cNvCxnSpPr>
              <p:nvPr/>
            </p:nvCxnSpPr>
            <p:spPr>
              <a:xfrm>
                <a:off x="5344890" y="1872571"/>
                <a:ext cx="1753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79813793-1DD2-4FA8-A002-2CF65E3C5DDD}"/>
                  </a:ext>
                </a:extLst>
              </p:cNvPr>
              <p:cNvCxnSpPr>
                <a:cxnSpLocks/>
              </p:cNvCxnSpPr>
              <p:nvPr/>
            </p:nvCxnSpPr>
            <p:spPr>
              <a:xfrm>
                <a:off x="7098440" y="1867679"/>
                <a:ext cx="0" cy="322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7" name="直接箭头连接符 136">
              <a:extLst>
                <a:ext uri="{FF2B5EF4-FFF2-40B4-BE49-F238E27FC236}">
                  <a16:creationId xmlns:a16="http://schemas.microsoft.com/office/drawing/2014/main" id="{DE95DB59-6A77-4EE1-A256-3C1F2526E5F4}"/>
                </a:ext>
              </a:extLst>
            </p:cNvPr>
            <p:cNvCxnSpPr>
              <a:cxnSpLocks/>
            </p:cNvCxnSpPr>
            <p:nvPr/>
          </p:nvCxnSpPr>
          <p:spPr>
            <a:xfrm>
              <a:off x="5352982" y="2121594"/>
              <a:ext cx="2164" cy="446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A944389C-05E9-4486-9BB1-B452C67D5C85}"/>
              </a:ext>
            </a:extLst>
          </p:cNvPr>
          <p:cNvSpPr txBox="1"/>
          <p:nvPr/>
        </p:nvSpPr>
        <p:spPr>
          <a:xfrm>
            <a:off x="419099" y="290365"/>
            <a:ext cx="1623067" cy="954107"/>
          </a:xfrm>
          <a:prstGeom prst="rect">
            <a:avLst/>
          </a:prstGeom>
          <a:noFill/>
        </p:spPr>
        <p:txBody>
          <a:bodyPr wrap="square" rtlCol="0">
            <a:spAutoFit/>
          </a:bodyPr>
          <a:lstStyle/>
          <a:p>
            <a:r>
              <a:rPr lang="en-US" altLang="zh-CN" sz="2800" b="1" dirty="0"/>
              <a:t>Read the file</a:t>
            </a:r>
            <a:endParaRPr lang="zh-CN" altLang="en-US" sz="2800" b="1" dirty="0"/>
          </a:p>
        </p:txBody>
      </p:sp>
      <p:pic>
        <p:nvPicPr>
          <p:cNvPr id="6" name="图片 5">
            <a:extLst>
              <a:ext uri="{FF2B5EF4-FFF2-40B4-BE49-F238E27FC236}">
                <a16:creationId xmlns:a16="http://schemas.microsoft.com/office/drawing/2014/main" id="{79B8D110-9A59-4A6D-97B5-3780DE8D9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167" y="290364"/>
            <a:ext cx="5212276" cy="5538931"/>
          </a:xfrm>
          <a:prstGeom prst="rect">
            <a:avLst/>
          </a:prstGeom>
        </p:spPr>
      </p:pic>
      <p:sp>
        <p:nvSpPr>
          <p:cNvPr id="39" name="文本框 38">
            <a:extLst>
              <a:ext uri="{FF2B5EF4-FFF2-40B4-BE49-F238E27FC236}">
                <a16:creationId xmlns:a16="http://schemas.microsoft.com/office/drawing/2014/main" id="{377527D7-8366-439D-85E8-B2E0ECF33F5B}"/>
              </a:ext>
            </a:extLst>
          </p:cNvPr>
          <p:cNvSpPr txBox="1"/>
          <p:nvPr/>
        </p:nvSpPr>
        <p:spPr>
          <a:xfrm>
            <a:off x="4064033" y="4496526"/>
            <a:ext cx="204179" cy="369332"/>
          </a:xfrm>
          <a:prstGeom prst="rect">
            <a:avLst/>
          </a:prstGeom>
          <a:noFill/>
        </p:spPr>
        <p:txBody>
          <a:bodyPr wrap="square" rtlCol="0">
            <a:spAutoFit/>
          </a:bodyPr>
          <a:lstStyle/>
          <a:p>
            <a:r>
              <a:rPr lang="en-US" altLang="zh-CN" dirty="0"/>
              <a:t>N</a:t>
            </a:r>
            <a:endParaRPr lang="zh-CN" altLang="en-US" dirty="0"/>
          </a:p>
        </p:txBody>
      </p:sp>
    </p:spTree>
    <p:extLst>
      <p:ext uri="{BB962C8B-B14F-4D97-AF65-F5344CB8AC3E}">
        <p14:creationId xmlns:p14="http://schemas.microsoft.com/office/powerpoint/2010/main" val="1491256710"/>
      </p:ext>
    </p:extLst>
  </p:cSld>
  <p:clrMapOvr>
    <a:masterClrMapping/>
  </p:clrMapOvr>
  <mc:AlternateContent xmlns:mc="http://schemas.openxmlformats.org/markup-compatibility/2006">
    <mc:Choice xmlns:p14="http://schemas.microsoft.com/office/powerpoint/2010/main" Requires="p14">
      <p:transition spd="slow" p14:dur="2000" advTm="47"/>
    </mc:Choice>
    <mc:Fallback>
      <p:transition spd="slow" advTm="4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CF9AAA-6169-46EF-85C9-FED3BB310ABF}"/>
              </a:ext>
            </a:extLst>
          </p:cNvPr>
          <p:cNvSpPr txBox="1"/>
          <p:nvPr/>
        </p:nvSpPr>
        <p:spPr>
          <a:xfrm>
            <a:off x="-9550" y="370727"/>
            <a:ext cx="1866900" cy="523220"/>
          </a:xfrm>
          <a:prstGeom prst="rect">
            <a:avLst/>
          </a:prstGeom>
          <a:noFill/>
        </p:spPr>
        <p:txBody>
          <a:bodyPr wrap="square" rtlCol="0">
            <a:spAutoFit/>
          </a:bodyPr>
          <a:lstStyle/>
          <a:p>
            <a:r>
              <a:rPr lang="en-US" altLang="zh-CN" sz="2800" b="1" dirty="0"/>
              <a:t>main menu</a:t>
            </a:r>
            <a:endParaRPr lang="zh-CN" altLang="en-US" sz="2800" b="1" dirty="0"/>
          </a:p>
        </p:txBody>
      </p:sp>
      <p:sp>
        <p:nvSpPr>
          <p:cNvPr id="130" name="流程图: 过程 129">
            <a:extLst>
              <a:ext uri="{FF2B5EF4-FFF2-40B4-BE49-F238E27FC236}">
                <a16:creationId xmlns:a16="http://schemas.microsoft.com/office/drawing/2014/main" id="{D82FEF9D-B60E-4168-AD53-91AF11EEA24B}"/>
              </a:ext>
            </a:extLst>
          </p:cNvPr>
          <p:cNvSpPr/>
          <p:nvPr/>
        </p:nvSpPr>
        <p:spPr>
          <a:xfrm>
            <a:off x="1140254" y="3470561"/>
            <a:ext cx="1342738" cy="69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Main menu</a:t>
            </a:r>
            <a:endParaRPr lang="zh-CN" altLang="en-US" dirty="0"/>
          </a:p>
        </p:txBody>
      </p:sp>
      <p:grpSp>
        <p:nvGrpSpPr>
          <p:cNvPr id="131" name="组合 130">
            <a:extLst>
              <a:ext uri="{FF2B5EF4-FFF2-40B4-BE49-F238E27FC236}">
                <a16:creationId xmlns:a16="http://schemas.microsoft.com/office/drawing/2014/main" id="{3826ED4F-1705-43FD-92DF-2AEAEF5AED09}"/>
              </a:ext>
            </a:extLst>
          </p:cNvPr>
          <p:cNvGrpSpPr/>
          <p:nvPr/>
        </p:nvGrpSpPr>
        <p:grpSpPr>
          <a:xfrm>
            <a:off x="6242025" y="825274"/>
            <a:ext cx="552923" cy="5714982"/>
            <a:chOff x="6258129" y="516606"/>
            <a:chExt cx="552923" cy="5714982"/>
          </a:xfrm>
        </p:grpSpPr>
        <p:grpSp>
          <p:nvGrpSpPr>
            <p:cNvPr id="132" name="组合 131">
              <a:extLst>
                <a:ext uri="{FF2B5EF4-FFF2-40B4-BE49-F238E27FC236}">
                  <a16:creationId xmlns:a16="http://schemas.microsoft.com/office/drawing/2014/main" id="{DD1EA27D-7CB8-477A-9725-A647C10AC608}"/>
                </a:ext>
              </a:extLst>
            </p:cNvPr>
            <p:cNvGrpSpPr/>
            <p:nvPr/>
          </p:nvGrpSpPr>
          <p:grpSpPr>
            <a:xfrm rot="16200000">
              <a:off x="3677054" y="3097993"/>
              <a:ext cx="5714982" cy="552207"/>
              <a:chOff x="3256935" y="6120580"/>
              <a:chExt cx="2259169" cy="398207"/>
            </a:xfrm>
          </p:grpSpPr>
          <p:cxnSp>
            <p:nvCxnSpPr>
              <p:cNvPr id="139" name="直接连接符 138">
                <a:extLst>
                  <a:ext uri="{FF2B5EF4-FFF2-40B4-BE49-F238E27FC236}">
                    <a16:creationId xmlns:a16="http://schemas.microsoft.com/office/drawing/2014/main" id="{31DF3111-06E2-4B28-83A0-4457E711B082}"/>
                  </a:ext>
                </a:extLst>
              </p:cNvPr>
              <p:cNvCxnSpPr>
                <a:cxnSpLocks/>
              </p:cNvCxnSpPr>
              <p:nvPr/>
            </p:nvCxnSpPr>
            <p:spPr>
              <a:xfrm rot="5400000" flipV="1">
                <a:off x="4381966" y="4995550"/>
                <a:ext cx="6220" cy="225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箭头连接符 139">
                <a:extLst>
                  <a:ext uri="{FF2B5EF4-FFF2-40B4-BE49-F238E27FC236}">
                    <a16:creationId xmlns:a16="http://schemas.microsoft.com/office/drawing/2014/main" id="{AE048150-571F-4EC1-ACD8-BDF2CBD9DA83}"/>
                  </a:ext>
                </a:extLst>
              </p:cNvPr>
              <p:cNvCxnSpPr/>
              <p:nvPr/>
            </p:nvCxnSpPr>
            <p:spPr>
              <a:xfrm>
                <a:off x="3256935" y="6120581"/>
                <a:ext cx="0" cy="39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a:extLst>
                  <a:ext uri="{FF2B5EF4-FFF2-40B4-BE49-F238E27FC236}">
                    <a16:creationId xmlns:a16="http://schemas.microsoft.com/office/drawing/2014/main" id="{F074164B-00C2-4027-824D-E2DFCFF9E992}"/>
                  </a:ext>
                </a:extLst>
              </p:cNvPr>
              <p:cNvCxnSpPr>
                <a:cxnSpLocks/>
              </p:cNvCxnSpPr>
              <p:nvPr/>
            </p:nvCxnSpPr>
            <p:spPr>
              <a:xfrm rot="5400000">
                <a:off x="5315670" y="6318128"/>
                <a:ext cx="397981" cy="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3" name="组合 132">
              <a:extLst>
                <a:ext uri="{FF2B5EF4-FFF2-40B4-BE49-F238E27FC236}">
                  <a16:creationId xmlns:a16="http://schemas.microsoft.com/office/drawing/2014/main" id="{C5D1C0C9-ACF8-4250-9069-D29408C4DE6A}"/>
                </a:ext>
              </a:extLst>
            </p:cNvPr>
            <p:cNvGrpSpPr/>
            <p:nvPr/>
          </p:nvGrpSpPr>
          <p:grpSpPr>
            <a:xfrm>
              <a:off x="6258129" y="1466850"/>
              <a:ext cx="552923" cy="3791670"/>
              <a:chOff x="6258129" y="1466850"/>
              <a:chExt cx="552923" cy="3791670"/>
            </a:xfrm>
          </p:grpSpPr>
          <p:cxnSp>
            <p:nvCxnSpPr>
              <p:cNvPr id="134" name="直接箭头连接符 133">
                <a:extLst>
                  <a:ext uri="{FF2B5EF4-FFF2-40B4-BE49-F238E27FC236}">
                    <a16:creationId xmlns:a16="http://schemas.microsoft.com/office/drawing/2014/main" id="{291E7E8C-5CA6-4675-AD87-E9FD721054AA}"/>
                  </a:ext>
                </a:extLst>
              </p:cNvPr>
              <p:cNvCxnSpPr/>
              <p:nvPr/>
            </p:nvCxnSpPr>
            <p:spPr>
              <a:xfrm>
                <a:off x="6258446" y="1466850"/>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0D673CC4-5D6B-4957-A546-A7A7964C11BF}"/>
                  </a:ext>
                </a:extLst>
              </p:cNvPr>
              <p:cNvCxnSpPr/>
              <p:nvPr/>
            </p:nvCxnSpPr>
            <p:spPr>
              <a:xfrm>
                <a:off x="6258845" y="2557732"/>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573B45F5-BC94-45EE-AA4C-1EDC84A2699A}"/>
                  </a:ext>
                </a:extLst>
              </p:cNvPr>
              <p:cNvCxnSpPr/>
              <p:nvPr/>
            </p:nvCxnSpPr>
            <p:spPr>
              <a:xfrm>
                <a:off x="6258129" y="3492635"/>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9A7EAC84-58B9-40AB-A275-F204BFEE30E7}"/>
                  </a:ext>
                </a:extLst>
              </p:cNvPr>
              <p:cNvCxnSpPr/>
              <p:nvPr/>
            </p:nvCxnSpPr>
            <p:spPr>
              <a:xfrm>
                <a:off x="6258131" y="4408194"/>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40D8B82E-3463-4A5E-B7DE-EF1EDB210FA5}"/>
                  </a:ext>
                </a:extLst>
              </p:cNvPr>
              <p:cNvCxnSpPr/>
              <p:nvPr/>
            </p:nvCxnSpPr>
            <p:spPr>
              <a:xfrm>
                <a:off x="6258446" y="5258520"/>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cxnSp>
        <p:nvCxnSpPr>
          <p:cNvPr id="150" name="直接箭头连接符 149">
            <a:extLst>
              <a:ext uri="{FF2B5EF4-FFF2-40B4-BE49-F238E27FC236}">
                <a16:creationId xmlns:a16="http://schemas.microsoft.com/office/drawing/2014/main" id="{B29EC503-EC76-4DEF-9CF4-C0582D25F58B}"/>
              </a:ext>
            </a:extLst>
          </p:cNvPr>
          <p:cNvCxnSpPr>
            <a:stCxn id="130" idx="3"/>
          </p:cNvCxnSpPr>
          <p:nvPr/>
        </p:nvCxnSpPr>
        <p:spPr>
          <a:xfrm>
            <a:off x="2482992" y="3816927"/>
            <a:ext cx="732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a:extLst>
              <a:ext uri="{FF2B5EF4-FFF2-40B4-BE49-F238E27FC236}">
                <a16:creationId xmlns:a16="http://schemas.microsoft.com/office/drawing/2014/main" id="{FCD6957F-26A1-41B6-B733-DE37973D5C7C}"/>
              </a:ext>
            </a:extLst>
          </p:cNvPr>
          <p:cNvCxnSpPr>
            <a:cxnSpLocks/>
            <a:endCxn id="130" idx="0"/>
          </p:cNvCxnSpPr>
          <p:nvPr/>
        </p:nvCxnSpPr>
        <p:spPr>
          <a:xfrm>
            <a:off x="1811623" y="510895"/>
            <a:ext cx="0" cy="295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72036712-D8DD-4CD0-A5FD-86B680768E8A}"/>
              </a:ext>
            </a:extLst>
          </p:cNvPr>
          <p:cNvCxnSpPr>
            <a:cxnSpLocks/>
          </p:cNvCxnSpPr>
          <p:nvPr/>
        </p:nvCxnSpPr>
        <p:spPr>
          <a:xfrm flipV="1">
            <a:off x="1811623" y="482084"/>
            <a:ext cx="8055699" cy="2881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1" name="组合 170">
            <a:extLst>
              <a:ext uri="{FF2B5EF4-FFF2-40B4-BE49-F238E27FC236}">
                <a16:creationId xmlns:a16="http://schemas.microsoft.com/office/drawing/2014/main" id="{CAF6EB80-FEDA-486C-953E-FA25D100C3E7}"/>
              </a:ext>
            </a:extLst>
          </p:cNvPr>
          <p:cNvGrpSpPr/>
          <p:nvPr/>
        </p:nvGrpSpPr>
        <p:grpSpPr>
          <a:xfrm>
            <a:off x="6736281" y="482084"/>
            <a:ext cx="3149229" cy="6354395"/>
            <a:chOff x="3568867" y="482084"/>
            <a:chExt cx="3149229" cy="6354395"/>
          </a:xfrm>
        </p:grpSpPr>
        <p:cxnSp>
          <p:nvCxnSpPr>
            <p:cNvPr id="156" name="直接连接符 155">
              <a:extLst>
                <a:ext uri="{FF2B5EF4-FFF2-40B4-BE49-F238E27FC236}">
                  <a16:creationId xmlns:a16="http://schemas.microsoft.com/office/drawing/2014/main" id="{74F3DAA1-071B-4778-A8E6-9DC101E55AD3}"/>
                </a:ext>
              </a:extLst>
            </p:cNvPr>
            <p:cNvCxnSpPr/>
            <p:nvPr/>
          </p:nvCxnSpPr>
          <p:spPr>
            <a:xfrm>
              <a:off x="6699910" y="482084"/>
              <a:ext cx="0" cy="5099008"/>
            </a:xfrm>
            <a:prstGeom prst="line">
              <a:avLst/>
            </a:prstGeom>
          </p:spPr>
          <p:style>
            <a:lnRef idx="1">
              <a:schemeClr val="accent1"/>
            </a:lnRef>
            <a:fillRef idx="0">
              <a:schemeClr val="accent1"/>
            </a:fillRef>
            <a:effectRef idx="0">
              <a:schemeClr val="accent1"/>
            </a:effectRef>
            <a:fontRef idx="minor">
              <a:schemeClr val="tx1"/>
            </a:fontRef>
          </p:style>
        </p:cxnSp>
        <p:grpSp>
          <p:nvGrpSpPr>
            <p:cNvPr id="170" name="组合 169">
              <a:extLst>
                <a:ext uri="{FF2B5EF4-FFF2-40B4-BE49-F238E27FC236}">
                  <a16:creationId xmlns:a16="http://schemas.microsoft.com/office/drawing/2014/main" id="{D88C0611-066C-47E8-9042-9FB171BD18CF}"/>
                </a:ext>
              </a:extLst>
            </p:cNvPr>
            <p:cNvGrpSpPr/>
            <p:nvPr/>
          </p:nvGrpSpPr>
          <p:grpSpPr>
            <a:xfrm>
              <a:off x="3568867" y="577937"/>
              <a:ext cx="3149229" cy="6258542"/>
              <a:chOff x="3568867" y="577937"/>
              <a:chExt cx="3149229" cy="6258542"/>
            </a:xfrm>
          </p:grpSpPr>
          <p:cxnSp>
            <p:nvCxnSpPr>
              <p:cNvPr id="152" name="直接箭头连接符 151">
                <a:extLst>
                  <a:ext uri="{FF2B5EF4-FFF2-40B4-BE49-F238E27FC236}">
                    <a16:creationId xmlns:a16="http://schemas.microsoft.com/office/drawing/2014/main" id="{6BA4628F-6883-4B4A-85FA-7EEF9208DEA3}"/>
                  </a:ext>
                </a:extLst>
              </p:cNvPr>
              <p:cNvCxnSpPr/>
              <p:nvPr/>
            </p:nvCxnSpPr>
            <p:spPr>
              <a:xfrm>
                <a:off x="4768284" y="6546209"/>
                <a:ext cx="732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3" name="流程图: 过程 152">
                <a:extLst>
                  <a:ext uri="{FF2B5EF4-FFF2-40B4-BE49-F238E27FC236}">
                    <a16:creationId xmlns:a16="http://schemas.microsoft.com/office/drawing/2014/main" id="{17E13BAC-016A-4594-8EFE-4442D268863E}"/>
                  </a:ext>
                </a:extLst>
              </p:cNvPr>
              <p:cNvSpPr/>
              <p:nvPr/>
            </p:nvSpPr>
            <p:spPr>
              <a:xfrm>
                <a:off x="5500493" y="6254225"/>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End</a:t>
                </a:r>
              </a:p>
            </p:txBody>
          </p:sp>
          <p:grpSp>
            <p:nvGrpSpPr>
              <p:cNvPr id="169" name="组合 168">
                <a:extLst>
                  <a:ext uri="{FF2B5EF4-FFF2-40B4-BE49-F238E27FC236}">
                    <a16:creationId xmlns:a16="http://schemas.microsoft.com/office/drawing/2014/main" id="{2BAB7380-8476-4F31-A375-7182EACDC577}"/>
                  </a:ext>
                </a:extLst>
              </p:cNvPr>
              <p:cNvGrpSpPr/>
              <p:nvPr/>
            </p:nvGrpSpPr>
            <p:grpSpPr>
              <a:xfrm>
                <a:off x="3568867" y="577937"/>
                <a:ext cx="3149229" cy="6258542"/>
                <a:chOff x="3568867" y="577937"/>
                <a:chExt cx="3149229" cy="6258542"/>
              </a:xfrm>
            </p:grpSpPr>
            <p:cxnSp>
              <p:nvCxnSpPr>
                <p:cNvPr id="157" name="直接连接符 156">
                  <a:extLst>
                    <a:ext uri="{FF2B5EF4-FFF2-40B4-BE49-F238E27FC236}">
                      <a16:creationId xmlns:a16="http://schemas.microsoft.com/office/drawing/2014/main" id="{875B44A2-27DB-40BD-8843-B638F38F05CD}"/>
                    </a:ext>
                  </a:extLst>
                </p:cNvPr>
                <p:cNvCxnSpPr>
                  <a:stCxn id="149" idx="3"/>
                </p:cNvCxnSpPr>
                <p:nvPr/>
              </p:nvCxnSpPr>
              <p:spPr>
                <a:xfrm flipV="1">
                  <a:off x="4768285" y="5581092"/>
                  <a:ext cx="1931625"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68" name="组合 167">
                  <a:extLst>
                    <a:ext uri="{FF2B5EF4-FFF2-40B4-BE49-F238E27FC236}">
                      <a16:creationId xmlns:a16="http://schemas.microsoft.com/office/drawing/2014/main" id="{6A2D9600-9711-4D39-BBBC-013EA8335749}"/>
                    </a:ext>
                  </a:extLst>
                </p:cNvPr>
                <p:cNvGrpSpPr/>
                <p:nvPr/>
              </p:nvGrpSpPr>
              <p:grpSpPr>
                <a:xfrm>
                  <a:off x="3568867" y="577937"/>
                  <a:ext cx="3149229" cy="6258542"/>
                  <a:chOff x="3568867" y="577937"/>
                  <a:chExt cx="3149229" cy="6258542"/>
                </a:xfrm>
              </p:grpSpPr>
              <p:grpSp>
                <p:nvGrpSpPr>
                  <p:cNvPr id="142" name="组合 141">
                    <a:extLst>
                      <a:ext uri="{FF2B5EF4-FFF2-40B4-BE49-F238E27FC236}">
                        <a16:creationId xmlns:a16="http://schemas.microsoft.com/office/drawing/2014/main" id="{9BD58A37-9524-423B-89A0-51D1DC14550A}"/>
                      </a:ext>
                    </a:extLst>
                  </p:cNvPr>
                  <p:cNvGrpSpPr/>
                  <p:nvPr/>
                </p:nvGrpSpPr>
                <p:grpSpPr>
                  <a:xfrm>
                    <a:off x="3568867" y="577937"/>
                    <a:ext cx="1199420" cy="6258542"/>
                    <a:chOff x="6730187" y="178913"/>
                    <a:chExt cx="1199420" cy="6258542"/>
                  </a:xfrm>
                </p:grpSpPr>
                <p:sp>
                  <p:nvSpPr>
                    <p:cNvPr id="143" name="流程图: 过程 142">
                      <a:extLst>
                        <a:ext uri="{FF2B5EF4-FFF2-40B4-BE49-F238E27FC236}">
                          <a16:creationId xmlns:a16="http://schemas.microsoft.com/office/drawing/2014/main" id="{B8B2B929-9397-4DD6-A50B-1A9C2FAF65B3}"/>
                        </a:ext>
                      </a:extLst>
                    </p:cNvPr>
                    <p:cNvSpPr/>
                    <p:nvPr/>
                  </p:nvSpPr>
                  <p:spPr>
                    <a:xfrm>
                      <a:off x="6730188" y="2153587"/>
                      <a:ext cx="1199416"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3.Find contact</a:t>
                      </a:r>
                    </a:p>
                  </p:txBody>
                </p:sp>
                <p:sp>
                  <p:nvSpPr>
                    <p:cNvPr id="144" name="流程图: 过程 143">
                      <a:extLst>
                        <a:ext uri="{FF2B5EF4-FFF2-40B4-BE49-F238E27FC236}">
                          <a16:creationId xmlns:a16="http://schemas.microsoft.com/office/drawing/2014/main" id="{6A05572C-8DE4-4476-8A05-00B2BFD54A04}"/>
                        </a:ext>
                      </a:extLst>
                    </p:cNvPr>
                    <p:cNvSpPr/>
                    <p:nvPr/>
                  </p:nvSpPr>
                  <p:spPr>
                    <a:xfrm>
                      <a:off x="6730190" y="178913"/>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1.Add contact </a:t>
                      </a:r>
                    </a:p>
                  </p:txBody>
                </p:sp>
                <p:sp>
                  <p:nvSpPr>
                    <p:cNvPr id="145" name="流程图: 过程 144">
                      <a:extLst>
                        <a:ext uri="{FF2B5EF4-FFF2-40B4-BE49-F238E27FC236}">
                          <a16:creationId xmlns:a16="http://schemas.microsoft.com/office/drawing/2014/main" id="{A7E13F7A-2857-4E77-B8D7-16D23EA1A463}"/>
                        </a:ext>
                      </a:extLst>
                    </p:cNvPr>
                    <p:cNvSpPr/>
                    <p:nvPr/>
                  </p:nvSpPr>
                  <p:spPr>
                    <a:xfrm>
                      <a:off x="6730187" y="1133256"/>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2.View all contacts</a:t>
                      </a:r>
                    </a:p>
                  </p:txBody>
                </p:sp>
                <p:sp>
                  <p:nvSpPr>
                    <p:cNvPr id="146" name="流程图: 过程 145">
                      <a:extLst>
                        <a:ext uri="{FF2B5EF4-FFF2-40B4-BE49-F238E27FC236}">
                          <a16:creationId xmlns:a16="http://schemas.microsoft.com/office/drawing/2014/main" id="{599F2EB4-4923-4352-AFA7-34D0722AF98D}"/>
                        </a:ext>
                      </a:extLst>
                    </p:cNvPr>
                    <p:cNvSpPr/>
                    <p:nvPr/>
                  </p:nvSpPr>
                  <p:spPr>
                    <a:xfrm>
                      <a:off x="6730187" y="5855202"/>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0.Exit</a:t>
                      </a:r>
                    </a:p>
                  </p:txBody>
                </p:sp>
                <p:sp>
                  <p:nvSpPr>
                    <p:cNvPr id="147" name="流程图: 过程 146">
                      <a:extLst>
                        <a:ext uri="{FF2B5EF4-FFF2-40B4-BE49-F238E27FC236}">
                          <a16:creationId xmlns:a16="http://schemas.microsoft.com/office/drawing/2014/main" id="{0DC88BB1-B044-4549-924F-45A5EA46B3E8}"/>
                        </a:ext>
                      </a:extLst>
                    </p:cNvPr>
                    <p:cNvSpPr/>
                    <p:nvPr/>
                  </p:nvSpPr>
                  <p:spPr>
                    <a:xfrm>
                      <a:off x="6730188" y="4017815"/>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5.Edit contact</a:t>
                      </a:r>
                    </a:p>
                  </p:txBody>
                </p:sp>
                <p:sp>
                  <p:nvSpPr>
                    <p:cNvPr id="148" name="流程图: 过程 147">
                      <a:extLst>
                        <a:ext uri="{FF2B5EF4-FFF2-40B4-BE49-F238E27FC236}">
                          <a16:creationId xmlns:a16="http://schemas.microsoft.com/office/drawing/2014/main" id="{560EE6EF-80F6-423D-BD83-D3A537F828E0}"/>
                        </a:ext>
                      </a:extLst>
                    </p:cNvPr>
                    <p:cNvSpPr/>
                    <p:nvPr/>
                  </p:nvSpPr>
                  <p:spPr>
                    <a:xfrm>
                      <a:off x="6730187" y="3117847"/>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4.Delete contact</a:t>
                      </a:r>
                    </a:p>
                  </p:txBody>
                </p:sp>
                <p:sp>
                  <p:nvSpPr>
                    <p:cNvPr id="149" name="流程图: 过程 148">
                      <a:extLst>
                        <a:ext uri="{FF2B5EF4-FFF2-40B4-BE49-F238E27FC236}">
                          <a16:creationId xmlns:a16="http://schemas.microsoft.com/office/drawing/2014/main" id="{26CDA5F9-0847-481A-BED2-7262BBFFD384}"/>
                        </a:ext>
                      </a:extLst>
                    </p:cNvPr>
                    <p:cNvSpPr/>
                    <p:nvPr/>
                  </p:nvSpPr>
                  <p:spPr>
                    <a:xfrm>
                      <a:off x="6730188" y="4890942"/>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6.Sort</a:t>
                      </a:r>
                    </a:p>
                  </p:txBody>
                </p:sp>
              </p:grpSp>
              <p:grpSp>
                <p:nvGrpSpPr>
                  <p:cNvPr id="3" name="组合 2">
                    <a:extLst>
                      <a:ext uri="{FF2B5EF4-FFF2-40B4-BE49-F238E27FC236}">
                        <a16:creationId xmlns:a16="http://schemas.microsoft.com/office/drawing/2014/main" id="{0F7AED12-17FA-4566-8119-58E782668D53}"/>
                      </a:ext>
                    </a:extLst>
                  </p:cNvPr>
                  <p:cNvGrpSpPr/>
                  <p:nvPr/>
                </p:nvGrpSpPr>
                <p:grpSpPr>
                  <a:xfrm>
                    <a:off x="4656016" y="845628"/>
                    <a:ext cx="2062080" cy="3846496"/>
                    <a:chOff x="4656016" y="845628"/>
                    <a:chExt cx="2062080" cy="3846496"/>
                  </a:xfrm>
                </p:grpSpPr>
                <p:cxnSp>
                  <p:nvCxnSpPr>
                    <p:cNvPr id="158" name="直接连接符 157">
                      <a:extLst>
                        <a:ext uri="{FF2B5EF4-FFF2-40B4-BE49-F238E27FC236}">
                          <a16:creationId xmlns:a16="http://schemas.microsoft.com/office/drawing/2014/main" id="{4FA7EB1C-02DC-4BA7-8D3F-0C5F5A62CF28}"/>
                        </a:ext>
                      </a:extLst>
                    </p:cNvPr>
                    <p:cNvCxnSpPr/>
                    <p:nvPr/>
                  </p:nvCxnSpPr>
                  <p:spPr>
                    <a:xfrm flipV="1">
                      <a:off x="4768283" y="4692123"/>
                      <a:ext cx="1931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4C07F1F5-BB7A-4155-A2B8-33A7790F83CB}"/>
                        </a:ext>
                      </a:extLst>
                    </p:cNvPr>
                    <p:cNvCxnSpPr>
                      <a:cxnSpLocks/>
                    </p:cNvCxnSpPr>
                    <p:nvPr/>
                  </p:nvCxnSpPr>
                  <p:spPr>
                    <a:xfrm flipV="1">
                      <a:off x="4656016" y="3787259"/>
                      <a:ext cx="206208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673270E6-663E-4A72-AA30-40B12FF3C96D}"/>
                        </a:ext>
                      </a:extLst>
                    </p:cNvPr>
                    <p:cNvCxnSpPr/>
                    <p:nvPr/>
                  </p:nvCxnSpPr>
                  <p:spPr>
                    <a:xfrm flipV="1">
                      <a:off x="4768283" y="2868242"/>
                      <a:ext cx="1931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0D0CBD2B-806E-4406-BA69-6039FF2C2584}"/>
                        </a:ext>
                      </a:extLst>
                    </p:cNvPr>
                    <p:cNvCxnSpPr/>
                    <p:nvPr/>
                  </p:nvCxnSpPr>
                  <p:spPr>
                    <a:xfrm flipV="1">
                      <a:off x="4786471" y="1792033"/>
                      <a:ext cx="1931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361FE5B2-3197-42C8-B835-264F76372CB6}"/>
                        </a:ext>
                      </a:extLst>
                    </p:cNvPr>
                    <p:cNvCxnSpPr/>
                    <p:nvPr/>
                  </p:nvCxnSpPr>
                  <p:spPr>
                    <a:xfrm flipV="1">
                      <a:off x="4786471" y="845628"/>
                      <a:ext cx="1931625" cy="1"/>
                    </a:xfrm>
                    <a:prstGeom prst="line">
                      <a:avLst/>
                    </a:prstGeom>
                  </p:spPr>
                  <p:style>
                    <a:lnRef idx="1">
                      <a:schemeClr val="accent1"/>
                    </a:lnRef>
                    <a:fillRef idx="0">
                      <a:schemeClr val="accent1"/>
                    </a:fillRef>
                    <a:effectRef idx="0">
                      <a:schemeClr val="accent1"/>
                    </a:effectRef>
                    <a:fontRef idx="minor">
                      <a:schemeClr val="tx1"/>
                    </a:fontRef>
                  </p:style>
                </p:cxnSp>
              </p:grpSp>
            </p:grpSp>
          </p:grpSp>
        </p:grpSp>
      </p:grpSp>
      <p:sp>
        <p:nvSpPr>
          <p:cNvPr id="163" name="文本框 162">
            <a:extLst>
              <a:ext uri="{FF2B5EF4-FFF2-40B4-BE49-F238E27FC236}">
                <a16:creationId xmlns:a16="http://schemas.microsoft.com/office/drawing/2014/main" id="{53FB6273-62E1-4D60-81D9-D4040CF57D3C}"/>
              </a:ext>
            </a:extLst>
          </p:cNvPr>
          <p:cNvSpPr txBox="1"/>
          <p:nvPr/>
        </p:nvSpPr>
        <p:spPr>
          <a:xfrm>
            <a:off x="8355788" y="1810794"/>
            <a:ext cx="1344553" cy="954107"/>
          </a:xfrm>
          <a:prstGeom prst="rect">
            <a:avLst/>
          </a:prstGeom>
          <a:noFill/>
        </p:spPr>
        <p:txBody>
          <a:bodyPr wrap="square" rtlCol="0">
            <a:spAutoFit/>
          </a:bodyPr>
          <a:lstStyle/>
          <a:p>
            <a:r>
              <a:rPr lang="en-US" altLang="zh-CN" sz="1400" dirty="0"/>
              <a:t>You can edit or delete a contact when you find it</a:t>
            </a:r>
            <a:endParaRPr lang="zh-CN" altLang="en-US" sz="1400" dirty="0"/>
          </a:p>
        </p:txBody>
      </p:sp>
      <p:sp>
        <p:nvSpPr>
          <p:cNvPr id="164" name="文本框 163">
            <a:extLst>
              <a:ext uri="{FF2B5EF4-FFF2-40B4-BE49-F238E27FC236}">
                <a16:creationId xmlns:a16="http://schemas.microsoft.com/office/drawing/2014/main" id="{1F4D573F-398E-401D-9045-36D833DC55B1}"/>
              </a:ext>
            </a:extLst>
          </p:cNvPr>
          <p:cNvSpPr txBox="1"/>
          <p:nvPr/>
        </p:nvSpPr>
        <p:spPr>
          <a:xfrm>
            <a:off x="8355788" y="799185"/>
            <a:ext cx="1335987" cy="954107"/>
          </a:xfrm>
          <a:prstGeom prst="rect">
            <a:avLst/>
          </a:prstGeom>
          <a:noFill/>
        </p:spPr>
        <p:txBody>
          <a:bodyPr wrap="square" rtlCol="0">
            <a:spAutoFit/>
          </a:bodyPr>
          <a:lstStyle/>
          <a:p>
            <a:r>
              <a:rPr lang="en-US" altLang="zh-CN" sz="1400" dirty="0"/>
              <a:t>Name</a:t>
            </a:r>
            <a:r>
              <a:rPr lang="zh-CN" altLang="en-US" sz="1400" dirty="0"/>
              <a:t>、</a:t>
            </a:r>
            <a:r>
              <a:rPr lang="en-US" altLang="zh-CN" sz="1400" dirty="0"/>
              <a:t>gender and e-mail checking( same name is illegal)</a:t>
            </a:r>
            <a:endParaRPr lang="zh-CN" altLang="en-US" sz="1400" dirty="0"/>
          </a:p>
        </p:txBody>
      </p:sp>
      <p:sp>
        <p:nvSpPr>
          <p:cNvPr id="165" name="文本框 164">
            <a:extLst>
              <a:ext uri="{FF2B5EF4-FFF2-40B4-BE49-F238E27FC236}">
                <a16:creationId xmlns:a16="http://schemas.microsoft.com/office/drawing/2014/main" id="{AB17D288-0F7A-43A2-905D-D6824CCA62D8}"/>
              </a:ext>
            </a:extLst>
          </p:cNvPr>
          <p:cNvSpPr txBox="1"/>
          <p:nvPr/>
        </p:nvSpPr>
        <p:spPr>
          <a:xfrm>
            <a:off x="8532352" y="5576191"/>
            <a:ext cx="1190791" cy="600164"/>
          </a:xfrm>
          <a:prstGeom prst="rect">
            <a:avLst/>
          </a:prstGeom>
          <a:noFill/>
        </p:spPr>
        <p:txBody>
          <a:bodyPr wrap="square" rtlCol="0">
            <a:spAutoFit/>
          </a:bodyPr>
          <a:lstStyle/>
          <a:p>
            <a:r>
              <a:rPr lang="en-US" altLang="zh-CN" sz="1100" dirty="0"/>
              <a:t>Up or down according to the initial</a:t>
            </a:r>
            <a:endParaRPr lang="zh-CN" altLang="en-US" sz="1100" dirty="0"/>
          </a:p>
        </p:txBody>
      </p:sp>
      <p:sp>
        <p:nvSpPr>
          <p:cNvPr id="167" name="文本框 166">
            <a:extLst>
              <a:ext uri="{FF2B5EF4-FFF2-40B4-BE49-F238E27FC236}">
                <a16:creationId xmlns:a16="http://schemas.microsoft.com/office/drawing/2014/main" id="{6231F935-A097-41A5-A57B-AA6B05810C59}"/>
              </a:ext>
            </a:extLst>
          </p:cNvPr>
          <p:cNvSpPr txBox="1"/>
          <p:nvPr/>
        </p:nvSpPr>
        <p:spPr>
          <a:xfrm>
            <a:off x="8532352" y="4716862"/>
            <a:ext cx="1344065" cy="646331"/>
          </a:xfrm>
          <a:prstGeom prst="rect">
            <a:avLst/>
          </a:prstGeom>
          <a:noFill/>
        </p:spPr>
        <p:txBody>
          <a:bodyPr wrap="square" rtlCol="0">
            <a:spAutoFit/>
          </a:bodyPr>
          <a:lstStyle/>
          <a:p>
            <a:r>
              <a:rPr lang="en-US" altLang="zh-CN" sz="1200" dirty="0"/>
              <a:t>Edit corresponding information</a:t>
            </a:r>
            <a:endParaRPr lang="zh-CN" altLang="en-US" sz="1200" dirty="0"/>
          </a:p>
        </p:txBody>
      </p:sp>
      <p:sp>
        <p:nvSpPr>
          <p:cNvPr id="173" name="流程图: 过程 172">
            <a:extLst>
              <a:ext uri="{FF2B5EF4-FFF2-40B4-BE49-F238E27FC236}">
                <a16:creationId xmlns:a16="http://schemas.microsoft.com/office/drawing/2014/main" id="{02396821-7B60-45FD-94F3-5235880AA3A8}"/>
              </a:ext>
            </a:extLst>
          </p:cNvPr>
          <p:cNvSpPr/>
          <p:nvPr/>
        </p:nvSpPr>
        <p:spPr>
          <a:xfrm>
            <a:off x="3215201" y="3470561"/>
            <a:ext cx="1325059" cy="6790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Switch number</a:t>
            </a:r>
          </a:p>
        </p:txBody>
      </p:sp>
      <p:cxnSp>
        <p:nvCxnSpPr>
          <p:cNvPr id="174" name="直接箭头连接符 173">
            <a:extLst>
              <a:ext uri="{FF2B5EF4-FFF2-40B4-BE49-F238E27FC236}">
                <a16:creationId xmlns:a16="http://schemas.microsoft.com/office/drawing/2014/main" id="{03C45F14-E14A-4D59-88E0-0D6E5088F087}"/>
              </a:ext>
            </a:extLst>
          </p:cNvPr>
          <p:cNvCxnSpPr>
            <a:cxnSpLocks/>
          </p:cNvCxnSpPr>
          <p:nvPr/>
        </p:nvCxnSpPr>
        <p:spPr>
          <a:xfrm>
            <a:off x="4540260" y="3787259"/>
            <a:ext cx="18617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文本框 175">
            <a:extLst>
              <a:ext uri="{FF2B5EF4-FFF2-40B4-BE49-F238E27FC236}">
                <a16:creationId xmlns:a16="http://schemas.microsoft.com/office/drawing/2014/main" id="{16E9A5B9-9841-4FCF-BC37-06719964C13B}"/>
              </a:ext>
            </a:extLst>
          </p:cNvPr>
          <p:cNvSpPr txBox="1"/>
          <p:nvPr/>
        </p:nvSpPr>
        <p:spPr>
          <a:xfrm>
            <a:off x="4540260" y="112752"/>
            <a:ext cx="1527191" cy="369332"/>
          </a:xfrm>
          <a:prstGeom prst="rect">
            <a:avLst/>
          </a:prstGeom>
          <a:noFill/>
        </p:spPr>
        <p:txBody>
          <a:bodyPr wrap="square" rtlCol="0">
            <a:spAutoFit/>
          </a:bodyPr>
          <a:lstStyle/>
          <a:p>
            <a:r>
              <a:rPr lang="en-US" altLang="zh-CN" dirty="0"/>
              <a:t>While flag==0</a:t>
            </a:r>
            <a:endParaRPr lang="zh-CN" altLang="en-US" dirty="0"/>
          </a:p>
        </p:txBody>
      </p:sp>
      <p:sp>
        <p:nvSpPr>
          <p:cNvPr id="179" name="文本框 178">
            <a:extLst>
              <a:ext uri="{FF2B5EF4-FFF2-40B4-BE49-F238E27FC236}">
                <a16:creationId xmlns:a16="http://schemas.microsoft.com/office/drawing/2014/main" id="{9CB4C72B-361E-4159-9113-F8D8CCBB7347}"/>
              </a:ext>
            </a:extLst>
          </p:cNvPr>
          <p:cNvSpPr txBox="1"/>
          <p:nvPr/>
        </p:nvSpPr>
        <p:spPr>
          <a:xfrm>
            <a:off x="7932343" y="6235465"/>
            <a:ext cx="846890" cy="369332"/>
          </a:xfrm>
          <a:prstGeom prst="rect">
            <a:avLst/>
          </a:prstGeom>
          <a:noFill/>
        </p:spPr>
        <p:txBody>
          <a:bodyPr wrap="square" rtlCol="0">
            <a:spAutoFit/>
          </a:bodyPr>
          <a:lstStyle/>
          <a:p>
            <a:r>
              <a:rPr lang="en-US" altLang="zh-CN" dirty="0"/>
              <a:t>flag=1</a:t>
            </a:r>
            <a:endParaRPr lang="zh-CN" altLang="en-US" dirty="0"/>
          </a:p>
        </p:txBody>
      </p:sp>
    </p:spTree>
    <p:extLst>
      <p:ext uri="{BB962C8B-B14F-4D97-AF65-F5344CB8AC3E}">
        <p14:creationId xmlns:p14="http://schemas.microsoft.com/office/powerpoint/2010/main" val="989003232"/>
      </p:ext>
    </p:extLst>
  </p:cSld>
  <p:clrMapOvr>
    <a:masterClrMapping/>
  </p:clrMapOvr>
  <mc:AlternateContent xmlns:mc="http://schemas.openxmlformats.org/markup-compatibility/2006">
    <mc:Choice xmlns:p14="http://schemas.microsoft.com/office/powerpoint/2010/main" Requires="p14">
      <p:transition spd="slow" p14:dur="2000" advTm="570"/>
    </mc:Choice>
    <mc:Fallback>
      <p:transition spd="slow" advTm="57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6C6F2C6-0474-4102-AC5F-6A5875613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9062"/>
            <a:ext cx="6038994" cy="3133725"/>
          </a:xfrm>
          <a:prstGeom prst="rect">
            <a:avLst/>
          </a:prstGeom>
        </p:spPr>
      </p:pic>
      <p:pic>
        <p:nvPicPr>
          <p:cNvPr id="4" name="图片 3">
            <a:extLst>
              <a:ext uri="{FF2B5EF4-FFF2-40B4-BE49-F238E27FC236}">
                <a16:creationId xmlns:a16="http://schemas.microsoft.com/office/drawing/2014/main" id="{C74AB6B4-D476-419D-8BB8-ECDC63DA0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231" y="119062"/>
            <a:ext cx="5571067" cy="5376863"/>
          </a:xfrm>
          <a:prstGeom prst="rect">
            <a:avLst/>
          </a:prstGeom>
        </p:spPr>
      </p:pic>
    </p:spTree>
    <p:extLst>
      <p:ext uri="{BB962C8B-B14F-4D97-AF65-F5344CB8AC3E}">
        <p14:creationId xmlns:p14="http://schemas.microsoft.com/office/powerpoint/2010/main" val="576841298"/>
      </p:ext>
    </p:extLst>
  </p:cSld>
  <p:clrMapOvr>
    <a:masterClrMapping/>
  </p:clrMapOvr>
  <mc:AlternateContent xmlns:mc="http://schemas.openxmlformats.org/markup-compatibility/2006">
    <mc:Choice xmlns:p14="http://schemas.microsoft.com/office/powerpoint/2010/main" Requires="p14">
      <p:transition spd="slow" p14:dur="2000" advTm="1014"/>
    </mc:Choice>
    <mc:Fallback>
      <p:transition spd="slow" advTm="101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任意多边形 76"/>
          <p:cNvSpPr/>
          <p:nvPr/>
        </p:nvSpPr>
        <p:spPr>
          <a:xfrm rot="5400000" flipH="1">
            <a:off x="1704976" y="-1704977"/>
            <a:ext cx="6857999" cy="10267951"/>
          </a:xfrm>
          <a:custGeom>
            <a:avLst/>
            <a:gdLst>
              <a:gd name="connsiteX0" fmla="*/ 6857999 w 6857999"/>
              <a:gd name="connsiteY0" fmla="*/ 6793924 h 10841972"/>
              <a:gd name="connsiteX1" fmla="*/ 6857999 w 6857999"/>
              <a:gd name="connsiteY1" fmla="*/ 10841972 h 10841972"/>
              <a:gd name="connsiteX2" fmla="*/ 0 w 6857999"/>
              <a:gd name="connsiteY2" fmla="*/ 10841971 h 10841972"/>
              <a:gd name="connsiteX3" fmla="*/ 0 w 6857999"/>
              <a:gd name="connsiteY3" fmla="*/ 0 h 10841972"/>
              <a:gd name="connsiteX0" fmla="*/ 6857999 w 6857999"/>
              <a:gd name="connsiteY0" fmla="*/ 6575903 h 10841972"/>
              <a:gd name="connsiteX1" fmla="*/ 6857999 w 6857999"/>
              <a:gd name="connsiteY1" fmla="*/ 10841972 h 10841972"/>
              <a:gd name="connsiteX2" fmla="*/ 0 w 6857999"/>
              <a:gd name="connsiteY2" fmla="*/ 10841971 h 10841972"/>
              <a:gd name="connsiteX3" fmla="*/ 0 w 6857999"/>
              <a:gd name="connsiteY3" fmla="*/ 0 h 10841972"/>
              <a:gd name="connsiteX4" fmla="*/ 6857999 w 6857999"/>
              <a:gd name="connsiteY4" fmla="*/ 6575903 h 108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10841972">
                <a:moveTo>
                  <a:pt x="6857999" y="6575903"/>
                </a:moveTo>
                <a:lnTo>
                  <a:pt x="6857999" y="10841972"/>
                </a:lnTo>
                <a:lnTo>
                  <a:pt x="0" y="10841971"/>
                </a:lnTo>
                <a:lnTo>
                  <a:pt x="0" y="0"/>
                </a:lnTo>
                <a:cubicBezTo>
                  <a:pt x="2286000" y="2264641"/>
                  <a:pt x="4571999" y="4311262"/>
                  <a:pt x="6857999" y="6575903"/>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flipH="1">
            <a:off x="8574397" y="4055809"/>
            <a:ext cx="3617609" cy="2802195"/>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10800000">
            <a:off x="-2" y="-8"/>
            <a:ext cx="4035733" cy="6857999"/>
          </a:xfrm>
          <a:prstGeom prst="triangle">
            <a:avLst>
              <a:gd name="adj" fmla="val 100000"/>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9"/>
          <p:cNvSpPr>
            <a:spLocks/>
          </p:cNvSpPr>
          <p:nvPr>
            <p:custDataLst>
              <p:tags r:id="rId1"/>
            </p:custDataLst>
          </p:nvPr>
        </p:nvSpPr>
        <p:spPr bwMode="auto">
          <a:xfrm>
            <a:off x="2370078" y="4442221"/>
            <a:ext cx="909093" cy="947139"/>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3" name="任意多边形 10"/>
          <p:cNvSpPr>
            <a:spLocks/>
          </p:cNvSpPr>
          <p:nvPr>
            <p:custDataLst>
              <p:tags r:id="rId2"/>
            </p:custDataLst>
          </p:nvPr>
        </p:nvSpPr>
        <p:spPr bwMode="auto">
          <a:xfrm>
            <a:off x="2324021" y="1550746"/>
            <a:ext cx="6808183" cy="3668409"/>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solidFill>
          <a:ln>
            <a:noFill/>
          </a:ln>
        </p:spPr>
        <p:txBody>
          <a:bodyPr anchor="ctr"/>
          <a:lstStyle/>
          <a:p>
            <a:pPr>
              <a:defRPr/>
            </a:pPr>
            <a:endParaRPr lang="zh-CN" altLang="en-US"/>
          </a:p>
        </p:txBody>
      </p:sp>
      <p:sp>
        <p:nvSpPr>
          <p:cNvPr id="4" name="任意多边形 11"/>
          <p:cNvSpPr>
            <a:spLocks/>
          </p:cNvSpPr>
          <p:nvPr>
            <p:custDataLst>
              <p:tags r:id="rId3"/>
            </p:custDataLst>
          </p:nvPr>
        </p:nvSpPr>
        <p:spPr bwMode="auto">
          <a:xfrm>
            <a:off x="2942560" y="1473467"/>
            <a:ext cx="6561887" cy="354025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bg1"/>
          </a:solidFill>
          <a:ln>
            <a:noFill/>
          </a:ln>
          <a:effectLst>
            <a:outerShdw dist="63500" dir="2700000" algn="tl" rotWithShape="0">
              <a:prstClr val="black">
                <a:alpha val="20000"/>
              </a:prstClr>
            </a:outerShdw>
          </a:effectLst>
        </p:spPr>
        <p:txBody>
          <a:bodyPr anchor="ctr"/>
          <a:lstStyle/>
          <a:p>
            <a:endParaRPr lang="zh-CN" altLang="en-US"/>
          </a:p>
        </p:txBody>
      </p:sp>
      <p:sp>
        <p:nvSpPr>
          <p:cNvPr id="5" name="任意多边形 12"/>
          <p:cNvSpPr>
            <a:spLocks/>
          </p:cNvSpPr>
          <p:nvPr>
            <p:custDataLst>
              <p:tags r:id="rId4"/>
            </p:custDataLst>
          </p:nvPr>
        </p:nvSpPr>
        <p:spPr bwMode="auto">
          <a:xfrm>
            <a:off x="8887907" y="4209942"/>
            <a:ext cx="558672" cy="704847"/>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bg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6" name="任意多边形 13"/>
          <p:cNvSpPr>
            <a:spLocks/>
          </p:cNvSpPr>
          <p:nvPr>
            <p:custDataLst>
              <p:tags r:id="rId5"/>
            </p:custDataLst>
          </p:nvPr>
        </p:nvSpPr>
        <p:spPr bwMode="auto">
          <a:xfrm>
            <a:off x="7978817" y="5042944"/>
            <a:ext cx="1021227" cy="360433"/>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4"/>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10" name="矩形 9"/>
          <p:cNvSpPr/>
          <p:nvPr/>
        </p:nvSpPr>
        <p:spPr>
          <a:xfrm>
            <a:off x="4065358" y="2968211"/>
            <a:ext cx="3691656" cy="952136"/>
          </a:xfrm>
          <a:prstGeom prst="rect">
            <a:avLst/>
          </a:prstGeom>
        </p:spPr>
        <p:txBody>
          <a:bodyPr wrap="square">
            <a:spAutoFit/>
          </a:bodyPr>
          <a:lstStyle/>
          <a:p>
            <a:r>
              <a:rPr lang="en-US" altLang="zh-CN" sz="5400" spc="300" dirty="0">
                <a:latin typeface="Akzidenz-Grotesk BQ Condensed" pitchFamily="2" charset="0"/>
                <a:ea typeface="迷你简立黑" panose="02010604000101010101" pitchFamily="2" charset="-122"/>
                <a:cs typeface="Segoe UI Black" panose="020B0A02040204020203" pitchFamily="34" charset="0"/>
              </a:rPr>
              <a:t>Innovation</a:t>
            </a:r>
            <a:endParaRPr lang="zh-CN" altLang="en-US" sz="5400" spc="300" dirty="0">
              <a:latin typeface="Akzidenz-Grotesk BQ Condensed" pitchFamily="2" charset="0"/>
              <a:ea typeface="迷你简立黑" panose="02010604000101010101" pitchFamily="2" charset="-122"/>
              <a:cs typeface="Segoe UI Black" panose="020B0A02040204020203" pitchFamily="34" charset="0"/>
            </a:endParaRPr>
          </a:p>
        </p:txBody>
      </p:sp>
      <p:sp>
        <p:nvSpPr>
          <p:cNvPr id="11" name="矩形 10"/>
          <p:cNvSpPr/>
          <p:nvPr/>
        </p:nvSpPr>
        <p:spPr>
          <a:xfrm rot="21151932">
            <a:off x="5703546" y="460986"/>
            <a:ext cx="3546484" cy="1446550"/>
          </a:xfrm>
          <a:prstGeom prst="rect">
            <a:avLst/>
          </a:prstGeom>
        </p:spPr>
        <p:txBody>
          <a:bodyPr wrap="none">
            <a:spAutoFit/>
          </a:bodyPr>
          <a:lstStyle/>
          <a:p>
            <a:r>
              <a:rPr lang="en-US" altLang="zh-CN"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rPr>
              <a:t>PART 5</a:t>
            </a:r>
            <a:endParaRPr lang="zh-CN" altLang="en-US"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16" name="直接连接符 15"/>
          <p:cNvCxnSpPr/>
          <p:nvPr/>
        </p:nvCxnSpPr>
        <p:spPr>
          <a:xfrm>
            <a:off x="3369662" y="2661411"/>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79171" y="4194658"/>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78"/>
          <p:cNvSpPr/>
          <p:nvPr/>
        </p:nvSpPr>
        <p:spPr>
          <a:xfrm flipH="1">
            <a:off x="8574398" y="6094739"/>
            <a:ext cx="1693559" cy="763260"/>
          </a:xfrm>
          <a:custGeom>
            <a:avLst/>
            <a:gdLst>
              <a:gd name="connsiteX0" fmla="*/ 708196 w 1693558"/>
              <a:gd name="connsiteY0" fmla="*/ 0 h 763260"/>
              <a:gd name="connsiteX1" fmla="*/ 0 w 1693558"/>
              <a:gd name="connsiteY1" fmla="*/ 763260 h 763260"/>
              <a:gd name="connsiteX2" fmla="*/ 1693558 w 1693558"/>
              <a:gd name="connsiteY2" fmla="*/ 763260 h 763260"/>
            </a:gdLst>
            <a:ahLst/>
            <a:cxnLst>
              <a:cxn ang="0">
                <a:pos x="connsiteX0" y="connsiteY0"/>
              </a:cxn>
              <a:cxn ang="0">
                <a:pos x="connsiteX1" y="connsiteY1"/>
              </a:cxn>
              <a:cxn ang="0">
                <a:pos x="connsiteX2" y="connsiteY2"/>
              </a:cxn>
            </a:cxnLst>
            <a:rect l="l" t="t" r="r" b="b"/>
            <a:pathLst>
              <a:path w="1693558" h="763260">
                <a:moveTo>
                  <a:pt x="708196" y="0"/>
                </a:moveTo>
                <a:lnTo>
                  <a:pt x="0" y="763260"/>
                </a:lnTo>
                <a:lnTo>
                  <a:pt x="1693558" y="76326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927932381"/>
      </p:ext>
    </p:extLst>
  </p:cSld>
  <p:clrMapOvr>
    <a:masterClrMapping/>
  </p:clrMapOvr>
  <mc:AlternateContent xmlns:mc="http://schemas.openxmlformats.org/markup-compatibility/2006">
    <mc:Choice xmlns:p14="http://schemas.microsoft.com/office/powerpoint/2010/main" Requires="p14">
      <p:transition spd="slow" p14:dur="2000" advTm="977"/>
    </mc:Choice>
    <mc:Fallback>
      <p:transition spd="slow" advTm="9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85E80956-C7E0-4B60-9E62-2212D99A4C7C}"/>
              </a:ext>
            </a:extLst>
          </p:cNvPr>
          <p:cNvSpPr/>
          <p:nvPr/>
        </p:nvSpPr>
        <p:spPr>
          <a:xfrm>
            <a:off x="1295467" y="1312122"/>
            <a:ext cx="4223109"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Enter a string of characters</a:t>
            </a:r>
            <a:endParaRPr lang="zh-CN" altLang="en-US" dirty="0"/>
          </a:p>
        </p:txBody>
      </p:sp>
      <p:sp>
        <p:nvSpPr>
          <p:cNvPr id="50" name="圆角矩形 4">
            <a:extLst>
              <a:ext uri="{FF2B5EF4-FFF2-40B4-BE49-F238E27FC236}">
                <a16:creationId xmlns:a16="http://schemas.microsoft.com/office/drawing/2014/main" id="{A6CE0C64-B7C5-4F7D-9E24-D1D9CE5064A6}"/>
              </a:ext>
            </a:extLst>
          </p:cNvPr>
          <p:cNvSpPr/>
          <p:nvPr/>
        </p:nvSpPr>
        <p:spPr>
          <a:xfrm>
            <a:off x="2302899" y="2204864"/>
            <a:ext cx="2208245"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Take the first element</a:t>
            </a:r>
            <a:endParaRPr lang="zh-CN" altLang="en-US" dirty="0"/>
          </a:p>
        </p:txBody>
      </p:sp>
      <p:sp>
        <p:nvSpPr>
          <p:cNvPr id="51" name="流程图: 决策 50">
            <a:extLst>
              <a:ext uri="{FF2B5EF4-FFF2-40B4-BE49-F238E27FC236}">
                <a16:creationId xmlns:a16="http://schemas.microsoft.com/office/drawing/2014/main" id="{A7738D43-E809-44BB-9097-7D8A1D90BC26}"/>
              </a:ext>
            </a:extLst>
          </p:cNvPr>
          <p:cNvSpPr/>
          <p:nvPr/>
        </p:nvSpPr>
        <p:spPr>
          <a:xfrm>
            <a:off x="1583499" y="3116695"/>
            <a:ext cx="3647045" cy="1296144"/>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Whether the element is @</a:t>
            </a:r>
            <a:endParaRPr lang="zh-CN" altLang="en-US" dirty="0"/>
          </a:p>
        </p:txBody>
      </p:sp>
      <p:sp>
        <p:nvSpPr>
          <p:cNvPr id="52" name="流程图: 准备 51">
            <a:extLst>
              <a:ext uri="{FF2B5EF4-FFF2-40B4-BE49-F238E27FC236}">
                <a16:creationId xmlns:a16="http://schemas.microsoft.com/office/drawing/2014/main" id="{BC888747-7042-4D78-B4C6-1D84D86FBA5B}"/>
              </a:ext>
            </a:extLst>
          </p:cNvPr>
          <p:cNvSpPr/>
          <p:nvPr/>
        </p:nvSpPr>
        <p:spPr>
          <a:xfrm>
            <a:off x="2007337" y="208869"/>
            <a:ext cx="2799367" cy="792088"/>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start</a:t>
            </a:r>
            <a:endParaRPr lang="zh-CN" altLang="en-US" dirty="0"/>
          </a:p>
        </p:txBody>
      </p:sp>
      <p:sp>
        <p:nvSpPr>
          <p:cNvPr id="53" name="流程图: 终止 52">
            <a:extLst>
              <a:ext uri="{FF2B5EF4-FFF2-40B4-BE49-F238E27FC236}">
                <a16:creationId xmlns:a16="http://schemas.microsoft.com/office/drawing/2014/main" id="{0E3D4C12-6ACF-48E8-9B96-D2A3AFF2D0A8}"/>
              </a:ext>
            </a:extLst>
          </p:cNvPr>
          <p:cNvSpPr/>
          <p:nvPr/>
        </p:nvSpPr>
        <p:spPr>
          <a:xfrm>
            <a:off x="351459" y="5373216"/>
            <a:ext cx="3344275" cy="1296144"/>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E-mail format is true</a:t>
            </a:r>
            <a:endParaRPr lang="zh-CN" altLang="en-US" dirty="0"/>
          </a:p>
        </p:txBody>
      </p:sp>
      <p:cxnSp>
        <p:nvCxnSpPr>
          <p:cNvPr id="54" name="直接箭头连接符 53">
            <a:extLst>
              <a:ext uri="{FF2B5EF4-FFF2-40B4-BE49-F238E27FC236}">
                <a16:creationId xmlns:a16="http://schemas.microsoft.com/office/drawing/2014/main" id="{BC02F512-C1B1-40E1-B6A6-D4A97F34E16E}"/>
              </a:ext>
            </a:extLst>
          </p:cNvPr>
          <p:cNvCxnSpPr>
            <a:endCxn id="49" idx="0"/>
          </p:cNvCxnSpPr>
          <p:nvPr/>
        </p:nvCxnSpPr>
        <p:spPr>
          <a:xfrm>
            <a:off x="3407021" y="980730"/>
            <a:ext cx="0" cy="3313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1373FB3A-2F58-49CE-B899-E787021C8EFC}"/>
              </a:ext>
            </a:extLst>
          </p:cNvPr>
          <p:cNvCxnSpPr>
            <a:stCxn id="49" idx="2"/>
            <a:endCxn id="50" idx="0"/>
          </p:cNvCxnSpPr>
          <p:nvPr/>
        </p:nvCxnSpPr>
        <p:spPr>
          <a:xfrm>
            <a:off x="3407021" y="1816178"/>
            <a:ext cx="0" cy="38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81B25891-6C82-48B0-AEFD-BC597FBD648A}"/>
              </a:ext>
            </a:extLst>
          </p:cNvPr>
          <p:cNvCxnSpPr>
            <a:stCxn id="50" idx="2"/>
            <a:endCxn id="51" idx="0"/>
          </p:cNvCxnSpPr>
          <p:nvPr/>
        </p:nvCxnSpPr>
        <p:spPr>
          <a:xfrm>
            <a:off x="3407021" y="2852937"/>
            <a:ext cx="0" cy="2637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6242878-B6CB-4759-A3DD-A305DB6DE756}"/>
              </a:ext>
            </a:extLst>
          </p:cNvPr>
          <p:cNvCxnSpPr>
            <a:stCxn id="51" idx="3"/>
          </p:cNvCxnSpPr>
          <p:nvPr/>
        </p:nvCxnSpPr>
        <p:spPr>
          <a:xfrm>
            <a:off x="5230544" y="3764767"/>
            <a:ext cx="12954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29">
            <a:extLst>
              <a:ext uri="{FF2B5EF4-FFF2-40B4-BE49-F238E27FC236}">
                <a16:creationId xmlns:a16="http://schemas.microsoft.com/office/drawing/2014/main" id="{1DF0C1E4-E53D-49E4-8D7D-B30E8AFD7A81}"/>
              </a:ext>
            </a:extLst>
          </p:cNvPr>
          <p:cNvSpPr txBox="1"/>
          <p:nvPr/>
        </p:nvSpPr>
        <p:spPr>
          <a:xfrm>
            <a:off x="5399582" y="3388350"/>
            <a:ext cx="934404" cy="369332"/>
          </a:xfrm>
          <a:prstGeom prst="rect">
            <a:avLst/>
          </a:prstGeom>
          <a:noFill/>
        </p:spPr>
        <p:txBody>
          <a:bodyPr wrap="square" rtlCol="0">
            <a:spAutoFit/>
          </a:bodyPr>
          <a:lstStyle/>
          <a:p>
            <a:r>
              <a:rPr lang="en-US" altLang="zh-CN" dirty="0"/>
              <a:t>true</a:t>
            </a:r>
            <a:endParaRPr lang="zh-CN" altLang="en-US" dirty="0"/>
          </a:p>
        </p:txBody>
      </p:sp>
      <p:sp>
        <p:nvSpPr>
          <p:cNvPr id="59" name="矩形 58">
            <a:extLst>
              <a:ext uri="{FF2B5EF4-FFF2-40B4-BE49-F238E27FC236}">
                <a16:creationId xmlns:a16="http://schemas.microsoft.com/office/drawing/2014/main" id="{B23E22FF-6163-4EDF-A183-8664556E2E80}"/>
              </a:ext>
            </a:extLst>
          </p:cNvPr>
          <p:cNvSpPr/>
          <p:nvPr/>
        </p:nvSpPr>
        <p:spPr>
          <a:xfrm>
            <a:off x="6526008" y="3573016"/>
            <a:ext cx="1490205"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Number add one</a:t>
            </a:r>
            <a:endParaRPr lang="zh-CN" altLang="en-US" dirty="0"/>
          </a:p>
        </p:txBody>
      </p:sp>
      <p:sp>
        <p:nvSpPr>
          <p:cNvPr id="60" name="圆角矩形 40">
            <a:extLst>
              <a:ext uri="{FF2B5EF4-FFF2-40B4-BE49-F238E27FC236}">
                <a16:creationId xmlns:a16="http://schemas.microsoft.com/office/drawing/2014/main" id="{C059A666-C19F-4609-B3DF-81BF9C0622BF}"/>
              </a:ext>
            </a:extLst>
          </p:cNvPr>
          <p:cNvSpPr/>
          <p:nvPr/>
        </p:nvSpPr>
        <p:spPr>
          <a:xfrm>
            <a:off x="5518576" y="2204864"/>
            <a:ext cx="2209605" cy="6480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Take the next element</a:t>
            </a:r>
            <a:endParaRPr lang="zh-CN" altLang="en-US" dirty="0"/>
          </a:p>
        </p:txBody>
      </p:sp>
      <p:cxnSp>
        <p:nvCxnSpPr>
          <p:cNvPr id="61" name="肘形连接符 42">
            <a:extLst>
              <a:ext uri="{FF2B5EF4-FFF2-40B4-BE49-F238E27FC236}">
                <a16:creationId xmlns:a16="http://schemas.microsoft.com/office/drawing/2014/main" id="{A6173738-5D20-43CA-8ED4-2DE6BB928997}"/>
              </a:ext>
            </a:extLst>
          </p:cNvPr>
          <p:cNvCxnSpPr>
            <a:stCxn id="60" idx="1"/>
          </p:cNvCxnSpPr>
          <p:nvPr/>
        </p:nvCxnSpPr>
        <p:spPr>
          <a:xfrm rot="10800000" flipV="1">
            <a:off x="3324571" y="2528900"/>
            <a:ext cx="2194005" cy="569403"/>
          </a:xfrm>
          <a:prstGeom prst="bentConnector3">
            <a:avLst>
              <a:gd name="adj1" fmla="val 27066"/>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流程图: 决策 61">
            <a:extLst>
              <a:ext uri="{FF2B5EF4-FFF2-40B4-BE49-F238E27FC236}">
                <a16:creationId xmlns:a16="http://schemas.microsoft.com/office/drawing/2014/main" id="{0178D598-94AC-44E0-B410-7ABA8C4537CD}"/>
              </a:ext>
            </a:extLst>
          </p:cNvPr>
          <p:cNvSpPr/>
          <p:nvPr/>
        </p:nvSpPr>
        <p:spPr>
          <a:xfrm>
            <a:off x="8688288" y="2528900"/>
            <a:ext cx="2688299" cy="104411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Is There  next element</a:t>
            </a:r>
            <a:endParaRPr lang="zh-CN" altLang="en-US" dirty="0"/>
          </a:p>
        </p:txBody>
      </p:sp>
      <p:cxnSp>
        <p:nvCxnSpPr>
          <p:cNvPr id="63" name="肘形连接符 47">
            <a:extLst>
              <a:ext uri="{FF2B5EF4-FFF2-40B4-BE49-F238E27FC236}">
                <a16:creationId xmlns:a16="http://schemas.microsoft.com/office/drawing/2014/main" id="{ED728418-3022-4C82-9CB3-7DB7F745E21F}"/>
              </a:ext>
            </a:extLst>
          </p:cNvPr>
          <p:cNvCxnSpPr>
            <a:stCxn id="59" idx="3"/>
            <a:endCxn id="62" idx="2"/>
          </p:cNvCxnSpPr>
          <p:nvPr/>
        </p:nvCxnSpPr>
        <p:spPr>
          <a:xfrm flipV="1">
            <a:off x="8016213" y="3573016"/>
            <a:ext cx="2016224" cy="2880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肘形连接符 49">
            <a:extLst>
              <a:ext uri="{FF2B5EF4-FFF2-40B4-BE49-F238E27FC236}">
                <a16:creationId xmlns:a16="http://schemas.microsoft.com/office/drawing/2014/main" id="{A5750256-CEB6-4775-B8F5-80D624DDD5E3}"/>
              </a:ext>
            </a:extLst>
          </p:cNvPr>
          <p:cNvCxnSpPr>
            <a:stCxn id="62" idx="0"/>
            <a:endCxn id="60" idx="3"/>
          </p:cNvCxnSpPr>
          <p:nvPr/>
        </p:nvCxnSpPr>
        <p:spPr>
          <a:xfrm rot="16200000" flipH="1" flipV="1">
            <a:off x="8880309" y="1376771"/>
            <a:ext cx="1" cy="2304256"/>
          </a:xfrm>
          <a:prstGeom prst="bentConnector4">
            <a:avLst>
              <a:gd name="adj1" fmla="val -22860000000"/>
              <a:gd name="adj2" fmla="val 79167"/>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50">
            <a:extLst>
              <a:ext uri="{FF2B5EF4-FFF2-40B4-BE49-F238E27FC236}">
                <a16:creationId xmlns:a16="http://schemas.microsoft.com/office/drawing/2014/main" id="{342A9EFD-DDAB-40D0-9C02-D2CE765B5D34}"/>
              </a:ext>
            </a:extLst>
          </p:cNvPr>
          <p:cNvSpPr txBox="1"/>
          <p:nvPr/>
        </p:nvSpPr>
        <p:spPr>
          <a:xfrm>
            <a:off x="8688288" y="1892282"/>
            <a:ext cx="960107" cy="369332"/>
          </a:xfrm>
          <a:prstGeom prst="rect">
            <a:avLst/>
          </a:prstGeom>
          <a:noFill/>
        </p:spPr>
        <p:txBody>
          <a:bodyPr wrap="square" rtlCol="0">
            <a:spAutoFit/>
          </a:bodyPr>
          <a:lstStyle/>
          <a:p>
            <a:r>
              <a:rPr lang="en-US" altLang="zh-CN" dirty="0"/>
              <a:t>true</a:t>
            </a:r>
            <a:endParaRPr lang="zh-CN" altLang="en-US" dirty="0"/>
          </a:p>
        </p:txBody>
      </p:sp>
      <p:cxnSp>
        <p:nvCxnSpPr>
          <p:cNvPr id="66" name="肘形连接符 52">
            <a:extLst>
              <a:ext uri="{FF2B5EF4-FFF2-40B4-BE49-F238E27FC236}">
                <a16:creationId xmlns:a16="http://schemas.microsoft.com/office/drawing/2014/main" id="{2E03784A-464A-41BE-A1EB-726684C121A4}"/>
              </a:ext>
            </a:extLst>
          </p:cNvPr>
          <p:cNvCxnSpPr>
            <a:stCxn id="62" idx="3"/>
          </p:cNvCxnSpPr>
          <p:nvPr/>
        </p:nvCxnSpPr>
        <p:spPr>
          <a:xfrm flipH="1">
            <a:off x="8688288" y="3050958"/>
            <a:ext cx="2688299" cy="2106234"/>
          </a:xfrm>
          <a:prstGeom prst="bentConnector4">
            <a:avLst>
              <a:gd name="adj1" fmla="val -11338"/>
              <a:gd name="adj2" fmla="val 62393"/>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53">
            <a:extLst>
              <a:ext uri="{FF2B5EF4-FFF2-40B4-BE49-F238E27FC236}">
                <a16:creationId xmlns:a16="http://schemas.microsoft.com/office/drawing/2014/main" id="{EC1A9772-5B57-42A6-A0B0-2F84487ECEA9}"/>
              </a:ext>
            </a:extLst>
          </p:cNvPr>
          <p:cNvSpPr txBox="1"/>
          <p:nvPr/>
        </p:nvSpPr>
        <p:spPr>
          <a:xfrm>
            <a:off x="9648395" y="3964414"/>
            <a:ext cx="1440160" cy="369332"/>
          </a:xfrm>
          <a:prstGeom prst="rect">
            <a:avLst/>
          </a:prstGeom>
          <a:noFill/>
        </p:spPr>
        <p:txBody>
          <a:bodyPr wrap="square" rtlCol="0">
            <a:spAutoFit/>
          </a:bodyPr>
          <a:lstStyle/>
          <a:p>
            <a:r>
              <a:rPr lang="en-US" altLang="zh-CN" dirty="0"/>
              <a:t>fault</a:t>
            </a:r>
            <a:endParaRPr lang="zh-CN" altLang="en-US" dirty="0"/>
          </a:p>
        </p:txBody>
      </p:sp>
      <p:sp>
        <p:nvSpPr>
          <p:cNvPr id="68" name="流程图: 决策 67">
            <a:extLst>
              <a:ext uri="{FF2B5EF4-FFF2-40B4-BE49-F238E27FC236}">
                <a16:creationId xmlns:a16="http://schemas.microsoft.com/office/drawing/2014/main" id="{9C27009A-DC14-4384-850D-3219EAAB56F5}"/>
              </a:ext>
            </a:extLst>
          </p:cNvPr>
          <p:cNvSpPr/>
          <p:nvPr/>
        </p:nvSpPr>
        <p:spPr>
          <a:xfrm>
            <a:off x="7271112" y="5157192"/>
            <a:ext cx="3529411" cy="864096"/>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The  number is one</a:t>
            </a:r>
            <a:endParaRPr lang="zh-CN" altLang="en-US" dirty="0"/>
          </a:p>
        </p:txBody>
      </p:sp>
      <p:sp>
        <p:nvSpPr>
          <p:cNvPr id="69" name="流程图: 终止 68">
            <a:extLst>
              <a:ext uri="{FF2B5EF4-FFF2-40B4-BE49-F238E27FC236}">
                <a16:creationId xmlns:a16="http://schemas.microsoft.com/office/drawing/2014/main" id="{0BC18FD8-6BE4-4940-811D-DE3ACE12E1F8}"/>
              </a:ext>
            </a:extLst>
          </p:cNvPr>
          <p:cNvSpPr/>
          <p:nvPr/>
        </p:nvSpPr>
        <p:spPr>
          <a:xfrm>
            <a:off x="4943872" y="6023869"/>
            <a:ext cx="2976331" cy="648072"/>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E-mail format is fault</a:t>
            </a:r>
            <a:endParaRPr lang="zh-CN" altLang="en-US" dirty="0"/>
          </a:p>
        </p:txBody>
      </p:sp>
      <p:cxnSp>
        <p:nvCxnSpPr>
          <p:cNvPr id="70" name="直接箭头连接符 69">
            <a:extLst>
              <a:ext uri="{FF2B5EF4-FFF2-40B4-BE49-F238E27FC236}">
                <a16:creationId xmlns:a16="http://schemas.microsoft.com/office/drawing/2014/main" id="{7FBAE2E6-D277-4395-BE02-69DEF0FD28C1}"/>
              </a:ext>
            </a:extLst>
          </p:cNvPr>
          <p:cNvCxnSpPr>
            <a:stCxn id="68" idx="1"/>
          </p:cNvCxnSpPr>
          <p:nvPr/>
        </p:nvCxnSpPr>
        <p:spPr>
          <a:xfrm flipH="1">
            <a:off x="3695733" y="5589240"/>
            <a:ext cx="357537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肘形连接符 62">
            <a:extLst>
              <a:ext uri="{FF2B5EF4-FFF2-40B4-BE49-F238E27FC236}">
                <a16:creationId xmlns:a16="http://schemas.microsoft.com/office/drawing/2014/main" id="{18DE3B5B-9BD9-40E6-B64F-519BAB5132F6}"/>
              </a:ext>
            </a:extLst>
          </p:cNvPr>
          <p:cNvCxnSpPr>
            <a:stCxn id="68" idx="2"/>
            <a:endCxn id="69" idx="3"/>
          </p:cNvCxnSpPr>
          <p:nvPr/>
        </p:nvCxnSpPr>
        <p:spPr>
          <a:xfrm rot="5400000">
            <a:off x="8314704" y="5626790"/>
            <a:ext cx="326617" cy="11156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63">
            <a:extLst>
              <a:ext uri="{FF2B5EF4-FFF2-40B4-BE49-F238E27FC236}">
                <a16:creationId xmlns:a16="http://schemas.microsoft.com/office/drawing/2014/main" id="{F2B8927A-1B5E-4952-A22E-D0805A053299}"/>
              </a:ext>
            </a:extLst>
          </p:cNvPr>
          <p:cNvSpPr txBox="1"/>
          <p:nvPr/>
        </p:nvSpPr>
        <p:spPr>
          <a:xfrm>
            <a:off x="5278618" y="5176327"/>
            <a:ext cx="1680187" cy="369332"/>
          </a:xfrm>
          <a:prstGeom prst="rect">
            <a:avLst/>
          </a:prstGeom>
          <a:noFill/>
        </p:spPr>
        <p:txBody>
          <a:bodyPr wrap="square" rtlCol="0">
            <a:spAutoFit/>
          </a:bodyPr>
          <a:lstStyle/>
          <a:p>
            <a:r>
              <a:rPr lang="en-US" altLang="zh-CN" dirty="0"/>
              <a:t>true</a:t>
            </a:r>
            <a:endParaRPr lang="zh-CN" altLang="en-US" dirty="0"/>
          </a:p>
        </p:txBody>
      </p:sp>
      <p:sp>
        <p:nvSpPr>
          <p:cNvPr id="73" name="TextBox 64">
            <a:extLst>
              <a:ext uri="{FF2B5EF4-FFF2-40B4-BE49-F238E27FC236}">
                <a16:creationId xmlns:a16="http://schemas.microsoft.com/office/drawing/2014/main" id="{4040D87D-CACA-40E9-A450-D8D5982CEC02}"/>
              </a:ext>
            </a:extLst>
          </p:cNvPr>
          <p:cNvSpPr txBox="1"/>
          <p:nvPr/>
        </p:nvSpPr>
        <p:spPr>
          <a:xfrm>
            <a:off x="8189979" y="6347905"/>
            <a:ext cx="978363" cy="369332"/>
          </a:xfrm>
          <a:prstGeom prst="rect">
            <a:avLst/>
          </a:prstGeom>
          <a:noFill/>
        </p:spPr>
        <p:txBody>
          <a:bodyPr wrap="square" rtlCol="0">
            <a:spAutoFit/>
          </a:bodyPr>
          <a:lstStyle/>
          <a:p>
            <a:r>
              <a:rPr lang="en-US" altLang="zh-CN" dirty="0"/>
              <a:t>fault</a:t>
            </a:r>
            <a:endParaRPr lang="zh-CN" altLang="en-US" dirty="0"/>
          </a:p>
        </p:txBody>
      </p:sp>
      <p:sp>
        <p:nvSpPr>
          <p:cNvPr id="5" name="文本框 4">
            <a:extLst>
              <a:ext uri="{FF2B5EF4-FFF2-40B4-BE49-F238E27FC236}">
                <a16:creationId xmlns:a16="http://schemas.microsoft.com/office/drawing/2014/main" id="{948A1C34-9175-4AEC-A4E1-D5F699A04588}"/>
              </a:ext>
            </a:extLst>
          </p:cNvPr>
          <p:cNvSpPr txBox="1"/>
          <p:nvPr/>
        </p:nvSpPr>
        <p:spPr>
          <a:xfrm>
            <a:off x="250714" y="259208"/>
            <a:ext cx="1505910" cy="830997"/>
          </a:xfrm>
          <a:prstGeom prst="rect">
            <a:avLst/>
          </a:prstGeom>
          <a:noFill/>
        </p:spPr>
        <p:txBody>
          <a:bodyPr wrap="square" rtlCol="0">
            <a:spAutoFit/>
          </a:bodyPr>
          <a:lstStyle/>
          <a:p>
            <a:r>
              <a:rPr lang="en-US" altLang="zh-CN" sz="2400" b="1" dirty="0"/>
              <a:t>Check format</a:t>
            </a:r>
            <a:endParaRPr lang="zh-CN" altLang="en-US" sz="2400" b="1" dirty="0"/>
          </a:p>
        </p:txBody>
      </p:sp>
    </p:spTree>
    <p:extLst>
      <p:ext uri="{BB962C8B-B14F-4D97-AF65-F5344CB8AC3E}">
        <p14:creationId xmlns:p14="http://schemas.microsoft.com/office/powerpoint/2010/main" val="1302930858"/>
      </p:ext>
    </p:extLst>
  </p:cSld>
  <p:clrMapOvr>
    <a:masterClrMapping/>
  </p:clrMapOvr>
  <mc:AlternateContent xmlns:mc="http://schemas.openxmlformats.org/markup-compatibility/2006">
    <mc:Choice xmlns:p14="http://schemas.microsoft.com/office/powerpoint/2010/main" Requires="p14">
      <p:transition spd="slow" p14:dur="2000" advTm="51737"/>
    </mc:Choice>
    <mc:Fallback>
      <p:transition spd="slow" advTm="5173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615266E-D2C5-482A-A16A-F31FD4304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0412" y="542925"/>
            <a:ext cx="5411261" cy="5586413"/>
          </a:xfrm>
          <a:prstGeom prst="rect">
            <a:avLst/>
          </a:prstGeom>
        </p:spPr>
      </p:pic>
    </p:spTree>
    <p:extLst>
      <p:ext uri="{BB962C8B-B14F-4D97-AF65-F5344CB8AC3E}">
        <p14:creationId xmlns:p14="http://schemas.microsoft.com/office/powerpoint/2010/main" val="3050837286"/>
      </p:ext>
    </p:extLst>
  </p:cSld>
  <p:clrMapOvr>
    <a:masterClrMapping/>
  </p:clrMapOvr>
  <mc:AlternateContent xmlns:mc="http://schemas.openxmlformats.org/markup-compatibility/2006">
    <mc:Choice xmlns:p14="http://schemas.microsoft.com/office/powerpoint/2010/main" Requires="p14">
      <p:transition spd="slow" p14:dur="2000" advTm="216"/>
    </mc:Choice>
    <mc:Fallback>
      <p:transition spd="slow" advTm="21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终止 3"/>
          <p:cNvSpPr/>
          <p:nvPr/>
        </p:nvSpPr>
        <p:spPr>
          <a:xfrm>
            <a:off x="6960096" y="5439027"/>
            <a:ext cx="3744416" cy="1014309"/>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Output all words</a:t>
            </a:r>
            <a:endParaRPr lang="zh-CN" altLang="en-US" dirty="0"/>
          </a:p>
        </p:txBody>
      </p:sp>
      <p:sp>
        <p:nvSpPr>
          <p:cNvPr id="5" name="矩形 4"/>
          <p:cNvSpPr/>
          <p:nvPr/>
        </p:nvSpPr>
        <p:spPr>
          <a:xfrm>
            <a:off x="902589" y="1125173"/>
            <a:ext cx="3954108" cy="4766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Get a word</a:t>
            </a:r>
            <a:endParaRPr lang="zh-CN" altLang="en-US" dirty="0"/>
          </a:p>
        </p:txBody>
      </p:sp>
      <p:sp>
        <p:nvSpPr>
          <p:cNvPr id="6" name="流程图: 决策 5"/>
          <p:cNvSpPr/>
          <p:nvPr/>
        </p:nvSpPr>
        <p:spPr>
          <a:xfrm>
            <a:off x="431371" y="2132856"/>
            <a:ext cx="4896544" cy="1296144"/>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Whether the word is “  ”</a:t>
            </a:r>
            <a:endParaRPr lang="zh-CN" altLang="en-US" dirty="0"/>
          </a:p>
        </p:txBody>
      </p:sp>
      <p:sp>
        <p:nvSpPr>
          <p:cNvPr id="7" name="流程图: 准备 6"/>
          <p:cNvSpPr/>
          <p:nvPr/>
        </p:nvSpPr>
        <p:spPr>
          <a:xfrm>
            <a:off x="2085975" y="260648"/>
            <a:ext cx="1590675" cy="432048"/>
          </a:xfrm>
          <a:prstGeom prst="flowChartPreparat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start</a:t>
            </a:r>
            <a:endParaRPr lang="zh-CN" altLang="en-US" dirty="0"/>
          </a:p>
        </p:txBody>
      </p:sp>
      <p:cxnSp>
        <p:nvCxnSpPr>
          <p:cNvPr id="9" name="直接箭头连接符 8"/>
          <p:cNvCxnSpPr>
            <a:cxnSpLocks/>
            <a:stCxn id="7" idx="2"/>
            <a:endCxn id="5" idx="0"/>
          </p:cNvCxnSpPr>
          <p:nvPr/>
        </p:nvCxnSpPr>
        <p:spPr>
          <a:xfrm flipH="1">
            <a:off x="2879643" y="692696"/>
            <a:ext cx="1670" cy="432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2"/>
            <a:endCxn id="6" idx="0"/>
          </p:cNvCxnSpPr>
          <p:nvPr/>
        </p:nvCxnSpPr>
        <p:spPr>
          <a:xfrm>
            <a:off x="2879643" y="1601846"/>
            <a:ext cx="0" cy="531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6384032" y="2384884"/>
            <a:ext cx="1920213"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Printf a “*”</a:t>
            </a:r>
            <a:endParaRPr lang="zh-CN" altLang="en-US" dirty="0"/>
          </a:p>
        </p:txBody>
      </p:sp>
      <p:cxnSp>
        <p:nvCxnSpPr>
          <p:cNvPr id="21" name="直接箭头连接符 20"/>
          <p:cNvCxnSpPr>
            <a:stCxn id="6" idx="3"/>
            <a:endCxn id="17" idx="1"/>
          </p:cNvCxnSpPr>
          <p:nvPr/>
        </p:nvCxnSpPr>
        <p:spPr>
          <a:xfrm>
            <a:off x="5327915" y="2780928"/>
            <a:ext cx="10561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327915" y="2419656"/>
            <a:ext cx="1056117" cy="369332"/>
          </a:xfrm>
          <a:prstGeom prst="rect">
            <a:avLst/>
          </a:prstGeom>
          <a:noFill/>
        </p:spPr>
        <p:txBody>
          <a:bodyPr wrap="square" rtlCol="0">
            <a:spAutoFit/>
          </a:bodyPr>
          <a:lstStyle/>
          <a:p>
            <a:r>
              <a:rPr lang="en-US" altLang="zh-CN" dirty="0"/>
              <a:t>fault</a:t>
            </a:r>
            <a:endParaRPr lang="zh-CN" altLang="en-US" dirty="0"/>
          </a:p>
        </p:txBody>
      </p:sp>
      <p:cxnSp>
        <p:nvCxnSpPr>
          <p:cNvPr id="25" name="肘形连接符 24"/>
          <p:cNvCxnSpPr>
            <a:stCxn id="17" idx="2"/>
          </p:cNvCxnSpPr>
          <p:nvPr/>
        </p:nvCxnSpPr>
        <p:spPr>
          <a:xfrm rot="5400000">
            <a:off x="5369919" y="2174861"/>
            <a:ext cx="972108" cy="297633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391477" y="3663026"/>
            <a:ext cx="2976331" cy="10621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Record this word</a:t>
            </a:r>
            <a:endParaRPr lang="zh-CN" altLang="en-US" dirty="0"/>
          </a:p>
        </p:txBody>
      </p:sp>
      <p:cxnSp>
        <p:nvCxnSpPr>
          <p:cNvPr id="28" name="肘形连接符 27"/>
          <p:cNvCxnSpPr>
            <a:stCxn id="26" idx="1"/>
            <a:endCxn id="5" idx="1"/>
          </p:cNvCxnSpPr>
          <p:nvPr/>
        </p:nvCxnSpPr>
        <p:spPr>
          <a:xfrm rot="10800000">
            <a:off x="902590" y="1363509"/>
            <a:ext cx="488889" cy="2830576"/>
          </a:xfrm>
          <a:prstGeom prst="bentConnector3">
            <a:avLst>
              <a:gd name="adj1" fmla="val 24151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5" idx="1"/>
            <a:endCxn id="5" idx="1"/>
          </p:cNvCxnSpPr>
          <p:nvPr/>
        </p:nvCxnSpPr>
        <p:spPr>
          <a:xfrm>
            <a:off x="902588" y="1363509"/>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5" idx="3"/>
            <a:endCxn id="4" idx="0"/>
          </p:cNvCxnSpPr>
          <p:nvPr/>
        </p:nvCxnSpPr>
        <p:spPr>
          <a:xfrm>
            <a:off x="4856696" y="1363510"/>
            <a:ext cx="3975608" cy="407551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832304" y="2788988"/>
            <a:ext cx="2736304" cy="369332"/>
          </a:xfrm>
          <a:prstGeom prst="rect">
            <a:avLst/>
          </a:prstGeom>
          <a:noFill/>
        </p:spPr>
        <p:txBody>
          <a:bodyPr wrap="square" rtlCol="0">
            <a:spAutoFit/>
          </a:bodyPr>
          <a:lstStyle/>
          <a:p>
            <a:r>
              <a:rPr lang="en-US" altLang="zh-CN" dirty="0"/>
              <a:t>End input</a:t>
            </a:r>
            <a:endParaRPr lang="zh-CN" altLang="en-US" dirty="0"/>
          </a:p>
        </p:txBody>
      </p:sp>
      <p:sp>
        <p:nvSpPr>
          <p:cNvPr id="10" name="文本框 9">
            <a:extLst>
              <a:ext uri="{FF2B5EF4-FFF2-40B4-BE49-F238E27FC236}">
                <a16:creationId xmlns:a16="http://schemas.microsoft.com/office/drawing/2014/main" id="{633283CA-C41A-462F-AB2B-675E5A4696ED}"/>
              </a:ext>
            </a:extLst>
          </p:cNvPr>
          <p:cNvSpPr txBox="1"/>
          <p:nvPr/>
        </p:nvSpPr>
        <p:spPr>
          <a:xfrm>
            <a:off x="119063" y="110207"/>
            <a:ext cx="1471612" cy="707886"/>
          </a:xfrm>
          <a:prstGeom prst="rect">
            <a:avLst/>
          </a:prstGeom>
          <a:noFill/>
        </p:spPr>
        <p:txBody>
          <a:bodyPr wrap="square" rtlCol="0">
            <a:spAutoFit/>
          </a:bodyPr>
          <a:lstStyle/>
          <a:p>
            <a:r>
              <a:rPr lang="en-US" altLang="zh-CN" sz="2000" b="1" dirty="0"/>
              <a:t>Password encryption</a:t>
            </a:r>
            <a:endParaRPr lang="zh-CN" altLang="en-US" sz="2000" b="1" dirty="0"/>
          </a:p>
        </p:txBody>
      </p:sp>
    </p:spTree>
    <p:extLst>
      <p:ext uri="{BB962C8B-B14F-4D97-AF65-F5344CB8AC3E}">
        <p14:creationId xmlns:p14="http://schemas.microsoft.com/office/powerpoint/2010/main" val="1122816416"/>
      </p:ext>
    </p:extLst>
  </p:cSld>
  <p:clrMapOvr>
    <a:masterClrMapping/>
  </p:clrMapOvr>
  <mc:AlternateContent xmlns:mc="http://schemas.openxmlformats.org/markup-compatibility/2006">
    <mc:Choice xmlns:p14="http://schemas.microsoft.com/office/powerpoint/2010/main" Requires="p14">
      <p:transition spd="slow" p14:dur="2000" advTm="3663"/>
    </mc:Choice>
    <mc:Fallback>
      <p:transition spd="slow" advTm="366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56AF10-1403-4C27-A172-5DAA33080EBD}"/>
              </a:ext>
            </a:extLst>
          </p:cNvPr>
          <p:cNvPicPr>
            <a:picLocks/>
          </p:cNvPicPr>
          <p:nvPr/>
        </p:nvPicPr>
        <p:blipFill rotWithShape="1">
          <a:blip r:embed="rId2">
            <a:extLst>
              <a:ext uri="{28A0092B-C50C-407E-A947-70E740481C1C}">
                <a14:useLocalDpi xmlns:a14="http://schemas.microsoft.com/office/drawing/2010/main" val="0"/>
              </a:ext>
            </a:extLst>
          </a:blip>
          <a:srcRect r="45294" b="54528"/>
          <a:stretch/>
        </p:blipFill>
        <p:spPr>
          <a:xfrm>
            <a:off x="95250" y="76200"/>
            <a:ext cx="5343525" cy="4448175"/>
          </a:xfrm>
          <a:prstGeom prst="rect">
            <a:avLst/>
          </a:prstGeom>
        </p:spPr>
      </p:pic>
      <p:pic>
        <p:nvPicPr>
          <p:cNvPr id="5" name="图片 4">
            <a:extLst>
              <a:ext uri="{FF2B5EF4-FFF2-40B4-BE49-F238E27FC236}">
                <a16:creationId xmlns:a16="http://schemas.microsoft.com/office/drawing/2014/main" id="{6D405204-EC4F-43FB-88CD-AE9DE9E56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43" y="623888"/>
            <a:ext cx="5432424" cy="4214812"/>
          </a:xfrm>
          <a:prstGeom prst="rect">
            <a:avLst/>
          </a:prstGeom>
        </p:spPr>
      </p:pic>
    </p:spTree>
    <p:extLst>
      <p:ext uri="{BB962C8B-B14F-4D97-AF65-F5344CB8AC3E}">
        <p14:creationId xmlns:p14="http://schemas.microsoft.com/office/powerpoint/2010/main" val="2143236690"/>
      </p:ext>
    </p:extLst>
  </p:cSld>
  <p:clrMapOvr>
    <a:masterClrMapping/>
  </p:clrMapOvr>
  <mc:AlternateContent xmlns:mc="http://schemas.openxmlformats.org/markup-compatibility/2006">
    <mc:Choice xmlns:p14="http://schemas.microsoft.com/office/powerpoint/2010/main" Requires="p14">
      <p:transition spd="slow" p14:dur="2000" advTm="3963"/>
    </mc:Choice>
    <mc:Fallback>
      <p:transition spd="slow" advTm="396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任意多边形 76"/>
          <p:cNvSpPr/>
          <p:nvPr/>
        </p:nvSpPr>
        <p:spPr>
          <a:xfrm rot="5400000" flipH="1">
            <a:off x="1704976" y="-1704977"/>
            <a:ext cx="6857999" cy="10267951"/>
          </a:xfrm>
          <a:custGeom>
            <a:avLst/>
            <a:gdLst>
              <a:gd name="connsiteX0" fmla="*/ 6857999 w 6857999"/>
              <a:gd name="connsiteY0" fmla="*/ 6793924 h 10841972"/>
              <a:gd name="connsiteX1" fmla="*/ 6857999 w 6857999"/>
              <a:gd name="connsiteY1" fmla="*/ 10841972 h 10841972"/>
              <a:gd name="connsiteX2" fmla="*/ 0 w 6857999"/>
              <a:gd name="connsiteY2" fmla="*/ 10841971 h 10841972"/>
              <a:gd name="connsiteX3" fmla="*/ 0 w 6857999"/>
              <a:gd name="connsiteY3" fmla="*/ 0 h 10841972"/>
              <a:gd name="connsiteX0" fmla="*/ 6857999 w 6857999"/>
              <a:gd name="connsiteY0" fmla="*/ 6575903 h 10841972"/>
              <a:gd name="connsiteX1" fmla="*/ 6857999 w 6857999"/>
              <a:gd name="connsiteY1" fmla="*/ 10841972 h 10841972"/>
              <a:gd name="connsiteX2" fmla="*/ 0 w 6857999"/>
              <a:gd name="connsiteY2" fmla="*/ 10841971 h 10841972"/>
              <a:gd name="connsiteX3" fmla="*/ 0 w 6857999"/>
              <a:gd name="connsiteY3" fmla="*/ 0 h 10841972"/>
              <a:gd name="connsiteX4" fmla="*/ 6857999 w 6857999"/>
              <a:gd name="connsiteY4" fmla="*/ 6575903 h 108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10841972">
                <a:moveTo>
                  <a:pt x="6857999" y="6575903"/>
                </a:moveTo>
                <a:lnTo>
                  <a:pt x="6857999" y="10841972"/>
                </a:lnTo>
                <a:lnTo>
                  <a:pt x="0" y="10841971"/>
                </a:lnTo>
                <a:lnTo>
                  <a:pt x="0" y="0"/>
                </a:lnTo>
                <a:cubicBezTo>
                  <a:pt x="2286000" y="2264641"/>
                  <a:pt x="4571999" y="4311262"/>
                  <a:pt x="6857999" y="6575903"/>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flipH="1">
            <a:off x="8574397" y="4055809"/>
            <a:ext cx="3617609" cy="2802195"/>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10800000">
            <a:off x="-2" y="-8"/>
            <a:ext cx="4035733" cy="6857999"/>
          </a:xfrm>
          <a:prstGeom prst="triangle">
            <a:avLst>
              <a:gd name="adj" fmla="val 100000"/>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9"/>
          <p:cNvSpPr>
            <a:spLocks/>
          </p:cNvSpPr>
          <p:nvPr>
            <p:custDataLst>
              <p:tags r:id="rId1"/>
            </p:custDataLst>
          </p:nvPr>
        </p:nvSpPr>
        <p:spPr bwMode="auto">
          <a:xfrm>
            <a:off x="2370078" y="4442221"/>
            <a:ext cx="909093" cy="947139"/>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3" name="任意多边形 10"/>
          <p:cNvSpPr>
            <a:spLocks/>
          </p:cNvSpPr>
          <p:nvPr>
            <p:custDataLst>
              <p:tags r:id="rId2"/>
            </p:custDataLst>
          </p:nvPr>
        </p:nvSpPr>
        <p:spPr bwMode="auto">
          <a:xfrm>
            <a:off x="2324021" y="1550746"/>
            <a:ext cx="6808183" cy="3668409"/>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solidFill>
          <a:ln>
            <a:noFill/>
          </a:ln>
        </p:spPr>
        <p:txBody>
          <a:bodyPr anchor="ctr"/>
          <a:lstStyle/>
          <a:p>
            <a:pPr>
              <a:defRPr/>
            </a:pPr>
            <a:endParaRPr lang="zh-CN" altLang="en-US"/>
          </a:p>
        </p:txBody>
      </p:sp>
      <p:sp>
        <p:nvSpPr>
          <p:cNvPr id="4" name="任意多边形 11"/>
          <p:cNvSpPr>
            <a:spLocks/>
          </p:cNvSpPr>
          <p:nvPr>
            <p:custDataLst>
              <p:tags r:id="rId3"/>
            </p:custDataLst>
          </p:nvPr>
        </p:nvSpPr>
        <p:spPr bwMode="auto">
          <a:xfrm>
            <a:off x="2942560" y="1473467"/>
            <a:ext cx="6561887" cy="354025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bg1"/>
          </a:solidFill>
          <a:ln>
            <a:noFill/>
          </a:ln>
          <a:effectLst>
            <a:outerShdw dist="63500" dir="2700000" algn="tl" rotWithShape="0">
              <a:prstClr val="black">
                <a:alpha val="20000"/>
              </a:prstClr>
            </a:outerShdw>
          </a:effectLst>
        </p:spPr>
        <p:txBody>
          <a:bodyPr anchor="ctr"/>
          <a:lstStyle/>
          <a:p>
            <a:endParaRPr lang="zh-CN" altLang="en-US"/>
          </a:p>
        </p:txBody>
      </p:sp>
      <p:sp>
        <p:nvSpPr>
          <p:cNvPr id="5" name="任意多边形 12"/>
          <p:cNvSpPr>
            <a:spLocks/>
          </p:cNvSpPr>
          <p:nvPr>
            <p:custDataLst>
              <p:tags r:id="rId4"/>
            </p:custDataLst>
          </p:nvPr>
        </p:nvSpPr>
        <p:spPr bwMode="auto">
          <a:xfrm>
            <a:off x="8887907" y="4209942"/>
            <a:ext cx="558672" cy="704847"/>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bg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6" name="任意多边形 13"/>
          <p:cNvSpPr>
            <a:spLocks/>
          </p:cNvSpPr>
          <p:nvPr>
            <p:custDataLst>
              <p:tags r:id="rId5"/>
            </p:custDataLst>
          </p:nvPr>
        </p:nvSpPr>
        <p:spPr bwMode="auto">
          <a:xfrm>
            <a:off x="7978817" y="5042944"/>
            <a:ext cx="1021227" cy="360433"/>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4"/>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10" name="矩形 9"/>
          <p:cNvSpPr/>
          <p:nvPr/>
        </p:nvSpPr>
        <p:spPr>
          <a:xfrm>
            <a:off x="4065358" y="2968211"/>
            <a:ext cx="3691656" cy="952136"/>
          </a:xfrm>
          <a:prstGeom prst="rect">
            <a:avLst/>
          </a:prstGeom>
        </p:spPr>
        <p:txBody>
          <a:bodyPr wrap="square">
            <a:spAutoFit/>
          </a:bodyPr>
          <a:lstStyle/>
          <a:p>
            <a:r>
              <a:rPr lang="en-US" altLang="zh-CN" sz="5400" spc="300" dirty="0">
                <a:latin typeface="Akzidenz-Grotesk BQ Condensed" pitchFamily="2" charset="0"/>
                <a:ea typeface="迷你简立黑" panose="02010604000101010101" pitchFamily="2" charset="-122"/>
                <a:cs typeface="Segoe UI Black" panose="020B0A02040204020203" pitchFamily="34" charset="0"/>
              </a:rPr>
              <a:t>     Test</a:t>
            </a:r>
            <a:endParaRPr lang="zh-CN" altLang="en-US" sz="5400" spc="300" dirty="0">
              <a:latin typeface="Akzidenz-Grotesk BQ Condensed" pitchFamily="2" charset="0"/>
              <a:ea typeface="迷你简立黑" panose="02010604000101010101" pitchFamily="2" charset="-122"/>
              <a:cs typeface="Segoe UI Black" panose="020B0A02040204020203" pitchFamily="34" charset="0"/>
            </a:endParaRPr>
          </a:p>
        </p:txBody>
      </p:sp>
      <p:sp>
        <p:nvSpPr>
          <p:cNvPr id="11" name="矩形 10"/>
          <p:cNvSpPr/>
          <p:nvPr/>
        </p:nvSpPr>
        <p:spPr>
          <a:xfrm rot="21151932">
            <a:off x="5703546" y="460986"/>
            <a:ext cx="3546484" cy="1446550"/>
          </a:xfrm>
          <a:prstGeom prst="rect">
            <a:avLst/>
          </a:prstGeom>
        </p:spPr>
        <p:txBody>
          <a:bodyPr wrap="none">
            <a:spAutoFit/>
          </a:bodyPr>
          <a:lstStyle/>
          <a:p>
            <a:r>
              <a:rPr lang="en-US" altLang="zh-CN"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rPr>
              <a:t>PART 6</a:t>
            </a:r>
            <a:endParaRPr lang="zh-CN" altLang="en-US"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16" name="直接连接符 15"/>
          <p:cNvCxnSpPr/>
          <p:nvPr/>
        </p:nvCxnSpPr>
        <p:spPr>
          <a:xfrm>
            <a:off x="3369662" y="2661411"/>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79171" y="4194658"/>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78"/>
          <p:cNvSpPr/>
          <p:nvPr/>
        </p:nvSpPr>
        <p:spPr>
          <a:xfrm flipH="1">
            <a:off x="8574398" y="6094739"/>
            <a:ext cx="1693559" cy="763260"/>
          </a:xfrm>
          <a:custGeom>
            <a:avLst/>
            <a:gdLst>
              <a:gd name="connsiteX0" fmla="*/ 708196 w 1693558"/>
              <a:gd name="connsiteY0" fmla="*/ 0 h 763260"/>
              <a:gd name="connsiteX1" fmla="*/ 0 w 1693558"/>
              <a:gd name="connsiteY1" fmla="*/ 763260 h 763260"/>
              <a:gd name="connsiteX2" fmla="*/ 1693558 w 1693558"/>
              <a:gd name="connsiteY2" fmla="*/ 763260 h 763260"/>
            </a:gdLst>
            <a:ahLst/>
            <a:cxnLst>
              <a:cxn ang="0">
                <a:pos x="connsiteX0" y="connsiteY0"/>
              </a:cxn>
              <a:cxn ang="0">
                <a:pos x="connsiteX1" y="connsiteY1"/>
              </a:cxn>
              <a:cxn ang="0">
                <a:pos x="connsiteX2" y="connsiteY2"/>
              </a:cxn>
            </a:cxnLst>
            <a:rect l="l" t="t" r="r" b="b"/>
            <a:pathLst>
              <a:path w="1693558" h="763260">
                <a:moveTo>
                  <a:pt x="708196" y="0"/>
                </a:moveTo>
                <a:lnTo>
                  <a:pt x="0" y="763260"/>
                </a:lnTo>
                <a:lnTo>
                  <a:pt x="1693558" y="76326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848976605"/>
      </p:ext>
    </p:extLst>
  </p:cSld>
  <p:clrMapOvr>
    <a:masterClrMapping/>
  </p:clrMapOvr>
  <mc:AlternateContent xmlns:mc="http://schemas.openxmlformats.org/markup-compatibility/2006">
    <mc:Choice xmlns:p14="http://schemas.microsoft.com/office/powerpoint/2010/main" Requires="p14">
      <p:transition spd="slow" p14:dur="2000" advTm="143"/>
    </mc:Choice>
    <mc:Fallback>
      <p:transition spd="slow" advTm="14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16200000">
            <a:off x="3342019" y="-1991986"/>
            <a:ext cx="6857999" cy="10841972"/>
          </a:xfrm>
          <a:custGeom>
            <a:avLst/>
            <a:gdLst>
              <a:gd name="connsiteX0" fmla="*/ 6857999 w 6857999"/>
              <a:gd name="connsiteY0" fmla="*/ 6793924 h 10841972"/>
              <a:gd name="connsiteX1" fmla="*/ 6857999 w 6857999"/>
              <a:gd name="connsiteY1" fmla="*/ 10841972 h 10841972"/>
              <a:gd name="connsiteX2" fmla="*/ 0 w 6857999"/>
              <a:gd name="connsiteY2" fmla="*/ 10841971 h 10841972"/>
              <a:gd name="connsiteX3" fmla="*/ 0 w 6857999"/>
              <a:gd name="connsiteY3" fmla="*/ 0 h 10841972"/>
            </a:gdLst>
            <a:ahLst/>
            <a:cxnLst>
              <a:cxn ang="0">
                <a:pos x="connsiteX0" y="connsiteY0"/>
              </a:cxn>
              <a:cxn ang="0">
                <a:pos x="connsiteX1" y="connsiteY1"/>
              </a:cxn>
              <a:cxn ang="0">
                <a:pos x="connsiteX2" y="connsiteY2"/>
              </a:cxn>
              <a:cxn ang="0">
                <a:pos x="connsiteX3" y="connsiteY3"/>
              </a:cxn>
            </a:cxnLst>
            <a:rect l="l" t="t" r="r" b="b"/>
            <a:pathLst>
              <a:path w="6857999" h="10841972">
                <a:moveTo>
                  <a:pt x="6857999" y="6793924"/>
                </a:moveTo>
                <a:lnTo>
                  <a:pt x="6857999" y="10841972"/>
                </a:lnTo>
                <a:lnTo>
                  <a:pt x="0" y="10841971"/>
                </a:lnTo>
                <a:lnTo>
                  <a:pt x="0"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rot="16200000">
            <a:off x="8565896" y="-374393"/>
            <a:ext cx="3251713" cy="4000500"/>
          </a:xfrm>
          <a:prstGeom prst="triangle">
            <a:avLst>
              <a:gd name="adj" fmla="val 100000"/>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0" y="4055806"/>
            <a:ext cx="3250546" cy="2802194"/>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350031" y="5974311"/>
            <a:ext cx="1900517" cy="883691"/>
          </a:xfrm>
          <a:custGeom>
            <a:avLst/>
            <a:gdLst>
              <a:gd name="connsiteX0" fmla="*/ 875435 w 1900517"/>
              <a:gd name="connsiteY0" fmla="*/ 0 h 883691"/>
              <a:gd name="connsiteX1" fmla="*/ 1900517 w 1900517"/>
              <a:gd name="connsiteY1" fmla="*/ 883691 h 883691"/>
              <a:gd name="connsiteX2" fmla="*/ 0 w 1900517"/>
              <a:gd name="connsiteY2" fmla="*/ 883691 h 883691"/>
            </a:gdLst>
            <a:ahLst/>
            <a:cxnLst>
              <a:cxn ang="0">
                <a:pos x="connsiteX0" y="connsiteY0"/>
              </a:cxn>
              <a:cxn ang="0">
                <a:pos x="connsiteX1" y="connsiteY1"/>
              </a:cxn>
              <a:cxn ang="0">
                <a:pos x="connsiteX2" y="connsiteY2"/>
              </a:cxn>
            </a:cxnLst>
            <a:rect l="l" t="t" r="r" b="b"/>
            <a:pathLst>
              <a:path w="1900517" h="883691">
                <a:moveTo>
                  <a:pt x="875435" y="0"/>
                </a:moveTo>
                <a:lnTo>
                  <a:pt x="1900517" y="883691"/>
                </a:lnTo>
                <a:lnTo>
                  <a:pt x="0" y="883691"/>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8900000">
            <a:off x="-1299503" y="169325"/>
            <a:ext cx="4598616" cy="1706432"/>
          </a:xfrm>
          <a:custGeom>
            <a:avLst/>
            <a:gdLst>
              <a:gd name="connsiteX0" fmla="*/ 3083192 w 4598616"/>
              <a:gd name="connsiteY0" fmla="*/ 191008 h 1706432"/>
              <a:gd name="connsiteX1" fmla="*/ 4598616 w 4598616"/>
              <a:gd name="connsiteY1" fmla="*/ 1706432 h 1706432"/>
              <a:gd name="connsiteX2" fmla="*/ 0 w 4598616"/>
              <a:gd name="connsiteY2" fmla="*/ 1706432 h 1706432"/>
              <a:gd name="connsiteX3" fmla="*/ 1505123 w 4598616"/>
              <a:gd name="connsiteY3" fmla="*/ 201309 h 1706432"/>
              <a:gd name="connsiteX4" fmla="*/ 2314875 w 4598616"/>
              <a:gd name="connsiteY4" fmla="*/ 0 h 1706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8616" h="1706432">
                <a:moveTo>
                  <a:pt x="3083192" y="191008"/>
                </a:moveTo>
                <a:lnTo>
                  <a:pt x="4598616" y="1706432"/>
                </a:lnTo>
                <a:lnTo>
                  <a:pt x="0" y="1706432"/>
                </a:lnTo>
                <a:lnTo>
                  <a:pt x="1505123" y="201309"/>
                </a:lnTo>
                <a:lnTo>
                  <a:pt x="2314875" y="0"/>
                </a:lnTo>
                <a:close/>
              </a:path>
            </a:pathLst>
          </a:custGeom>
          <a:solidFill>
            <a:schemeClr val="bg2"/>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矩形 7"/>
          <p:cNvSpPr/>
          <p:nvPr/>
        </p:nvSpPr>
        <p:spPr>
          <a:xfrm rot="18900000">
            <a:off x="-449400" y="591957"/>
            <a:ext cx="3536674" cy="769441"/>
          </a:xfrm>
          <a:prstGeom prst="rect">
            <a:avLst/>
          </a:prstGeom>
        </p:spPr>
        <p:txBody>
          <a:bodyPr wrap="square">
            <a:spAutoFit/>
          </a:bodyPr>
          <a:lstStyle/>
          <a:p>
            <a:r>
              <a:rPr lang="en-US" altLang="zh-CN" sz="44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rPr>
              <a:t>CONTENTS</a:t>
            </a:r>
            <a:endParaRPr lang="zh-CN" altLang="en-US" sz="44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12" name="矩形 11"/>
          <p:cNvSpPr/>
          <p:nvPr/>
        </p:nvSpPr>
        <p:spPr>
          <a:xfrm>
            <a:off x="4968446" y="549845"/>
            <a:ext cx="1414618" cy="523220"/>
          </a:xfrm>
          <a:prstGeom prst="rect">
            <a:avLst/>
          </a:prstGeom>
        </p:spPr>
        <p:txBody>
          <a:bodyPr wrap="none">
            <a:spAutoFit/>
          </a:bodyPr>
          <a:lstStyle/>
          <a:p>
            <a:r>
              <a:rPr lang="en-US" altLang="zh-CN"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rPr>
              <a:t>PART 1</a:t>
            </a:r>
            <a:endParaRPr lang="zh-CN" altLang="en-US"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13" name="矩形 12"/>
          <p:cNvSpPr/>
          <p:nvPr/>
        </p:nvSpPr>
        <p:spPr>
          <a:xfrm>
            <a:off x="4239722" y="1377524"/>
            <a:ext cx="1414618" cy="523220"/>
          </a:xfrm>
          <a:prstGeom prst="rect">
            <a:avLst/>
          </a:prstGeom>
        </p:spPr>
        <p:txBody>
          <a:bodyPr wrap="none">
            <a:spAutoFit/>
          </a:bodyPr>
          <a:lstStyle/>
          <a:p>
            <a:r>
              <a:rPr lang="en-US" altLang="zh-CN"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rPr>
              <a:t>PART 2</a:t>
            </a:r>
            <a:endParaRPr lang="zh-CN" altLang="en-US"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14" name="矩形 13"/>
          <p:cNvSpPr/>
          <p:nvPr/>
        </p:nvSpPr>
        <p:spPr>
          <a:xfrm>
            <a:off x="3364970" y="2164609"/>
            <a:ext cx="1414618" cy="523220"/>
          </a:xfrm>
          <a:prstGeom prst="rect">
            <a:avLst/>
          </a:prstGeom>
        </p:spPr>
        <p:txBody>
          <a:bodyPr wrap="none">
            <a:spAutoFit/>
          </a:bodyPr>
          <a:lstStyle/>
          <a:p>
            <a:r>
              <a:rPr lang="en-US" altLang="zh-CN"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rPr>
              <a:t>PART 3</a:t>
            </a:r>
            <a:endParaRPr lang="zh-CN" altLang="en-US"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15" name="矩形 14"/>
          <p:cNvSpPr/>
          <p:nvPr/>
        </p:nvSpPr>
        <p:spPr>
          <a:xfrm>
            <a:off x="2702122" y="3127083"/>
            <a:ext cx="1414618" cy="523220"/>
          </a:xfrm>
          <a:prstGeom prst="rect">
            <a:avLst/>
          </a:prstGeom>
        </p:spPr>
        <p:txBody>
          <a:bodyPr wrap="none">
            <a:spAutoFit/>
          </a:bodyPr>
          <a:lstStyle/>
          <a:p>
            <a:r>
              <a:rPr lang="en-US" altLang="zh-CN"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rPr>
              <a:t>PART 4</a:t>
            </a:r>
            <a:endParaRPr lang="zh-CN" altLang="en-US"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16" name="直接连接符 15"/>
          <p:cNvCxnSpPr/>
          <p:nvPr/>
        </p:nvCxnSpPr>
        <p:spPr>
          <a:xfrm>
            <a:off x="5050693" y="1022541"/>
            <a:ext cx="2002692" cy="0"/>
          </a:xfrm>
          <a:prstGeom prst="line">
            <a:avLst/>
          </a:prstGeom>
          <a:ln w="38100">
            <a:solidFill>
              <a:srgbClr val="826C4A"/>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77783" y="1880581"/>
            <a:ext cx="2002692" cy="0"/>
          </a:xfrm>
          <a:prstGeom prst="line">
            <a:avLst/>
          </a:prstGeom>
          <a:ln w="38100">
            <a:solidFill>
              <a:srgbClr val="826C4A"/>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433622" y="2709992"/>
            <a:ext cx="2002692" cy="0"/>
          </a:xfrm>
          <a:prstGeom prst="line">
            <a:avLst/>
          </a:prstGeom>
          <a:ln w="38100">
            <a:solidFill>
              <a:srgbClr val="826C4A"/>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00253" y="3662380"/>
            <a:ext cx="2002692" cy="0"/>
          </a:xfrm>
          <a:prstGeom prst="line">
            <a:avLst/>
          </a:prstGeom>
          <a:ln w="38100">
            <a:solidFill>
              <a:srgbClr val="826C4A"/>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314419" y="740527"/>
            <a:ext cx="4074000" cy="584775"/>
          </a:xfrm>
          <a:prstGeom prst="rect">
            <a:avLst/>
          </a:prstGeom>
        </p:spPr>
        <p:txBody>
          <a:bodyPr wrap="none">
            <a:spAutoFit/>
          </a:bodyPr>
          <a:lstStyle/>
          <a:p>
            <a:r>
              <a:rPr lang="en-US" altLang="zh-CN"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rPr>
              <a:t>Problem Statement</a:t>
            </a:r>
            <a:endParaRPr lang="zh-CN" altLang="en-US"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22" name="矩形 21"/>
          <p:cNvSpPr/>
          <p:nvPr/>
        </p:nvSpPr>
        <p:spPr>
          <a:xfrm>
            <a:off x="6454020" y="1560343"/>
            <a:ext cx="1835182" cy="584775"/>
          </a:xfrm>
          <a:prstGeom prst="rect">
            <a:avLst/>
          </a:prstGeom>
        </p:spPr>
        <p:txBody>
          <a:bodyPr wrap="none">
            <a:spAutoFit/>
          </a:bodyPr>
          <a:lstStyle/>
          <a:p>
            <a:r>
              <a:rPr lang="en-US" altLang="zh-CN"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rPr>
              <a:t>Analysis</a:t>
            </a:r>
            <a:endParaRPr lang="zh-CN" altLang="en-US"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23" name="矩形 22"/>
          <p:cNvSpPr/>
          <p:nvPr/>
        </p:nvSpPr>
        <p:spPr>
          <a:xfrm>
            <a:off x="5723307" y="2451749"/>
            <a:ext cx="1537600" cy="584775"/>
          </a:xfrm>
          <a:prstGeom prst="rect">
            <a:avLst/>
          </a:prstGeom>
        </p:spPr>
        <p:txBody>
          <a:bodyPr wrap="none">
            <a:spAutoFit/>
          </a:bodyPr>
          <a:lstStyle/>
          <a:p>
            <a:r>
              <a:rPr lang="en-US" altLang="zh-CN"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rPr>
              <a:t>Design</a:t>
            </a:r>
            <a:endParaRPr lang="zh-CN" altLang="en-US"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24" name="矩形 23"/>
          <p:cNvSpPr/>
          <p:nvPr/>
        </p:nvSpPr>
        <p:spPr>
          <a:xfrm>
            <a:off x="4660053" y="3369997"/>
            <a:ext cx="3406958" cy="584775"/>
          </a:xfrm>
          <a:prstGeom prst="rect">
            <a:avLst/>
          </a:prstGeom>
        </p:spPr>
        <p:txBody>
          <a:bodyPr wrap="none">
            <a:spAutoFit/>
          </a:bodyPr>
          <a:lstStyle/>
          <a:p>
            <a:r>
              <a:rPr lang="en-US" altLang="zh-CN"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rPr>
              <a:t>Implementation</a:t>
            </a:r>
            <a:endParaRPr lang="zh-CN" altLang="en-US"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25" name="直接连接符 24">
            <a:extLst>
              <a:ext uri="{FF2B5EF4-FFF2-40B4-BE49-F238E27FC236}">
                <a16:creationId xmlns:a16="http://schemas.microsoft.com/office/drawing/2014/main" id="{7672E88F-94C3-4E7D-AC2B-C0B3767D2D14}"/>
              </a:ext>
            </a:extLst>
          </p:cNvPr>
          <p:cNvCxnSpPr/>
          <p:nvPr/>
        </p:nvCxnSpPr>
        <p:spPr>
          <a:xfrm>
            <a:off x="1625274" y="4518660"/>
            <a:ext cx="2002692" cy="0"/>
          </a:xfrm>
          <a:prstGeom prst="line">
            <a:avLst/>
          </a:prstGeom>
          <a:ln w="38100">
            <a:solidFill>
              <a:srgbClr val="826C4A"/>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F0873A8F-F0F1-4EF5-BBE2-4AFFCA3E60BC}"/>
              </a:ext>
            </a:extLst>
          </p:cNvPr>
          <p:cNvSpPr/>
          <p:nvPr/>
        </p:nvSpPr>
        <p:spPr>
          <a:xfrm>
            <a:off x="1814359" y="3995440"/>
            <a:ext cx="1414618" cy="523220"/>
          </a:xfrm>
          <a:prstGeom prst="rect">
            <a:avLst/>
          </a:prstGeom>
        </p:spPr>
        <p:txBody>
          <a:bodyPr wrap="none">
            <a:spAutoFit/>
          </a:bodyPr>
          <a:lstStyle/>
          <a:p>
            <a:r>
              <a:rPr lang="en-US" altLang="zh-CN"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rPr>
              <a:t>PART 5</a:t>
            </a:r>
            <a:endParaRPr lang="zh-CN" altLang="en-US"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27" name="矩形 26">
            <a:extLst>
              <a:ext uri="{FF2B5EF4-FFF2-40B4-BE49-F238E27FC236}">
                <a16:creationId xmlns:a16="http://schemas.microsoft.com/office/drawing/2014/main" id="{8A639AF9-BD5C-4CAC-9081-43EA6D619816}"/>
              </a:ext>
            </a:extLst>
          </p:cNvPr>
          <p:cNvSpPr/>
          <p:nvPr/>
        </p:nvSpPr>
        <p:spPr>
          <a:xfrm>
            <a:off x="3189054" y="5097598"/>
            <a:ext cx="999569" cy="584775"/>
          </a:xfrm>
          <a:prstGeom prst="rect">
            <a:avLst/>
          </a:prstGeom>
        </p:spPr>
        <p:txBody>
          <a:bodyPr wrap="none">
            <a:spAutoFit/>
          </a:bodyPr>
          <a:lstStyle/>
          <a:p>
            <a:r>
              <a:rPr lang="en-US" altLang="zh-CN"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rPr>
              <a:t>Test</a:t>
            </a:r>
            <a:endParaRPr lang="zh-CN" altLang="en-US" sz="3200" spc="300" dirty="0">
              <a:solidFill>
                <a:schemeClr val="bg1"/>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31" name="直接连接符 30">
            <a:extLst>
              <a:ext uri="{FF2B5EF4-FFF2-40B4-BE49-F238E27FC236}">
                <a16:creationId xmlns:a16="http://schemas.microsoft.com/office/drawing/2014/main" id="{C3C2C50F-350C-42D2-A45F-AA507BA974FC}"/>
              </a:ext>
            </a:extLst>
          </p:cNvPr>
          <p:cNvCxnSpPr/>
          <p:nvPr/>
        </p:nvCxnSpPr>
        <p:spPr>
          <a:xfrm>
            <a:off x="813014" y="5404160"/>
            <a:ext cx="2002692" cy="0"/>
          </a:xfrm>
          <a:prstGeom prst="line">
            <a:avLst/>
          </a:prstGeom>
          <a:ln w="38100">
            <a:solidFill>
              <a:srgbClr val="826C4A"/>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A0869F5-8377-4992-A443-294AF9F6E4A1}"/>
              </a:ext>
            </a:extLst>
          </p:cNvPr>
          <p:cNvSpPr/>
          <p:nvPr/>
        </p:nvSpPr>
        <p:spPr>
          <a:xfrm>
            <a:off x="853327" y="4812449"/>
            <a:ext cx="1414618" cy="523220"/>
          </a:xfrm>
          <a:prstGeom prst="rect">
            <a:avLst/>
          </a:prstGeom>
        </p:spPr>
        <p:txBody>
          <a:bodyPr wrap="none">
            <a:spAutoFit/>
          </a:bodyPr>
          <a:lstStyle/>
          <a:p>
            <a:r>
              <a:rPr lang="en-US" altLang="zh-CN"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rPr>
              <a:t>PART 6</a:t>
            </a:r>
            <a:endParaRPr lang="zh-CN" altLang="en-US" sz="2800" spc="300" dirty="0">
              <a:solidFill>
                <a:schemeClr val="tx1">
                  <a:lumMod val="75000"/>
                  <a:lumOff val="25000"/>
                </a:schemeClr>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3" name="文本框 2">
            <a:extLst>
              <a:ext uri="{FF2B5EF4-FFF2-40B4-BE49-F238E27FC236}">
                <a16:creationId xmlns:a16="http://schemas.microsoft.com/office/drawing/2014/main" id="{295CF6FB-6E25-4DFE-AAAB-B786DDE67BD3}"/>
              </a:ext>
            </a:extLst>
          </p:cNvPr>
          <p:cNvSpPr txBox="1"/>
          <p:nvPr/>
        </p:nvSpPr>
        <p:spPr>
          <a:xfrm>
            <a:off x="3924364" y="4230698"/>
            <a:ext cx="2721935" cy="584775"/>
          </a:xfrm>
          <a:prstGeom prst="rect">
            <a:avLst/>
          </a:prstGeom>
          <a:noFill/>
        </p:spPr>
        <p:txBody>
          <a:bodyPr wrap="square" rtlCol="0">
            <a:spAutoFit/>
          </a:bodyPr>
          <a:lstStyle/>
          <a:p>
            <a:r>
              <a:rPr lang="en-US" altLang="zh-CN" sz="3200" dirty="0">
                <a:solidFill>
                  <a:schemeClr val="bg1"/>
                </a:solidFill>
              </a:rPr>
              <a:t>Innovation</a:t>
            </a:r>
            <a:endParaRPr lang="zh-CN" altLang="en-US" sz="3200" dirty="0">
              <a:solidFill>
                <a:schemeClr val="bg1"/>
              </a:solidFill>
            </a:endParaRPr>
          </a:p>
        </p:txBody>
      </p:sp>
    </p:spTree>
    <p:extLst>
      <p:ext uri="{BB962C8B-B14F-4D97-AF65-F5344CB8AC3E}">
        <p14:creationId xmlns:p14="http://schemas.microsoft.com/office/powerpoint/2010/main" val="1647576479"/>
      </p:ext>
    </p:extLst>
  </p:cSld>
  <p:clrMapOvr>
    <a:masterClrMapping/>
  </p:clrMapOvr>
  <mc:AlternateContent xmlns:mc="http://schemas.openxmlformats.org/markup-compatibility/2006">
    <mc:Choice xmlns:p14="http://schemas.microsoft.com/office/powerpoint/2010/main" Requires="p14">
      <p:transition spd="slow" p14:dur="2000" advTm="3534"/>
    </mc:Choice>
    <mc:Fallback>
      <p:transition spd="slow" advTm="353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p:cNvSpPr txBox="1"/>
          <p:nvPr/>
        </p:nvSpPr>
        <p:spPr>
          <a:xfrm>
            <a:off x="578996" y="205046"/>
            <a:ext cx="11034008" cy="6447791"/>
          </a:xfrm>
          <a:prstGeom prst="rect">
            <a:avLst/>
          </a:prstGeom>
          <a:noFill/>
          <a:effectLst/>
        </p:spPr>
        <p:txBody>
          <a:bodyPr wrap="square" rtlCol="0">
            <a:spAutoFit/>
          </a:bodyPr>
          <a:lstStyle/>
          <a:p>
            <a:pPr algn="ctr"/>
            <a:r>
              <a:rPr lang="en-US" altLang="zh-CN" sz="41299" dirty="0">
                <a:solidFill>
                  <a:prstClr val="black">
                    <a:lumMod val="75000"/>
                    <a:lumOff val="25000"/>
                    <a:alpha val="5000"/>
                  </a:prstClr>
                </a:solidFill>
                <a:latin typeface="Akzidenz-Grotesk BQ Condensed" pitchFamily="2" charset="0"/>
                <a:ea typeface="冬青黑体简体中文 W3" panose="020B0300000000000000" pitchFamily="34" charset="-122"/>
              </a:rPr>
              <a:t>2019</a:t>
            </a:r>
            <a:endParaRPr lang="zh-CN" altLang="en-US" sz="41299" dirty="0">
              <a:solidFill>
                <a:prstClr val="black">
                  <a:lumMod val="75000"/>
                  <a:lumOff val="25000"/>
                  <a:alpha val="5000"/>
                </a:prstClr>
              </a:solidFill>
              <a:latin typeface="Akzidenz-Grotesk BQ Condensed" pitchFamily="2" charset="0"/>
              <a:ea typeface="冬青黑体简体中文 W3" panose="020B0300000000000000" pitchFamily="34" charset="-122"/>
            </a:endParaRPr>
          </a:p>
        </p:txBody>
      </p:sp>
      <p:sp>
        <p:nvSpPr>
          <p:cNvPr id="6" name="等腰三角形 5"/>
          <p:cNvSpPr/>
          <p:nvPr/>
        </p:nvSpPr>
        <p:spPr>
          <a:xfrm flipV="1">
            <a:off x="1" y="0"/>
            <a:ext cx="4499364" cy="3288323"/>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5" name="等腰三角形 4"/>
          <p:cNvSpPr/>
          <p:nvPr/>
        </p:nvSpPr>
        <p:spPr>
          <a:xfrm flipV="1">
            <a:off x="1" y="0"/>
            <a:ext cx="8721969" cy="211015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等腰三角形 2"/>
          <p:cNvSpPr/>
          <p:nvPr/>
        </p:nvSpPr>
        <p:spPr>
          <a:xfrm flipV="1">
            <a:off x="0" y="0"/>
            <a:ext cx="3042138" cy="2110154"/>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等腰三角形 6"/>
          <p:cNvSpPr/>
          <p:nvPr/>
        </p:nvSpPr>
        <p:spPr>
          <a:xfrm flipH="1">
            <a:off x="10134605" y="3569681"/>
            <a:ext cx="2057399" cy="3288323"/>
          </a:xfrm>
          <a:prstGeom prst="triangle">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8" name="等腰三角形 7"/>
          <p:cNvSpPr/>
          <p:nvPr/>
        </p:nvSpPr>
        <p:spPr>
          <a:xfrm flipH="1">
            <a:off x="7353299" y="4747848"/>
            <a:ext cx="4838700" cy="211015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等腰三角形 8"/>
          <p:cNvSpPr/>
          <p:nvPr/>
        </p:nvSpPr>
        <p:spPr>
          <a:xfrm flipH="1">
            <a:off x="7772403" y="5753104"/>
            <a:ext cx="4419599" cy="1104899"/>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文本框 46"/>
          <p:cNvSpPr txBox="1"/>
          <p:nvPr/>
        </p:nvSpPr>
        <p:spPr>
          <a:xfrm>
            <a:off x="2014731" y="3196752"/>
            <a:ext cx="8229603" cy="1200329"/>
          </a:xfrm>
          <a:prstGeom prst="rect">
            <a:avLst/>
          </a:prstGeom>
          <a:noFill/>
          <a:effectLst/>
        </p:spPr>
        <p:txBody>
          <a:bodyPr wrap="square" rtlCol="0">
            <a:spAutoFit/>
          </a:bodyPr>
          <a:lstStyle/>
          <a:p>
            <a:pPr algn="ctr"/>
            <a:r>
              <a:rPr lang="en-US" altLang="zh-CN" sz="7200" dirty="0">
                <a:solidFill>
                  <a:prstClr val="black">
                    <a:lumMod val="75000"/>
                    <a:lumOff val="25000"/>
                  </a:prstClr>
                </a:solidFill>
                <a:latin typeface="Akzidenz-Grotesk BQ Condensed" pitchFamily="2" charset="0"/>
                <a:ea typeface="冬青黑体简体中文 W3" panose="020B0300000000000000" pitchFamily="34" charset="-122"/>
              </a:rPr>
              <a:t>THANK GUIDANCE</a:t>
            </a:r>
          </a:p>
        </p:txBody>
      </p:sp>
    </p:spTree>
    <p:extLst>
      <p:ext uri="{BB962C8B-B14F-4D97-AF65-F5344CB8AC3E}">
        <p14:creationId xmlns:p14="http://schemas.microsoft.com/office/powerpoint/2010/main" val="25959910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2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0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20000">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14:bounceEnd="20000">
                                          <p:cBhvr additive="base">
                                            <p:cTn id="11" dur="500" fill="hold"/>
                                            <p:tgtEl>
                                              <p:spTgt spid="5"/>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20000">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14:bounceEnd="20000">
                                          <p:cBhvr additive="base">
                                            <p:cTn id="15" dur="500" fill="hold"/>
                                            <p:tgtEl>
                                              <p:spTgt spid="6"/>
                                            </p:tgtEl>
                                            <p:attrNameLst>
                                              <p:attrName>ppt_x</p:attrName>
                                            </p:attrNameLst>
                                          </p:cBhvr>
                                          <p:tavLst>
                                            <p:tav tm="0">
                                              <p:val>
                                                <p:strVal val="0-#ppt_w/2"/>
                                              </p:val>
                                            </p:tav>
                                            <p:tav tm="100000">
                                              <p:val>
                                                <p:strVal val="#ppt_x"/>
                                              </p:val>
                                            </p:tav>
                                          </p:tavLst>
                                        </p:anim>
                                        <p:anim calcmode="lin" valueType="num" p14:bounceEnd="20000">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20000">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14:bounceEnd="20000">
                                          <p:cBhvr additive="base">
                                            <p:cTn id="19"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20000">
                                      <p:stCondLst>
                                        <p:cond delay="200"/>
                                      </p:stCondLst>
                                      <p:childTnLst>
                                        <p:set>
                                          <p:cBhvr>
                                            <p:cTn id="22" dur="1" fill="hold">
                                              <p:stCondLst>
                                                <p:cond delay="0"/>
                                              </p:stCondLst>
                                            </p:cTn>
                                            <p:tgtEl>
                                              <p:spTgt spid="7"/>
                                            </p:tgtEl>
                                            <p:attrNameLst>
                                              <p:attrName>style.visibility</p:attrName>
                                            </p:attrNameLst>
                                          </p:cBhvr>
                                          <p:to>
                                            <p:strVal val="visible"/>
                                          </p:to>
                                        </p:set>
                                        <p:anim calcmode="lin" valueType="num" p14:bounceEnd="20000">
                                          <p:cBhvr additive="base">
                                            <p:cTn id="23"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20000">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14:bounceEnd="20000">
                                          <p:cBhvr additive="base">
                                            <p:cTn id="27" dur="500" fill="hold"/>
                                            <p:tgtEl>
                                              <p:spTgt spid="9"/>
                                            </p:tgtEl>
                                            <p:attrNameLst>
                                              <p:attrName>ppt_x</p:attrName>
                                            </p:attrNameLst>
                                          </p:cBhvr>
                                          <p:tavLst>
                                            <p:tav tm="0">
                                              <p:val>
                                                <p:strVal val="1+#ppt_w/2"/>
                                              </p:val>
                                            </p:tav>
                                            <p:tav tm="100000">
                                              <p:val>
                                                <p:strVal val="#ppt_x"/>
                                              </p:val>
                                            </p:tav>
                                          </p:tavLst>
                                        </p:anim>
                                        <p:anim calcmode="lin" valueType="num" p14:bounceEnd="20000">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16" presetClass="entr" presetSubtype="37" fill="hold" grpId="0" nodeType="withEffect">
                                      <p:stCondLst>
                                        <p:cond delay="1100"/>
                                      </p:stCondLst>
                                      <p:childTnLst>
                                        <p:set>
                                          <p:cBhvr>
                                            <p:cTn id="30" dur="1" fill="hold">
                                              <p:stCondLst>
                                                <p:cond delay="0"/>
                                              </p:stCondLst>
                                            </p:cTn>
                                            <p:tgtEl>
                                              <p:spTgt spid="47"/>
                                            </p:tgtEl>
                                            <p:attrNameLst>
                                              <p:attrName>style.visibility</p:attrName>
                                            </p:attrNameLst>
                                          </p:cBhvr>
                                          <p:to>
                                            <p:strVal val="visible"/>
                                          </p:to>
                                        </p:set>
                                        <p:animEffect transition="in" filter="barn(outVertical)">
                                          <p:cBhvr>
                                            <p:cTn id="31" dur="500"/>
                                            <p:tgtEl>
                                              <p:spTgt spid="47"/>
                                            </p:tgtEl>
                                          </p:cBhvr>
                                        </p:animEffect>
                                      </p:childTnLst>
                                    </p:cTn>
                                  </p:par>
                                  <p:par>
                                    <p:cTn id="32" presetID="16" presetClass="entr" presetSubtype="37" fill="hold" grpId="0" nodeType="withEffect">
                                      <p:stCondLst>
                                        <p:cond delay="1500"/>
                                      </p:stCondLst>
                                      <p:childTnLst>
                                        <p:set>
                                          <p:cBhvr>
                                            <p:cTn id="33" dur="1" fill="hold">
                                              <p:stCondLst>
                                                <p:cond delay="0"/>
                                              </p:stCondLst>
                                            </p:cTn>
                                            <p:tgtEl>
                                              <p:spTgt spid="43"/>
                                            </p:tgtEl>
                                            <p:attrNameLst>
                                              <p:attrName>style.visibility</p:attrName>
                                            </p:attrNameLst>
                                          </p:cBhvr>
                                          <p:to>
                                            <p:strVal val="visible"/>
                                          </p:to>
                                        </p:set>
                                        <p:animEffect transition="in" filter="barn(outVertical)">
                                          <p:cBhvr>
                                            <p:cTn id="3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 grpId="0" animBg="1"/>
          <p:bldP spid="5" grpId="0" animBg="1"/>
          <p:bldP spid="3" grpId="0" animBg="1"/>
          <p:bldP spid="7" grpId="0" animBg="1"/>
          <p:bldP spid="8" grpId="0" animBg="1"/>
          <p:bldP spid="9" grpId="0" animBg="1"/>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16" presetClass="entr" presetSubtype="37" fill="hold" grpId="0" nodeType="withEffect">
                                      <p:stCondLst>
                                        <p:cond delay="1100"/>
                                      </p:stCondLst>
                                      <p:childTnLst>
                                        <p:set>
                                          <p:cBhvr>
                                            <p:cTn id="30" dur="1" fill="hold">
                                              <p:stCondLst>
                                                <p:cond delay="0"/>
                                              </p:stCondLst>
                                            </p:cTn>
                                            <p:tgtEl>
                                              <p:spTgt spid="47"/>
                                            </p:tgtEl>
                                            <p:attrNameLst>
                                              <p:attrName>style.visibility</p:attrName>
                                            </p:attrNameLst>
                                          </p:cBhvr>
                                          <p:to>
                                            <p:strVal val="visible"/>
                                          </p:to>
                                        </p:set>
                                        <p:animEffect transition="in" filter="barn(outVertical)">
                                          <p:cBhvr>
                                            <p:cTn id="31" dur="500"/>
                                            <p:tgtEl>
                                              <p:spTgt spid="47"/>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500"/>
                                            <p:tgtEl>
                                              <p:spTgt spid="48"/>
                                            </p:tgtEl>
                                          </p:cBhvr>
                                        </p:animEffect>
                                      </p:childTnLst>
                                    </p:cTn>
                                  </p:par>
                                  <p:par>
                                    <p:cTn id="35" presetID="16" presetClass="entr" presetSubtype="37" fill="hold" grpId="0" nodeType="withEffect">
                                      <p:stCondLst>
                                        <p:cond delay="1500"/>
                                      </p:stCondLst>
                                      <p:childTnLst>
                                        <p:set>
                                          <p:cBhvr>
                                            <p:cTn id="36" dur="1" fill="hold">
                                              <p:stCondLst>
                                                <p:cond delay="0"/>
                                              </p:stCondLst>
                                            </p:cTn>
                                            <p:tgtEl>
                                              <p:spTgt spid="43"/>
                                            </p:tgtEl>
                                            <p:attrNameLst>
                                              <p:attrName>style.visibility</p:attrName>
                                            </p:attrNameLst>
                                          </p:cBhvr>
                                          <p:to>
                                            <p:strVal val="visible"/>
                                          </p:to>
                                        </p:set>
                                        <p:animEffect transition="in" filter="barn(outVertical)">
                                          <p:cBhvr>
                                            <p:cTn id="37" dur="500"/>
                                            <p:tgtEl>
                                              <p:spTgt spid="43"/>
                                            </p:tgtEl>
                                          </p:cBhvr>
                                        </p:animEffect>
                                      </p:childTnLst>
                                    </p:cTn>
                                  </p:par>
                                </p:childTnLst>
                              </p:cTn>
                            </p:par>
                            <p:par>
                              <p:cTn id="38" fill="hold">
                                <p:stCondLst>
                                  <p:cond delay="2000"/>
                                </p:stCondLst>
                                <p:childTnLst>
                                  <p:par>
                                    <p:cTn id="39" presetID="23" presetClass="entr" presetSubtype="32" fill="hold"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strVal val="4*#ppt_w"/>
                                              </p:val>
                                            </p:tav>
                                            <p:tav tm="100000">
                                              <p:val>
                                                <p:strVal val="#ppt_w"/>
                                              </p:val>
                                            </p:tav>
                                          </p:tavLst>
                                        </p:anim>
                                        <p:anim calcmode="lin" valueType="num">
                                          <p:cBhvr>
                                            <p:cTn id="42" dur="500" fill="hold"/>
                                            <p:tgtEl>
                                              <p:spTgt spid="10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 grpId="0" animBg="1"/>
          <p:bldP spid="5" grpId="0" animBg="1"/>
          <p:bldP spid="3" grpId="0" animBg="1"/>
          <p:bldP spid="7" grpId="0" animBg="1"/>
          <p:bldP spid="8" grpId="0" animBg="1"/>
          <p:bldP spid="9" grpId="0" animBg="1"/>
          <p:bldP spid="47" grpId="0"/>
          <p:bldP spid="4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任意多边形 76"/>
          <p:cNvSpPr/>
          <p:nvPr/>
        </p:nvSpPr>
        <p:spPr>
          <a:xfrm rot="5400000" flipH="1">
            <a:off x="1704976" y="-1704977"/>
            <a:ext cx="6857999" cy="10267951"/>
          </a:xfrm>
          <a:custGeom>
            <a:avLst/>
            <a:gdLst>
              <a:gd name="connsiteX0" fmla="*/ 6857999 w 6857999"/>
              <a:gd name="connsiteY0" fmla="*/ 6793924 h 10841972"/>
              <a:gd name="connsiteX1" fmla="*/ 6857999 w 6857999"/>
              <a:gd name="connsiteY1" fmla="*/ 10841972 h 10841972"/>
              <a:gd name="connsiteX2" fmla="*/ 0 w 6857999"/>
              <a:gd name="connsiteY2" fmla="*/ 10841971 h 10841972"/>
              <a:gd name="connsiteX3" fmla="*/ 0 w 6857999"/>
              <a:gd name="connsiteY3" fmla="*/ 0 h 10841972"/>
              <a:gd name="connsiteX0" fmla="*/ 6857999 w 6857999"/>
              <a:gd name="connsiteY0" fmla="*/ 6575903 h 10841972"/>
              <a:gd name="connsiteX1" fmla="*/ 6857999 w 6857999"/>
              <a:gd name="connsiteY1" fmla="*/ 10841972 h 10841972"/>
              <a:gd name="connsiteX2" fmla="*/ 0 w 6857999"/>
              <a:gd name="connsiteY2" fmla="*/ 10841971 h 10841972"/>
              <a:gd name="connsiteX3" fmla="*/ 0 w 6857999"/>
              <a:gd name="connsiteY3" fmla="*/ 0 h 10841972"/>
              <a:gd name="connsiteX4" fmla="*/ 6857999 w 6857999"/>
              <a:gd name="connsiteY4" fmla="*/ 6575903 h 108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10841972">
                <a:moveTo>
                  <a:pt x="6857999" y="6575903"/>
                </a:moveTo>
                <a:lnTo>
                  <a:pt x="6857999" y="10841972"/>
                </a:lnTo>
                <a:lnTo>
                  <a:pt x="0" y="10841971"/>
                </a:lnTo>
                <a:lnTo>
                  <a:pt x="0" y="0"/>
                </a:lnTo>
                <a:cubicBezTo>
                  <a:pt x="2286000" y="2264641"/>
                  <a:pt x="4571999" y="4311262"/>
                  <a:pt x="6857999" y="6575903"/>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flipH="1">
            <a:off x="8574397" y="4055809"/>
            <a:ext cx="3617609" cy="2802195"/>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10800000">
            <a:off x="-2" y="-8"/>
            <a:ext cx="4035733" cy="6857999"/>
          </a:xfrm>
          <a:prstGeom prst="triangle">
            <a:avLst>
              <a:gd name="adj" fmla="val 100000"/>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9"/>
          <p:cNvSpPr>
            <a:spLocks/>
          </p:cNvSpPr>
          <p:nvPr>
            <p:custDataLst>
              <p:tags r:id="rId1"/>
            </p:custDataLst>
          </p:nvPr>
        </p:nvSpPr>
        <p:spPr bwMode="auto">
          <a:xfrm>
            <a:off x="2370078" y="4442221"/>
            <a:ext cx="909093" cy="947139"/>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3" name="任意多边形 10"/>
          <p:cNvSpPr>
            <a:spLocks/>
          </p:cNvSpPr>
          <p:nvPr>
            <p:custDataLst>
              <p:tags r:id="rId2"/>
            </p:custDataLst>
          </p:nvPr>
        </p:nvSpPr>
        <p:spPr bwMode="auto">
          <a:xfrm>
            <a:off x="2324021" y="1550746"/>
            <a:ext cx="6808183" cy="3668409"/>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solidFill>
          <a:ln>
            <a:noFill/>
          </a:ln>
        </p:spPr>
        <p:txBody>
          <a:bodyPr anchor="ctr"/>
          <a:lstStyle/>
          <a:p>
            <a:pPr>
              <a:defRPr/>
            </a:pPr>
            <a:endParaRPr lang="zh-CN" altLang="en-US"/>
          </a:p>
        </p:txBody>
      </p:sp>
      <p:sp>
        <p:nvSpPr>
          <p:cNvPr id="4" name="任意多边形 11"/>
          <p:cNvSpPr>
            <a:spLocks/>
          </p:cNvSpPr>
          <p:nvPr>
            <p:custDataLst>
              <p:tags r:id="rId3"/>
            </p:custDataLst>
          </p:nvPr>
        </p:nvSpPr>
        <p:spPr bwMode="auto">
          <a:xfrm>
            <a:off x="2884695" y="1454630"/>
            <a:ext cx="6561887" cy="354025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bg1"/>
          </a:solidFill>
          <a:ln>
            <a:noFill/>
          </a:ln>
          <a:effectLst>
            <a:outerShdw dist="63500" dir="2700000" algn="tl" rotWithShape="0">
              <a:prstClr val="black">
                <a:alpha val="20000"/>
              </a:prstClr>
            </a:outerShdw>
          </a:effectLst>
        </p:spPr>
        <p:txBody>
          <a:bodyPr anchor="ctr"/>
          <a:lstStyle/>
          <a:p>
            <a:endParaRPr lang="zh-CN" altLang="en-US"/>
          </a:p>
        </p:txBody>
      </p:sp>
      <p:sp>
        <p:nvSpPr>
          <p:cNvPr id="5" name="任意多边形 12"/>
          <p:cNvSpPr>
            <a:spLocks/>
          </p:cNvSpPr>
          <p:nvPr>
            <p:custDataLst>
              <p:tags r:id="rId4"/>
            </p:custDataLst>
          </p:nvPr>
        </p:nvSpPr>
        <p:spPr bwMode="auto">
          <a:xfrm>
            <a:off x="8887907" y="4209942"/>
            <a:ext cx="558672" cy="704847"/>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bg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6" name="任意多边形 13"/>
          <p:cNvSpPr>
            <a:spLocks/>
          </p:cNvSpPr>
          <p:nvPr>
            <p:custDataLst>
              <p:tags r:id="rId5"/>
            </p:custDataLst>
          </p:nvPr>
        </p:nvSpPr>
        <p:spPr bwMode="auto">
          <a:xfrm>
            <a:off x="7978817" y="5042944"/>
            <a:ext cx="1021227" cy="360433"/>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4"/>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10" name="矩形 9"/>
          <p:cNvSpPr/>
          <p:nvPr/>
        </p:nvSpPr>
        <p:spPr>
          <a:xfrm>
            <a:off x="3364685" y="2663248"/>
            <a:ext cx="5000387" cy="1754326"/>
          </a:xfrm>
          <a:prstGeom prst="rect">
            <a:avLst/>
          </a:prstGeom>
        </p:spPr>
        <p:txBody>
          <a:bodyPr wrap="square">
            <a:spAutoFit/>
          </a:bodyPr>
          <a:lstStyle/>
          <a:p>
            <a:r>
              <a:rPr lang="en-US" altLang="zh-CN" sz="54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Problem Statement</a:t>
            </a:r>
            <a:endParaRPr lang="zh-CN" altLang="en-US" sz="54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11" name="矩形 10"/>
          <p:cNvSpPr/>
          <p:nvPr/>
        </p:nvSpPr>
        <p:spPr>
          <a:xfrm rot="21151932">
            <a:off x="5703544" y="460986"/>
            <a:ext cx="3546484" cy="1446550"/>
          </a:xfrm>
          <a:prstGeom prst="rect">
            <a:avLst/>
          </a:prstGeom>
        </p:spPr>
        <p:txBody>
          <a:bodyPr wrap="none">
            <a:spAutoFit/>
          </a:bodyPr>
          <a:lstStyle/>
          <a:p>
            <a:r>
              <a:rPr lang="en-US" altLang="zh-CN"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rPr>
              <a:t>PART 1</a:t>
            </a:r>
            <a:endParaRPr lang="zh-CN" altLang="en-US"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16" name="直接连接符 15"/>
          <p:cNvCxnSpPr/>
          <p:nvPr/>
        </p:nvCxnSpPr>
        <p:spPr>
          <a:xfrm>
            <a:off x="3369662" y="2661411"/>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496662" y="4380835"/>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78"/>
          <p:cNvSpPr/>
          <p:nvPr/>
        </p:nvSpPr>
        <p:spPr>
          <a:xfrm flipH="1">
            <a:off x="8574398" y="6094739"/>
            <a:ext cx="1693559" cy="763260"/>
          </a:xfrm>
          <a:custGeom>
            <a:avLst/>
            <a:gdLst>
              <a:gd name="connsiteX0" fmla="*/ 708196 w 1693558"/>
              <a:gd name="connsiteY0" fmla="*/ 0 h 763260"/>
              <a:gd name="connsiteX1" fmla="*/ 0 w 1693558"/>
              <a:gd name="connsiteY1" fmla="*/ 763260 h 763260"/>
              <a:gd name="connsiteX2" fmla="*/ 1693558 w 1693558"/>
              <a:gd name="connsiteY2" fmla="*/ 763260 h 763260"/>
            </a:gdLst>
            <a:ahLst/>
            <a:cxnLst>
              <a:cxn ang="0">
                <a:pos x="connsiteX0" y="connsiteY0"/>
              </a:cxn>
              <a:cxn ang="0">
                <a:pos x="connsiteX1" y="connsiteY1"/>
              </a:cxn>
              <a:cxn ang="0">
                <a:pos x="connsiteX2" y="connsiteY2"/>
              </a:cxn>
            </a:cxnLst>
            <a:rect l="l" t="t" r="r" b="b"/>
            <a:pathLst>
              <a:path w="1693558" h="763260">
                <a:moveTo>
                  <a:pt x="708196" y="0"/>
                </a:moveTo>
                <a:lnTo>
                  <a:pt x="0" y="763260"/>
                </a:lnTo>
                <a:lnTo>
                  <a:pt x="1693558" y="76326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4038024063"/>
      </p:ext>
    </p:extLst>
  </p:cSld>
  <p:clrMapOvr>
    <a:masterClrMapping/>
  </p:clrMapOvr>
  <mc:AlternateContent xmlns:mc="http://schemas.openxmlformats.org/markup-compatibility/2006">
    <mc:Choice xmlns:p14="http://schemas.microsoft.com/office/powerpoint/2010/main" Requires="p14">
      <p:transition spd="slow" p14:dur="2000" advTm="2577"/>
    </mc:Choice>
    <mc:Fallback>
      <p:transition spd="slow" advTm="25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等腰三角形 43"/>
          <p:cNvSpPr/>
          <p:nvPr/>
        </p:nvSpPr>
        <p:spPr>
          <a:xfrm flipH="1">
            <a:off x="0" y="6"/>
            <a:ext cx="12192000" cy="6894159"/>
          </a:xfrm>
          <a:prstGeom prst="triangle">
            <a:avLst>
              <a:gd name="adj" fmla="val 100000"/>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653068" y="3941841"/>
            <a:ext cx="3834181" cy="1623945"/>
          </a:xfrm>
          <a:prstGeom prst="parallelogram">
            <a:avLst/>
          </a:prstGeom>
          <a:ln>
            <a:no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653070" y="3293337"/>
            <a:ext cx="3834181" cy="1623945"/>
          </a:xfrm>
          <a:prstGeom prst="parallelogram">
            <a:avLst/>
          </a:prstGeom>
          <a:solidFill>
            <a:schemeClr val="accent2"/>
          </a:solidFill>
          <a:ln>
            <a:no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平行四边形 3"/>
          <p:cNvSpPr/>
          <p:nvPr/>
        </p:nvSpPr>
        <p:spPr>
          <a:xfrm>
            <a:off x="590134" y="2644834"/>
            <a:ext cx="3834181" cy="1623945"/>
          </a:xfrm>
          <a:prstGeom prst="parallelogram">
            <a:avLst/>
          </a:prstGeom>
          <a:solidFill>
            <a:schemeClr val="accent3"/>
          </a:solidFill>
          <a:ln>
            <a:no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590132" y="1937876"/>
            <a:ext cx="3834181" cy="1623945"/>
          </a:xfrm>
          <a:prstGeom prst="parallelogram">
            <a:avLst/>
          </a:prstGeom>
          <a:solidFill>
            <a:schemeClr val="accent4"/>
          </a:solidFill>
          <a:ln>
            <a:no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3084891" y="6184688"/>
            <a:ext cx="835943"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845230" y="6696159"/>
            <a:ext cx="835943" cy="0"/>
          </a:xfrm>
          <a:prstGeom prst="line">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938738" y="6442889"/>
            <a:ext cx="835943" cy="0"/>
          </a:xfrm>
          <a:prstGeom prst="line">
            <a:avLst/>
          </a:prstGeom>
          <a:ln w="127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061230" y="5972228"/>
            <a:ext cx="835943" cy="0"/>
          </a:xfrm>
          <a:prstGeom prst="line">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0E09773-C85D-4587-9D7D-A75F39F687DD}"/>
              </a:ext>
            </a:extLst>
          </p:cNvPr>
          <p:cNvSpPr txBox="1"/>
          <p:nvPr/>
        </p:nvSpPr>
        <p:spPr>
          <a:xfrm>
            <a:off x="5317067" y="1532471"/>
            <a:ext cx="5969000" cy="4401205"/>
          </a:xfrm>
          <a:prstGeom prst="rect">
            <a:avLst/>
          </a:prstGeom>
          <a:noFill/>
        </p:spPr>
        <p:txBody>
          <a:bodyPr wrap="square" rtlCol="0">
            <a:spAutoFit/>
          </a:bodyPr>
          <a:lstStyle/>
          <a:p>
            <a:r>
              <a:rPr lang="en-US" altLang="zh-CN" sz="2800" dirty="0"/>
              <a:t>Design and implement an address book management system. Try to save address book information for multiple users in different text files. A series of operations such as adding, deleting, browsing, searching, sorting, and editing and editing related information can be  performed on contacts of different users. Management of address books can be more efficient and easy.</a:t>
            </a:r>
            <a:endParaRPr lang="zh-CN" altLang="en-US" sz="2800" dirty="0"/>
          </a:p>
        </p:txBody>
      </p:sp>
    </p:spTree>
    <p:extLst>
      <p:ext uri="{BB962C8B-B14F-4D97-AF65-F5344CB8AC3E}">
        <p14:creationId xmlns:p14="http://schemas.microsoft.com/office/powerpoint/2010/main" val="3365952726"/>
      </p:ext>
    </p:extLst>
  </p:cSld>
  <p:clrMapOvr>
    <a:masterClrMapping/>
  </p:clrMapOvr>
  <mc:AlternateContent xmlns:mc="http://schemas.openxmlformats.org/markup-compatibility/2006">
    <mc:Choice xmlns:p14="http://schemas.microsoft.com/office/powerpoint/2010/main" Requires="p14">
      <p:transition spd="slow" p14:dur="2000" advTm="23634"/>
    </mc:Choice>
    <mc:Fallback>
      <p:transition spd="slow" advTm="2363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任意多边形 76"/>
          <p:cNvSpPr/>
          <p:nvPr/>
        </p:nvSpPr>
        <p:spPr>
          <a:xfrm rot="5400000" flipH="1">
            <a:off x="1704977" y="-1704984"/>
            <a:ext cx="6857999" cy="10267951"/>
          </a:xfrm>
          <a:custGeom>
            <a:avLst/>
            <a:gdLst>
              <a:gd name="connsiteX0" fmla="*/ 6857999 w 6857999"/>
              <a:gd name="connsiteY0" fmla="*/ 6793924 h 10841972"/>
              <a:gd name="connsiteX1" fmla="*/ 6857999 w 6857999"/>
              <a:gd name="connsiteY1" fmla="*/ 10841972 h 10841972"/>
              <a:gd name="connsiteX2" fmla="*/ 0 w 6857999"/>
              <a:gd name="connsiteY2" fmla="*/ 10841971 h 10841972"/>
              <a:gd name="connsiteX3" fmla="*/ 0 w 6857999"/>
              <a:gd name="connsiteY3" fmla="*/ 0 h 10841972"/>
              <a:gd name="connsiteX0" fmla="*/ 6857999 w 6857999"/>
              <a:gd name="connsiteY0" fmla="*/ 6575903 h 10841972"/>
              <a:gd name="connsiteX1" fmla="*/ 6857999 w 6857999"/>
              <a:gd name="connsiteY1" fmla="*/ 10841972 h 10841972"/>
              <a:gd name="connsiteX2" fmla="*/ 0 w 6857999"/>
              <a:gd name="connsiteY2" fmla="*/ 10841971 h 10841972"/>
              <a:gd name="connsiteX3" fmla="*/ 0 w 6857999"/>
              <a:gd name="connsiteY3" fmla="*/ 0 h 10841972"/>
              <a:gd name="connsiteX4" fmla="*/ 6857999 w 6857999"/>
              <a:gd name="connsiteY4" fmla="*/ 6575903 h 108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10841972">
                <a:moveTo>
                  <a:pt x="6857999" y="6575903"/>
                </a:moveTo>
                <a:lnTo>
                  <a:pt x="6857999" y="10841972"/>
                </a:lnTo>
                <a:lnTo>
                  <a:pt x="0" y="10841971"/>
                </a:lnTo>
                <a:lnTo>
                  <a:pt x="0" y="0"/>
                </a:lnTo>
                <a:cubicBezTo>
                  <a:pt x="2286000" y="2264641"/>
                  <a:pt x="4571999" y="4311262"/>
                  <a:pt x="6857999" y="6575903"/>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flipH="1">
            <a:off x="8574397" y="4055809"/>
            <a:ext cx="3617609" cy="2802195"/>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10800000">
            <a:off x="-2" y="-8"/>
            <a:ext cx="4035733" cy="6857999"/>
          </a:xfrm>
          <a:prstGeom prst="triangle">
            <a:avLst>
              <a:gd name="adj" fmla="val 100000"/>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9"/>
          <p:cNvSpPr>
            <a:spLocks/>
          </p:cNvSpPr>
          <p:nvPr>
            <p:custDataLst>
              <p:tags r:id="rId1"/>
            </p:custDataLst>
          </p:nvPr>
        </p:nvSpPr>
        <p:spPr bwMode="auto">
          <a:xfrm>
            <a:off x="2370078" y="4442221"/>
            <a:ext cx="909093" cy="947139"/>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3" name="任意多边形 10"/>
          <p:cNvSpPr>
            <a:spLocks/>
          </p:cNvSpPr>
          <p:nvPr>
            <p:custDataLst>
              <p:tags r:id="rId2"/>
            </p:custDataLst>
          </p:nvPr>
        </p:nvSpPr>
        <p:spPr bwMode="auto">
          <a:xfrm>
            <a:off x="2324021" y="1550746"/>
            <a:ext cx="6808183" cy="3668409"/>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solidFill>
          <a:ln>
            <a:noFill/>
          </a:ln>
        </p:spPr>
        <p:txBody>
          <a:bodyPr anchor="ctr"/>
          <a:lstStyle/>
          <a:p>
            <a:pPr>
              <a:defRPr/>
            </a:pPr>
            <a:endParaRPr lang="zh-CN" altLang="en-US"/>
          </a:p>
        </p:txBody>
      </p:sp>
      <p:sp>
        <p:nvSpPr>
          <p:cNvPr id="4" name="任意多边形 11"/>
          <p:cNvSpPr>
            <a:spLocks/>
          </p:cNvSpPr>
          <p:nvPr>
            <p:custDataLst>
              <p:tags r:id="rId3"/>
            </p:custDataLst>
          </p:nvPr>
        </p:nvSpPr>
        <p:spPr bwMode="auto">
          <a:xfrm>
            <a:off x="2884695" y="1454630"/>
            <a:ext cx="6561887" cy="354025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bg1"/>
          </a:solidFill>
          <a:ln>
            <a:noFill/>
          </a:ln>
          <a:effectLst>
            <a:outerShdw dist="63500" dir="2700000" algn="tl" rotWithShape="0">
              <a:prstClr val="black">
                <a:alpha val="20000"/>
              </a:prstClr>
            </a:outerShdw>
          </a:effectLst>
        </p:spPr>
        <p:txBody>
          <a:bodyPr anchor="ctr"/>
          <a:lstStyle/>
          <a:p>
            <a:endParaRPr lang="zh-CN" altLang="en-US"/>
          </a:p>
        </p:txBody>
      </p:sp>
      <p:sp>
        <p:nvSpPr>
          <p:cNvPr id="5" name="任意多边形 12"/>
          <p:cNvSpPr>
            <a:spLocks/>
          </p:cNvSpPr>
          <p:nvPr>
            <p:custDataLst>
              <p:tags r:id="rId4"/>
            </p:custDataLst>
          </p:nvPr>
        </p:nvSpPr>
        <p:spPr bwMode="auto">
          <a:xfrm>
            <a:off x="8887907" y="4209942"/>
            <a:ext cx="558672" cy="704847"/>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bg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6" name="任意多边形 13"/>
          <p:cNvSpPr>
            <a:spLocks/>
          </p:cNvSpPr>
          <p:nvPr>
            <p:custDataLst>
              <p:tags r:id="rId5"/>
            </p:custDataLst>
          </p:nvPr>
        </p:nvSpPr>
        <p:spPr bwMode="auto">
          <a:xfrm>
            <a:off x="7978817" y="5042944"/>
            <a:ext cx="1021227" cy="360433"/>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4"/>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10" name="矩形 9"/>
          <p:cNvSpPr/>
          <p:nvPr/>
        </p:nvSpPr>
        <p:spPr>
          <a:xfrm>
            <a:off x="4131819" y="2985156"/>
            <a:ext cx="5000387" cy="923330"/>
          </a:xfrm>
          <a:prstGeom prst="rect">
            <a:avLst/>
          </a:prstGeom>
        </p:spPr>
        <p:txBody>
          <a:bodyPr wrap="square">
            <a:spAutoFit/>
          </a:bodyPr>
          <a:lstStyle/>
          <a:p>
            <a:r>
              <a:rPr lang="en-US" altLang="zh-CN" sz="54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Analysis</a:t>
            </a:r>
            <a:endParaRPr lang="zh-CN" altLang="en-US" sz="54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endParaRPr>
          </a:p>
        </p:txBody>
      </p:sp>
      <p:sp>
        <p:nvSpPr>
          <p:cNvPr id="11" name="矩形 10"/>
          <p:cNvSpPr/>
          <p:nvPr/>
        </p:nvSpPr>
        <p:spPr>
          <a:xfrm rot="21151932">
            <a:off x="5703544" y="460986"/>
            <a:ext cx="3546484" cy="1446550"/>
          </a:xfrm>
          <a:prstGeom prst="rect">
            <a:avLst/>
          </a:prstGeom>
        </p:spPr>
        <p:txBody>
          <a:bodyPr wrap="none">
            <a:spAutoFit/>
          </a:bodyPr>
          <a:lstStyle/>
          <a:p>
            <a:r>
              <a:rPr lang="en-US" altLang="zh-CN"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rPr>
              <a:t>PART 2</a:t>
            </a:r>
            <a:endParaRPr lang="zh-CN" altLang="en-US"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16" name="直接连接符 15"/>
          <p:cNvCxnSpPr/>
          <p:nvPr/>
        </p:nvCxnSpPr>
        <p:spPr>
          <a:xfrm>
            <a:off x="3369662" y="2661411"/>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496662" y="4380835"/>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78"/>
          <p:cNvSpPr/>
          <p:nvPr/>
        </p:nvSpPr>
        <p:spPr>
          <a:xfrm flipH="1">
            <a:off x="8574398" y="6094739"/>
            <a:ext cx="1693559" cy="763260"/>
          </a:xfrm>
          <a:custGeom>
            <a:avLst/>
            <a:gdLst>
              <a:gd name="connsiteX0" fmla="*/ 708196 w 1693558"/>
              <a:gd name="connsiteY0" fmla="*/ 0 h 763260"/>
              <a:gd name="connsiteX1" fmla="*/ 0 w 1693558"/>
              <a:gd name="connsiteY1" fmla="*/ 763260 h 763260"/>
              <a:gd name="connsiteX2" fmla="*/ 1693558 w 1693558"/>
              <a:gd name="connsiteY2" fmla="*/ 763260 h 763260"/>
            </a:gdLst>
            <a:ahLst/>
            <a:cxnLst>
              <a:cxn ang="0">
                <a:pos x="connsiteX0" y="connsiteY0"/>
              </a:cxn>
              <a:cxn ang="0">
                <a:pos x="connsiteX1" y="connsiteY1"/>
              </a:cxn>
              <a:cxn ang="0">
                <a:pos x="connsiteX2" y="connsiteY2"/>
              </a:cxn>
            </a:cxnLst>
            <a:rect l="l" t="t" r="r" b="b"/>
            <a:pathLst>
              <a:path w="1693558" h="763260">
                <a:moveTo>
                  <a:pt x="708196" y="0"/>
                </a:moveTo>
                <a:lnTo>
                  <a:pt x="0" y="763260"/>
                </a:lnTo>
                <a:lnTo>
                  <a:pt x="1693558" y="76326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525210562"/>
      </p:ext>
    </p:extLst>
  </p:cSld>
  <p:clrMapOvr>
    <a:masterClrMapping/>
  </p:clrMapOvr>
  <mc:AlternateContent xmlns:mc="http://schemas.openxmlformats.org/markup-compatibility/2006">
    <mc:Choice xmlns:p14="http://schemas.microsoft.com/office/powerpoint/2010/main" Requires="p14">
      <p:transition spd="slow" p14:dur="2000" advTm="3235"/>
    </mc:Choice>
    <mc:Fallback>
      <p:transition spd="slow" advTm="32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等腰三角形 25"/>
          <p:cNvSpPr/>
          <p:nvPr/>
        </p:nvSpPr>
        <p:spPr>
          <a:xfrm>
            <a:off x="0" y="5"/>
            <a:ext cx="12192000" cy="6894159"/>
          </a:xfrm>
          <a:prstGeom prst="triangle">
            <a:avLst>
              <a:gd name="adj" fmla="val 100000"/>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4BF0DB1-7E9C-4600-A04B-354AB1550484}"/>
              </a:ext>
            </a:extLst>
          </p:cNvPr>
          <p:cNvSpPr txBox="1"/>
          <p:nvPr/>
        </p:nvSpPr>
        <p:spPr>
          <a:xfrm>
            <a:off x="1085427" y="880533"/>
            <a:ext cx="8847667" cy="954107"/>
          </a:xfrm>
          <a:prstGeom prst="rect">
            <a:avLst/>
          </a:prstGeom>
          <a:noFill/>
        </p:spPr>
        <p:txBody>
          <a:bodyPr wrap="square" rtlCol="0">
            <a:spAutoFit/>
          </a:bodyPr>
          <a:lstStyle/>
          <a:p>
            <a:r>
              <a:rPr lang="en-US" altLang="zh-CN" sz="2800" dirty="0"/>
              <a:t>In order to manage the address book, the following functions are required to be implemented:</a:t>
            </a:r>
          </a:p>
        </p:txBody>
      </p:sp>
      <p:sp>
        <p:nvSpPr>
          <p:cNvPr id="33" name="平行四边形 32">
            <a:extLst>
              <a:ext uri="{FF2B5EF4-FFF2-40B4-BE49-F238E27FC236}">
                <a16:creationId xmlns:a16="http://schemas.microsoft.com/office/drawing/2014/main" id="{947AF1B6-CE4A-4FF4-8EDC-A7F47D27F5C3}"/>
              </a:ext>
            </a:extLst>
          </p:cNvPr>
          <p:cNvSpPr/>
          <p:nvPr/>
        </p:nvSpPr>
        <p:spPr>
          <a:xfrm>
            <a:off x="1259839" y="3379116"/>
            <a:ext cx="1514985" cy="954107"/>
          </a:xfrm>
          <a:prstGeom prst="parallelogram">
            <a:avLst/>
          </a:prstGeom>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308AE91F-1FB7-44F8-BBC2-A070A84D191F}"/>
              </a:ext>
            </a:extLst>
          </p:cNvPr>
          <p:cNvSpPr txBox="1"/>
          <p:nvPr/>
        </p:nvSpPr>
        <p:spPr>
          <a:xfrm>
            <a:off x="1529652" y="3625338"/>
            <a:ext cx="975360" cy="461665"/>
          </a:xfrm>
          <a:prstGeom prst="rect">
            <a:avLst/>
          </a:prstGeom>
          <a:noFill/>
        </p:spPr>
        <p:txBody>
          <a:bodyPr wrap="square" rtlCol="0">
            <a:spAutoFit/>
          </a:bodyPr>
          <a:lstStyle/>
          <a:p>
            <a:r>
              <a:rPr lang="en-US" altLang="zh-CN" sz="2400" dirty="0"/>
              <a:t>Login</a:t>
            </a:r>
            <a:endParaRPr lang="zh-CN" altLang="en-US" sz="2400" dirty="0"/>
          </a:p>
        </p:txBody>
      </p:sp>
      <p:sp>
        <p:nvSpPr>
          <p:cNvPr id="35" name="平行四边形 34">
            <a:extLst>
              <a:ext uri="{FF2B5EF4-FFF2-40B4-BE49-F238E27FC236}">
                <a16:creationId xmlns:a16="http://schemas.microsoft.com/office/drawing/2014/main" id="{B9A39BC0-B05E-4AFF-900A-00FE2AFA5A0C}"/>
              </a:ext>
            </a:extLst>
          </p:cNvPr>
          <p:cNvSpPr/>
          <p:nvPr/>
        </p:nvSpPr>
        <p:spPr>
          <a:xfrm>
            <a:off x="2913048" y="3373068"/>
            <a:ext cx="1608152" cy="954107"/>
          </a:xfrm>
          <a:prstGeom prst="parallelogram">
            <a:avLst/>
          </a:prstGeom>
          <a:solidFill>
            <a:schemeClr val="accent2"/>
          </a:solidFill>
          <a:ln>
            <a:noFill/>
          </a:ln>
          <a:effectLst>
            <a:outerShdw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7D14B447-3495-4619-9A43-67E267C26442}"/>
              </a:ext>
            </a:extLst>
          </p:cNvPr>
          <p:cNvSpPr txBox="1"/>
          <p:nvPr/>
        </p:nvSpPr>
        <p:spPr>
          <a:xfrm>
            <a:off x="3144440" y="3447085"/>
            <a:ext cx="1514984" cy="830997"/>
          </a:xfrm>
          <a:prstGeom prst="rect">
            <a:avLst/>
          </a:prstGeom>
          <a:noFill/>
        </p:spPr>
        <p:txBody>
          <a:bodyPr wrap="square" rtlCol="0">
            <a:spAutoFit/>
          </a:bodyPr>
          <a:lstStyle/>
          <a:p>
            <a:r>
              <a:rPr lang="en-US" altLang="zh-CN" sz="2400" dirty="0"/>
              <a:t>Enter the system</a:t>
            </a:r>
            <a:endParaRPr lang="zh-CN" altLang="en-US" sz="2400" dirty="0"/>
          </a:p>
        </p:txBody>
      </p:sp>
      <p:sp>
        <p:nvSpPr>
          <p:cNvPr id="38" name="箭头: 右 37">
            <a:extLst>
              <a:ext uri="{FF2B5EF4-FFF2-40B4-BE49-F238E27FC236}">
                <a16:creationId xmlns:a16="http://schemas.microsoft.com/office/drawing/2014/main" id="{F2EE62FE-14A6-4CED-822E-91DD31578C7D}"/>
              </a:ext>
            </a:extLst>
          </p:cNvPr>
          <p:cNvSpPr/>
          <p:nvPr/>
        </p:nvSpPr>
        <p:spPr>
          <a:xfrm>
            <a:off x="2643236" y="3759200"/>
            <a:ext cx="401401" cy="1930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a:extLst>
              <a:ext uri="{FF2B5EF4-FFF2-40B4-BE49-F238E27FC236}">
                <a16:creationId xmlns:a16="http://schemas.microsoft.com/office/drawing/2014/main" id="{A7AA0124-7060-48C5-A274-D8D9F343AE75}"/>
              </a:ext>
            </a:extLst>
          </p:cNvPr>
          <p:cNvPicPr>
            <a:picLocks noChangeAspect="1"/>
          </p:cNvPicPr>
          <p:nvPr/>
        </p:nvPicPr>
        <p:blipFill>
          <a:blip r:embed="rId14"/>
          <a:stretch>
            <a:fillRect/>
          </a:stretch>
        </p:blipFill>
        <p:spPr>
          <a:xfrm>
            <a:off x="4364741" y="3716266"/>
            <a:ext cx="451143" cy="292633"/>
          </a:xfrm>
          <a:prstGeom prst="rect">
            <a:avLst/>
          </a:prstGeom>
        </p:spPr>
      </p:pic>
      <p:graphicFrame>
        <p:nvGraphicFramePr>
          <p:cNvPr id="47" name="图示 46">
            <a:extLst>
              <a:ext uri="{FF2B5EF4-FFF2-40B4-BE49-F238E27FC236}">
                <a16:creationId xmlns:a16="http://schemas.microsoft.com/office/drawing/2014/main" id="{709E78D1-5EE7-48C1-A1BE-6ED0ED9D6193}"/>
              </a:ext>
            </a:extLst>
          </p:cNvPr>
          <p:cNvGraphicFramePr/>
          <p:nvPr>
            <p:extLst>
              <p:ext uri="{D42A27DB-BD31-4B8C-83A1-F6EECF244321}">
                <p14:modId xmlns:p14="http://schemas.microsoft.com/office/powerpoint/2010/main" val="4741467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50" name="组合 49">
            <a:extLst>
              <a:ext uri="{FF2B5EF4-FFF2-40B4-BE49-F238E27FC236}">
                <a16:creationId xmlns:a16="http://schemas.microsoft.com/office/drawing/2014/main" id="{6A58CFFE-0D72-4179-875D-E249F5BEEDAC}"/>
              </a:ext>
            </a:extLst>
          </p:cNvPr>
          <p:cNvGrpSpPr/>
          <p:nvPr/>
        </p:nvGrpSpPr>
        <p:grpSpPr>
          <a:xfrm>
            <a:off x="4876721" y="1980991"/>
            <a:ext cx="3068400" cy="612315"/>
            <a:chOff x="6816243" y="2055282"/>
            <a:chExt cx="3068401" cy="612314"/>
          </a:xfrm>
        </p:grpSpPr>
        <p:sp>
          <p:nvSpPr>
            <p:cNvPr id="51" name="MH_SubTitle_4">
              <a:extLst>
                <a:ext uri="{FF2B5EF4-FFF2-40B4-BE49-F238E27FC236}">
                  <a16:creationId xmlns:a16="http://schemas.microsoft.com/office/drawing/2014/main" id="{42F49B5F-CF40-4E8D-86F7-61F65880B9D0}"/>
                </a:ext>
              </a:extLst>
            </p:cNvPr>
            <p:cNvSpPr/>
            <p:nvPr>
              <p:custDataLst>
                <p:tags r:id="rId11"/>
              </p:custDataLst>
            </p:nvPr>
          </p:nvSpPr>
          <p:spPr>
            <a:xfrm>
              <a:off x="7002934" y="2134262"/>
              <a:ext cx="2881709" cy="454355"/>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dirty="0">
                <a:solidFill>
                  <a:srgbClr val="414141"/>
                </a:solidFill>
              </a:endParaRPr>
            </a:p>
          </p:txBody>
        </p:sp>
        <p:sp>
          <p:nvSpPr>
            <p:cNvPr id="52" name="MH_Other_6">
              <a:extLst>
                <a:ext uri="{FF2B5EF4-FFF2-40B4-BE49-F238E27FC236}">
                  <a16:creationId xmlns:a16="http://schemas.microsoft.com/office/drawing/2014/main" id="{FEBEE076-D5D8-4E67-B53B-982A49AF081F}"/>
                </a:ext>
              </a:extLst>
            </p:cNvPr>
            <p:cNvSpPr/>
            <p:nvPr>
              <p:custDataLst>
                <p:tags r:id="rId12"/>
              </p:custDataLst>
            </p:nvPr>
          </p:nvSpPr>
          <p:spPr>
            <a:xfrm>
              <a:off x="6816243" y="2055282"/>
              <a:ext cx="614089" cy="612314"/>
            </a:xfrm>
            <a:prstGeom prst="ellipse">
              <a:avLst/>
            </a:prstGeom>
            <a:solidFill>
              <a:schemeClr val="accent2"/>
            </a:solidFill>
            <a:ln w="444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rPr>
                <a:t>1</a:t>
              </a:r>
              <a:endParaRPr lang="zh-CN" altLang="en-US" sz="2400" dirty="0">
                <a:solidFill>
                  <a:srgbClr val="FFFFFF"/>
                </a:solidFill>
              </a:endParaRPr>
            </a:p>
          </p:txBody>
        </p:sp>
        <p:sp>
          <p:nvSpPr>
            <p:cNvPr id="53" name="矩形 52">
              <a:extLst>
                <a:ext uri="{FF2B5EF4-FFF2-40B4-BE49-F238E27FC236}">
                  <a16:creationId xmlns:a16="http://schemas.microsoft.com/office/drawing/2014/main" id="{20B3EB93-2B03-4029-A233-E1E99A111BD5}"/>
                </a:ext>
              </a:extLst>
            </p:cNvPr>
            <p:cNvSpPr/>
            <p:nvPr/>
          </p:nvSpPr>
          <p:spPr>
            <a:xfrm>
              <a:off x="7451448" y="2166938"/>
              <a:ext cx="2433196" cy="400109"/>
            </a:xfrm>
            <a:prstGeom prst="rect">
              <a:avLst/>
            </a:prstGeom>
          </p:spPr>
          <p:txBody>
            <a:bodyPr wrap="square">
              <a:spAutoFit/>
            </a:bodyPr>
            <a:lstStyle/>
            <a:p>
              <a:r>
                <a:rPr lang="en-US" altLang="zh-CN"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Add contact</a:t>
              </a:r>
              <a:endParaRPr lang="zh-CN" altLang="en-US"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endParaRPr>
            </a:p>
          </p:txBody>
        </p:sp>
      </p:grpSp>
      <p:grpSp>
        <p:nvGrpSpPr>
          <p:cNvPr id="54" name="组合 53">
            <a:extLst>
              <a:ext uri="{FF2B5EF4-FFF2-40B4-BE49-F238E27FC236}">
                <a16:creationId xmlns:a16="http://schemas.microsoft.com/office/drawing/2014/main" id="{CA241AFF-A8AC-4499-9935-B34E12C46B66}"/>
              </a:ext>
            </a:extLst>
          </p:cNvPr>
          <p:cNvGrpSpPr/>
          <p:nvPr/>
        </p:nvGrpSpPr>
        <p:grpSpPr>
          <a:xfrm>
            <a:off x="4886423" y="2664177"/>
            <a:ext cx="3381504" cy="614090"/>
            <a:chOff x="6534382" y="2812245"/>
            <a:chExt cx="3381505" cy="614089"/>
          </a:xfrm>
        </p:grpSpPr>
        <p:sp>
          <p:nvSpPr>
            <p:cNvPr id="55" name="MH_SubTitle_5">
              <a:extLst>
                <a:ext uri="{FF2B5EF4-FFF2-40B4-BE49-F238E27FC236}">
                  <a16:creationId xmlns:a16="http://schemas.microsoft.com/office/drawing/2014/main" id="{3EC06271-76C3-4D94-ACA6-A4FD40D8DC53}"/>
                </a:ext>
              </a:extLst>
            </p:cNvPr>
            <p:cNvSpPr/>
            <p:nvPr>
              <p:custDataLst>
                <p:tags r:id="rId9"/>
              </p:custDataLst>
            </p:nvPr>
          </p:nvSpPr>
          <p:spPr>
            <a:xfrm>
              <a:off x="6672817" y="2909860"/>
              <a:ext cx="2917159" cy="454355"/>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dirty="0">
                <a:solidFill>
                  <a:srgbClr val="414141"/>
                </a:solidFill>
              </a:endParaRPr>
            </a:p>
          </p:txBody>
        </p:sp>
        <p:sp>
          <p:nvSpPr>
            <p:cNvPr id="56" name="MH_Other_7">
              <a:extLst>
                <a:ext uri="{FF2B5EF4-FFF2-40B4-BE49-F238E27FC236}">
                  <a16:creationId xmlns:a16="http://schemas.microsoft.com/office/drawing/2014/main" id="{11248EF8-636B-46C1-AECC-38CC9C141DEC}"/>
                </a:ext>
              </a:extLst>
            </p:cNvPr>
            <p:cNvSpPr/>
            <p:nvPr>
              <p:custDataLst>
                <p:tags r:id="rId10"/>
              </p:custDataLst>
            </p:nvPr>
          </p:nvSpPr>
          <p:spPr>
            <a:xfrm>
              <a:off x="6534382" y="2812245"/>
              <a:ext cx="614089" cy="614089"/>
            </a:xfrm>
            <a:prstGeom prst="ellipse">
              <a:avLst/>
            </a:prstGeom>
            <a:solidFill>
              <a:schemeClr val="accent4"/>
            </a:solidFill>
            <a:ln w="444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rPr>
                <a:t>2</a:t>
              </a:r>
              <a:endParaRPr lang="zh-CN" altLang="en-US" sz="2400" dirty="0">
                <a:solidFill>
                  <a:srgbClr val="FFFFFF"/>
                </a:solidFill>
              </a:endParaRPr>
            </a:p>
          </p:txBody>
        </p:sp>
        <p:sp>
          <p:nvSpPr>
            <p:cNvPr id="57" name="矩形 56">
              <a:extLst>
                <a:ext uri="{FF2B5EF4-FFF2-40B4-BE49-F238E27FC236}">
                  <a16:creationId xmlns:a16="http://schemas.microsoft.com/office/drawing/2014/main" id="{5F50187D-E68D-498C-A4E1-E10D4D8DC386}"/>
                </a:ext>
              </a:extLst>
            </p:cNvPr>
            <p:cNvSpPr/>
            <p:nvPr/>
          </p:nvSpPr>
          <p:spPr>
            <a:xfrm>
              <a:off x="7135664" y="2938358"/>
              <a:ext cx="2780223" cy="400109"/>
            </a:xfrm>
            <a:prstGeom prst="rect">
              <a:avLst/>
            </a:prstGeom>
          </p:spPr>
          <p:txBody>
            <a:bodyPr wrap="square">
              <a:spAutoFit/>
            </a:bodyPr>
            <a:lstStyle/>
            <a:p>
              <a:r>
                <a:rPr lang="en-US" altLang="zh-CN"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View all contact</a:t>
              </a:r>
              <a:endParaRPr lang="zh-CN" altLang="en-US"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endParaRPr>
            </a:p>
          </p:txBody>
        </p:sp>
      </p:grpSp>
      <p:grpSp>
        <p:nvGrpSpPr>
          <p:cNvPr id="58" name="组合 57">
            <a:extLst>
              <a:ext uri="{FF2B5EF4-FFF2-40B4-BE49-F238E27FC236}">
                <a16:creationId xmlns:a16="http://schemas.microsoft.com/office/drawing/2014/main" id="{CDEE3950-D01A-4626-8D80-116F6A920560}"/>
              </a:ext>
            </a:extLst>
          </p:cNvPr>
          <p:cNvGrpSpPr/>
          <p:nvPr/>
        </p:nvGrpSpPr>
        <p:grpSpPr>
          <a:xfrm>
            <a:off x="4886218" y="3428117"/>
            <a:ext cx="3080552" cy="612315"/>
            <a:chOff x="4949135" y="3301273"/>
            <a:chExt cx="3080551" cy="612315"/>
          </a:xfrm>
        </p:grpSpPr>
        <p:sp>
          <p:nvSpPr>
            <p:cNvPr id="59" name="MH_SubTitle_1">
              <a:extLst>
                <a:ext uri="{FF2B5EF4-FFF2-40B4-BE49-F238E27FC236}">
                  <a16:creationId xmlns:a16="http://schemas.microsoft.com/office/drawing/2014/main" id="{6F439227-7F06-4E35-8219-0B9B9C4F5BB9}"/>
                </a:ext>
              </a:extLst>
            </p:cNvPr>
            <p:cNvSpPr/>
            <p:nvPr>
              <p:custDataLst>
                <p:tags r:id="rId7"/>
              </p:custDataLst>
            </p:nvPr>
          </p:nvSpPr>
          <p:spPr>
            <a:xfrm>
              <a:off x="5437882" y="3391968"/>
              <a:ext cx="2591804" cy="466875"/>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dirty="0">
                <a:solidFill>
                  <a:srgbClr val="414141"/>
                </a:solidFill>
              </a:endParaRPr>
            </a:p>
          </p:txBody>
        </p:sp>
        <p:sp>
          <p:nvSpPr>
            <p:cNvPr id="60" name="MH_Other_2">
              <a:extLst>
                <a:ext uri="{FF2B5EF4-FFF2-40B4-BE49-F238E27FC236}">
                  <a16:creationId xmlns:a16="http://schemas.microsoft.com/office/drawing/2014/main" id="{54AEF46F-8CA1-45DB-9348-23839F6271FA}"/>
                </a:ext>
              </a:extLst>
            </p:cNvPr>
            <p:cNvSpPr/>
            <p:nvPr>
              <p:custDataLst>
                <p:tags r:id="rId8"/>
              </p:custDataLst>
            </p:nvPr>
          </p:nvSpPr>
          <p:spPr>
            <a:xfrm>
              <a:off x="4949135" y="3301273"/>
              <a:ext cx="612315" cy="612315"/>
            </a:xfrm>
            <a:prstGeom prst="ellipse">
              <a:avLst/>
            </a:prstGeom>
            <a:solidFill>
              <a:schemeClr val="accent1"/>
            </a:solidFill>
            <a:ln w="444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rPr>
                <a:t>3</a:t>
              </a:r>
              <a:endParaRPr lang="zh-CN" altLang="en-US" sz="2400" dirty="0">
                <a:solidFill>
                  <a:srgbClr val="FFFFFF"/>
                </a:solidFill>
              </a:endParaRPr>
            </a:p>
          </p:txBody>
        </p:sp>
        <p:sp>
          <p:nvSpPr>
            <p:cNvPr id="61" name="矩形 60">
              <a:extLst>
                <a:ext uri="{FF2B5EF4-FFF2-40B4-BE49-F238E27FC236}">
                  <a16:creationId xmlns:a16="http://schemas.microsoft.com/office/drawing/2014/main" id="{B148451A-FD97-4BAE-A619-1EE202E78E0E}"/>
                </a:ext>
              </a:extLst>
            </p:cNvPr>
            <p:cNvSpPr/>
            <p:nvPr/>
          </p:nvSpPr>
          <p:spPr>
            <a:xfrm>
              <a:off x="5588183" y="3443313"/>
              <a:ext cx="2185597" cy="400110"/>
            </a:xfrm>
            <a:prstGeom prst="rect">
              <a:avLst/>
            </a:prstGeom>
          </p:spPr>
          <p:txBody>
            <a:bodyPr wrap="none">
              <a:spAutoFit/>
            </a:bodyPr>
            <a:lstStyle/>
            <a:p>
              <a:r>
                <a:rPr lang="en-US" altLang="zh-CN"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Find a contact</a:t>
              </a:r>
              <a:endParaRPr lang="zh-CN" altLang="en-US"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endParaRPr>
            </a:p>
          </p:txBody>
        </p:sp>
      </p:grpSp>
      <p:grpSp>
        <p:nvGrpSpPr>
          <p:cNvPr id="62" name="组合 61">
            <a:extLst>
              <a:ext uri="{FF2B5EF4-FFF2-40B4-BE49-F238E27FC236}">
                <a16:creationId xmlns:a16="http://schemas.microsoft.com/office/drawing/2014/main" id="{209815F3-E5F8-414E-A328-D5988DC7FA9A}"/>
              </a:ext>
            </a:extLst>
          </p:cNvPr>
          <p:cNvGrpSpPr/>
          <p:nvPr/>
        </p:nvGrpSpPr>
        <p:grpSpPr>
          <a:xfrm>
            <a:off x="4886423" y="4133179"/>
            <a:ext cx="3570747" cy="612315"/>
            <a:chOff x="6816243" y="2055282"/>
            <a:chExt cx="3570748" cy="612314"/>
          </a:xfrm>
        </p:grpSpPr>
        <p:sp>
          <p:nvSpPr>
            <p:cNvPr id="63" name="MH_SubTitle_4">
              <a:extLst>
                <a:ext uri="{FF2B5EF4-FFF2-40B4-BE49-F238E27FC236}">
                  <a16:creationId xmlns:a16="http://schemas.microsoft.com/office/drawing/2014/main" id="{D5C1F39C-59B6-4A3E-ABE9-D584217A5456}"/>
                </a:ext>
              </a:extLst>
            </p:cNvPr>
            <p:cNvSpPr/>
            <p:nvPr>
              <p:custDataLst>
                <p:tags r:id="rId5"/>
              </p:custDataLst>
            </p:nvPr>
          </p:nvSpPr>
          <p:spPr>
            <a:xfrm>
              <a:off x="7002934" y="2134262"/>
              <a:ext cx="2881709" cy="454355"/>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dirty="0">
                <a:solidFill>
                  <a:srgbClr val="414141"/>
                </a:solidFill>
              </a:endParaRPr>
            </a:p>
          </p:txBody>
        </p:sp>
        <p:sp>
          <p:nvSpPr>
            <p:cNvPr id="64" name="MH_Other_6">
              <a:extLst>
                <a:ext uri="{FF2B5EF4-FFF2-40B4-BE49-F238E27FC236}">
                  <a16:creationId xmlns:a16="http://schemas.microsoft.com/office/drawing/2014/main" id="{57252B38-0F18-4598-BD7E-F4A1C77E4604}"/>
                </a:ext>
              </a:extLst>
            </p:cNvPr>
            <p:cNvSpPr/>
            <p:nvPr>
              <p:custDataLst>
                <p:tags r:id="rId6"/>
              </p:custDataLst>
            </p:nvPr>
          </p:nvSpPr>
          <p:spPr>
            <a:xfrm>
              <a:off x="6816243" y="2055282"/>
              <a:ext cx="614089" cy="612314"/>
            </a:xfrm>
            <a:prstGeom prst="ellipse">
              <a:avLst/>
            </a:prstGeom>
            <a:solidFill>
              <a:schemeClr val="accent2"/>
            </a:solidFill>
            <a:ln w="444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rPr>
                <a:t>4</a:t>
              </a:r>
              <a:endParaRPr lang="zh-CN" altLang="en-US" sz="2400" dirty="0">
                <a:solidFill>
                  <a:srgbClr val="FFFFFF"/>
                </a:solidFill>
              </a:endParaRPr>
            </a:p>
          </p:txBody>
        </p:sp>
        <p:sp>
          <p:nvSpPr>
            <p:cNvPr id="65" name="矩形 64">
              <a:extLst>
                <a:ext uri="{FF2B5EF4-FFF2-40B4-BE49-F238E27FC236}">
                  <a16:creationId xmlns:a16="http://schemas.microsoft.com/office/drawing/2014/main" id="{0EBCB10B-28E8-48A2-931E-54D33F6B0EF5}"/>
                </a:ext>
              </a:extLst>
            </p:cNvPr>
            <p:cNvSpPr/>
            <p:nvPr/>
          </p:nvSpPr>
          <p:spPr>
            <a:xfrm>
              <a:off x="7451448" y="2166938"/>
              <a:ext cx="2935543" cy="400109"/>
            </a:xfrm>
            <a:prstGeom prst="rect">
              <a:avLst/>
            </a:prstGeom>
          </p:spPr>
          <p:txBody>
            <a:bodyPr wrap="square">
              <a:spAutoFit/>
            </a:bodyPr>
            <a:lstStyle/>
            <a:p>
              <a:r>
                <a:rPr lang="en-US" altLang="zh-CN"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Delete a contact</a:t>
              </a:r>
              <a:endParaRPr lang="zh-CN" altLang="en-US"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endParaRPr>
            </a:p>
          </p:txBody>
        </p:sp>
      </p:grpSp>
      <p:grpSp>
        <p:nvGrpSpPr>
          <p:cNvPr id="67" name="组合 66">
            <a:extLst>
              <a:ext uri="{FF2B5EF4-FFF2-40B4-BE49-F238E27FC236}">
                <a16:creationId xmlns:a16="http://schemas.microsoft.com/office/drawing/2014/main" id="{99BCDAE4-E35F-4E13-B410-3120E83BB276}"/>
              </a:ext>
            </a:extLst>
          </p:cNvPr>
          <p:cNvGrpSpPr/>
          <p:nvPr/>
        </p:nvGrpSpPr>
        <p:grpSpPr>
          <a:xfrm>
            <a:off x="4906027" y="4867313"/>
            <a:ext cx="3381504" cy="614090"/>
            <a:chOff x="6534382" y="2812245"/>
            <a:chExt cx="3381505" cy="614089"/>
          </a:xfrm>
        </p:grpSpPr>
        <p:sp>
          <p:nvSpPr>
            <p:cNvPr id="68" name="MH_SubTitle_5">
              <a:extLst>
                <a:ext uri="{FF2B5EF4-FFF2-40B4-BE49-F238E27FC236}">
                  <a16:creationId xmlns:a16="http://schemas.microsoft.com/office/drawing/2014/main" id="{BAF0C0DB-DF7D-4C21-A48C-20E8F134B76E}"/>
                </a:ext>
              </a:extLst>
            </p:cNvPr>
            <p:cNvSpPr/>
            <p:nvPr>
              <p:custDataLst>
                <p:tags r:id="rId3"/>
              </p:custDataLst>
            </p:nvPr>
          </p:nvSpPr>
          <p:spPr>
            <a:xfrm>
              <a:off x="6672817" y="2909860"/>
              <a:ext cx="2917159" cy="454355"/>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dirty="0">
                <a:solidFill>
                  <a:srgbClr val="414141"/>
                </a:solidFill>
              </a:endParaRPr>
            </a:p>
          </p:txBody>
        </p:sp>
        <p:sp>
          <p:nvSpPr>
            <p:cNvPr id="69" name="MH_Other_7">
              <a:extLst>
                <a:ext uri="{FF2B5EF4-FFF2-40B4-BE49-F238E27FC236}">
                  <a16:creationId xmlns:a16="http://schemas.microsoft.com/office/drawing/2014/main" id="{88A95E07-D89D-43A1-A37C-3C5D265363BF}"/>
                </a:ext>
              </a:extLst>
            </p:cNvPr>
            <p:cNvSpPr/>
            <p:nvPr>
              <p:custDataLst>
                <p:tags r:id="rId4"/>
              </p:custDataLst>
            </p:nvPr>
          </p:nvSpPr>
          <p:spPr>
            <a:xfrm>
              <a:off x="6534382" y="2812245"/>
              <a:ext cx="614089" cy="614089"/>
            </a:xfrm>
            <a:prstGeom prst="ellipse">
              <a:avLst/>
            </a:prstGeom>
            <a:solidFill>
              <a:schemeClr val="accent4"/>
            </a:solidFill>
            <a:ln w="444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rPr>
                <a:t>5</a:t>
              </a:r>
              <a:endParaRPr lang="zh-CN" altLang="en-US" sz="2400" dirty="0">
                <a:solidFill>
                  <a:srgbClr val="FFFFFF"/>
                </a:solidFill>
              </a:endParaRPr>
            </a:p>
          </p:txBody>
        </p:sp>
        <p:sp>
          <p:nvSpPr>
            <p:cNvPr id="70" name="矩形 69">
              <a:extLst>
                <a:ext uri="{FF2B5EF4-FFF2-40B4-BE49-F238E27FC236}">
                  <a16:creationId xmlns:a16="http://schemas.microsoft.com/office/drawing/2014/main" id="{748234AE-1253-4805-A053-26ADD6F443B8}"/>
                </a:ext>
              </a:extLst>
            </p:cNvPr>
            <p:cNvSpPr/>
            <p:nvPr/>
          </p:nvSpPr>
          <p:spPr>
            <a:xfrm>
              <a:off x="7135664" y="2938358"/>
              <a:ext cx="2780223" cy="400109"/>
            </a:xfrm>
            <a:prstGeom prst="rect">
              <a:avLst/>
            </a:prstGeom>
          </p:spPr>
          <p:txBody>
            <a:bodyPr wrap="square">
              <a:spAutoFit/>
            </a:bodyPr>
            <a:lstStyle/>
            <a:p>
              <a:r>
                <a:rPr lang="en-US" altLang="zh-CN"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Edit contacts</a:t>
              </a:r>
              <a:endParaRPr lang="zh-CN" altLang="en-US"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endParaRPr>
            </a:p>
          </p:txBody>
        </p:sp>
      </p:grpSp>
      <p:grpSp>
        <p:nvGrpSpPr>
          <p:cNvPr id="72" name="组合 71">
            <a:extLst>
              <a:ext uri="{FF2B5EF4-FFF2-40B4-BE49-F238E27FC236}">
                <a16:creationId xmlns:a16="http://schemas.microsoft.com/office/drawing/2014/main" id="{E5D9E077-2B1C-4E92-B4AE-BCAE21ECFDF3}"/>
              </a:ext>
            </a:extLst>
          </p:cNvPr>
          <p:cNvGrpSpPr/>
          <p:nvPr/>
        </p:nvGrpSpPr>
        <p:grpSpPr>
          <a:xfrm>
            <a:off x="4911934" y="5650784"/>
            <a:ext cx="3080552" cy="612315"/>
            <a:chOff x="4949135" y="3301273"/>
            <a:chExt cx="3080551" cy="612315"/>
          </a:xfrm>
        </p:grpSpPr>
        <p:sp>
          <p:nvSpPr>
            <p:cNvPr id="73" name="MH_SubTitle_1">
              <a:extLst>
                <a:ext uri="{FF2B5EF4-FFF2-40B4-BE49-F238E27FC236}">
                  <a16:creationId xmlns:a16="http://schemas.microsoft.com/office/drawing/2014/main" id="{84066CD9-0A5E-453A-A157-E1ED5B77797C}"/>
                </a:ext>
              </a:extLst>
            </p:cNvPr>
            <p:cNvSpPr/>
            <p:nvPr>
              <p:custDataLst>
                <p:tags r:id="rId1"/>
              </p:custDataLst>
            </p:nvPr>
          </p:nvSpPr>
          <p:spPr>
            <a:xfrm>
              <a:off x="5437882" y="3391968"/>
              <a:ext cx="2591804" cy="466875"/>
            </a:xfrm>
            <a:custGeom>
              <a:avLst/>
              <a:gdLst>
                <a:gd name="connsiteX0" fmla="*/ 184972 w 2026745"/>
                <a:gd name="connsiteY0" fmla="*/ 0 h 406076"/>
                <a:gd name="connsiteX1" fmla="*/ 1841773 w 2026745"/>
                <a:gd name="connsiteY1" fmla="*/ 0 h 406076"/>
                <a:gd name="connsiteX2" fmla="*/ 2026745 w 2026745"/>
                <a:gd name="connsiteY2" fmla="*/ 184972 h 406076"/>
                <a:gd name="connsiteX3" fmla="*/ 2026745 w 2026745"/>
                <a:gd name="connsiteY3" fmla="*/ 221104 h 406076"/>
                <a:gd name="connsiteX4" fmla="*/ 1841773 w 2026745"/>
                <a:gd name="connsiteY4" fmla="*/ 406076 h 406076"/>
                <a:gd name="connsiteX5" fmla="*/ 184972 w 2026745"/>
                <a:gd name="connsiteY5" fmla="*/ 406076 h 406076"/>
                <a:gd name="connsiteX6" fmla="*/ 0 w 2026745"/>
                <a:gd name="connsiteY6" fmla="*/ 221104 h 406076"/>
                <a:gd name="connsiteX7" fmla="*/ 0 w 2026745"/>
                <a:gd name="connsiteY7" fmla="*/ 184972 h 406076"/>
                <a:gd name="connsiteX8" fmla="*/ 184972 w 2026745"/>
                <a:gd name="connsiteY8" fmla="*/ 0 h 40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6745" h="406076">
                  <a:moveTo>
                    <a:pt x="184972" y="0"/>
                  </a:moveTo>
                  <a:lnTo>
                    <a:pt x="1841773" y="0"/>
                  </a:lnTo>
                  <a:cubicBezTo>
                    <a:pt x="1943930" y="0"/>
                    <a:pt x="2026745" y="82815"/>
                    <a:pt x="2026745" y="184972"/>
                  </a:cubicBezTo>
                  <a:lnTo>
                    <a:pt x="2026745" y="221104"/>
                  </a:lnTo>
                  <a:cubicBezTo>
                    <a:pt x="2026745" y="323261"/>
                    <a:pt x="1943930" y="406076"/>
                    <a:pt x="1841773" y="406076"/>
                  </a:cubicBezTo>
                  <a:lnTo>
                    <a:pt x="184972" y="406076"/>
                  </a:lnTo>
                  <a:cubicBezTo>
                    <a:pt x="82815" y="406076"/>
                    <a:pt x="0" y="323261"/>
                    <a:pt x="0" y="221104"/>
                  </a:cubicBezTo>
                  <a:lnTo>
                    <a:pt x="0" y="184972"/>
                  </a:lnTo>
                  <a:cubicBezTo>
                    <a:pt x="0" y="82815"/>
                    <a:pt x="82815" y="0"/>
                    <a:pt x="184972" y="0"/>
                  </a:cubicBezTo>
                  <a:close/>
                </a:path>
              </a:pathLst>
            </a:custGeom>
            <a:solidFill>
              <a:srgbClr val="FFFFFF"/>
            </a:solidFill>
            <a:ln w="412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400" dirty="0">
                <a:solidFill>
                  <a:srgbClr val="414141"/>
                </a:solidFill>
              </a:endParaRPr>
            </a:p>
          </p:txBody>
        </p:sp>
        <p:sp>
          <p:nvSpPr>
            <p:cNvPr id="74" name="MH_Other_2">
              <a:extLst>
                <a:ext uri="{FF2B5EF4-FFF2-40B4-BE49-F238E27FC236}">
                  <a16:creationId xmlns:a16="http://schemas.microsoft.com/office/drawing/2014/main" id="{E9A980F4-DFFF-4A66-AFE3-DA84357FB7AC}"/>
                </a:ext>
              </a:extLst>
            </p:cNvPr>
            <p:cNvSpPr/>
            <p:nvPr>
              <p:custDataLst>
                <p:tags r:id="rId2"/>
              </p:custDataLst>
            </p:nvPr>
          </p:nvSpPr>
          <p:spPr>
            <a:xfrm>
              <a:off x="4949135" y="3301273"/>
              <a:ext cx="612315" cy="612315"/>
            </a:xfrm>
            <a:prstGeom prst="ellipse">
              <a:avLst/>
            </a:prstGeom>
            <a:solidFill>
              <a:schemeClr val="accent1"/>
            </a:solidFill>
            <a:ln w="44450">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rgbClr val="FFFFFF"/>
                  </a:solidFill>
                </a:rPr>
                <a:t>6</a:t>
              </a:r>
              <a:endParaRPr lang="zh-CN" altLang="en-US" sz="2400" dirty="0">
                <a:solidFill>
                  <a:srgbClr val="FFFFFF"/>
                </a:solidFill>
              </a:endParaRPr>
            </a:p>
          </p:txBody>
        </p:sp>
        <p:sp>
          <p:nvSpPr>
            <p:cNvPr id="75" name="矩形 74">
              <a:extLst>
                <a:ext uri="{FF2B5EF4-FFF2-40B4-BE49-F238E27FC236}">
                  <a16:creationId xmlns:a16="http://schemas.microsoft.com/office/drawing/2014/main" id="{66C2674C-2202-4A06-8160-6C68AA0860DB}"/>
                </a:ext>
              </a:extLst>
            </p:cNvPr>
            <p:cNvSpPr/>
            <p:nvPr/>
          </p:nvSpPr>
          <p:spPr>
            <a:xfrm>
              <a:off x="5588183" y="3443313"/>
              <a:ext cx="768159" cy="400110"/>
            </a:xfrm>
            <a:prstGeom prst="rect">
              <a:avLst/>
            </a:prstGeom>
          </p:spPr>
          <p:txBody>
            <a:bodyPr wrap="none">
              <a:spAutoFit/>
            </a:bodyPr>
            <a:lstStyle/>
            <a:p>
              <a:r>
                <a:rPr lang="en-US" altLang="zh-CN"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Sort</a:t>
              </a:r>
              <a:endParaRPr lang="zh-CN" altLang="en-US" sz="2000"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endParaRPr>
            </a:p>
          </p:txBody>
        </p:sp>
      </p:grpSp>
    </p:spTree>
    <p:extLst>
      <p:ext uri="{BB962C8B-B14F-4D97-AF65-F5344CB8AC3E}">
        <p14:creationId xmlns:p14="http://schemas.microsoft.com/office/powerpoint/2010/main" val="2525441802"/>
      </p:ext>
    </p:extLst>
  </p:cSld>
  <p:clrMapOvr>
    <a:masterClrMapping/>
  </p:clrMapOvr>
  <mc:AlternateContent xmlns:mc="http://schemas.openxmlformats.org/markup-compatibility/2006">
    <mc:Choice xmlns:p14="http://schemas.microsoft.com/office/powerpoint/2010/main" Requires="p14">
      <p:transition spd="slow" p14:dur="2000" advTm="21635"/>
    </mc:Choice>
    <mc:Fallback>
      <p:transition spd="slow" advTm="216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任意多边形 76"/>
          <p:cNvSpPr/>
          <p:nvPr/>
        </p:nvSpPr>
        <p:spPr>
          <a:xfrm rot="5400000" flipH="1">
            <a:off x="1704976" y="-1704977"/>
            <a:ext cx="6857999" cy="10267951"/>
          </a:xfrm>
          <a:custGeom>
            <a:avLst/>
            <a:gdLst>
              <a:gd name="connsiteX0" fmla="*/ 6857999 w 6857999"/>
              <a:gd name="connsiteY0" fmla="*/ 6793924 h 10841972"/>
              <a:gd name="connsiteX1" fmla="*/ 6857999 w 6857999"/>
              <a:gd name="connsiteY1" fmla="*/ 10841972 h 10841972"/>
              <a:gd name="connsiteX2" fmla="*/ 0 w 6857999"/>
              <a:gd name="connsiteY2" fmla="*/ 10841971 h 10841972"/>
              <a:gd name="connsiteX3" fmla="*/ 0 w 6857999"/>
              <a:gd name="connsiteY3" fmla="*/ 0 h 10841972"/>
              <a:gd name="connsiteX0" fmla="*/ 6857999 w 6857999"/>
              <a:gd name="connsiteY0" fmla="*/ 6575903 h 10841972"/>
              <a:gd name="connsiteX1" fmla="*/ 6857999 w 6857999"/>
              <a:gd name="connsiteY1" fmla="*/ 10841972 h 10841972"/>
              <a:gd name="connsiteX2" fmla="*/ 0 w 6857999"/>
              <a:gd name="connsiteY2" fmla="*/ 10841971 h 10841972"/>
              <a:gd name="connsiteX3" fmla="*/ 0 w 6857999"/>
              <a:gd name="connsiteY3" fmla="*/ 0 h 10841972"/>
              <a:gd name="connsiteX4" fmla="*/ 6857999 w 6857999"/>
              <a:gd name="connsiteY4" fmla="*/ 6575903 h 108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10841972">
                <a:moveTo>
                  <a:pt x="6857999" y="6575903"/>
                </a:moveTo>
                <a:lnTo>
                  <a:pt x="6857999" y="10841972"/>
                </a:lnTo>
                <a:lnTo>
                  <a:pt x="0" y="10841971"/>
                </a:lnTo>
                <a:lnTo>
                  <a:pt x="0" y="0"/>
                </a:lnTo>
                <a:cubicBezTo>
                  <a:pt x="2286000" y="2264641"/>
                  <a:pt x="4571999" y="4311262"/>
                  <a:pt x="6857999" y="6575903"/>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flipH="1">
            <a:off x="8574397" y="4055809"/>
            <a:ext cx="3617609" cy="2802195"/>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10800000">
            <a:off x="-2" y="-8"/>
            <a:ext cx="4035733" cy="6857999"/>
          </a:xfrm>
          <a:prstGeom prst="triangle">
            <a:avLst>
              <a:gd name="adj" fmla="val 100000"/>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9"/>
          <p:cNvSpPr>
            <a:spLocks/>
          </p:cNvSpPr>
          <p:nvPr>
            <p:custDataLst>
              <p:tags r:id="rId1"/>
            </p:custDataLst>
          </p:nvPr>
        </p:nvSpPr>
        <p:spPr bwMode="auto">
          <a:xfrm>
            <a:off x="2370078" y="4442221"/>
            <a:ext cx="909093" cy="947139"/>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3" name="任意多边形 10"/>
          <p:cNvSpPr>
            <a:spLocks/>
          </p:cNvSpPr>
          <p:nvPr>
            <p:custDataLst>
              <p:tags r:id="rId2"/>
            </p:custDataLst>
          </p:nvPr>
        </p:nvSpPr>
        <p:spPr bwMode="auto">
          <a:xfrm>
            <a:off x="2324021" y="1550746"/>
            <a:ext cx="6808183" cy="3668409"/>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solidFill>
          <a:ln>
            <a:noFill/>
          </a:ln>
        </p:spPr>
        <p:txBody>
          <a:bodyPr anchor="ctr"/>
          <a:lstStyle/>
          <a:p>
            <a:pPr>
              <a:defRPr/>
            </a:pPr>
            <a:endParaRPr lang="zh-CN" altLang="en-US"/>
          </a:p>
        </p:txBody>
      </p:sp>
      <p:sp>
        <p:nvSpPr>
          <p:cNvPr id="4" name="任意多边形 11"/>
          <p:cNvSpPr>
            <a:spLocks/>
          </p:cNvSpPr>
          <p:nvPr>
            <p:custDataLst>
              <p:tags r:id="rId3"/>
            </p:custDataLst>
          </p:nvPr>
        </p:nvSpPr>
        <p:spPr bwMode="auto">
          <a:xfrm>
            <a:off x="2942560" y="1473467"/>
            <a:ext cx="6561887" cy="354025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bg1"/>
          </a:solidFill>
          <a:ln>
            <a:noFill/>
          </a:ln>
          <a:effectLst>
            <a:outerShdw dist="63500" dir="2700000" algn="tl" rotWithShape="0">
              <a:prstClr val="black">
                <a:alpha val="20000"/>
              </a:prstClr>
            </a:outerShdw>
          </a:effectLst>
        </p:spPr>
        <p:txBody>
          <a:bodyPr anchor="ctr"/>
          <a:lstStyle/>
          <a:p>
            <a:endParaRPr lang="zh-CN" altLang="en-US"/>
          </a:p>
        </p:txBody>
      </p:sp>
      <p:sp>
        <p:nvSpPr>
          <p:cNvPr id="5" name="任意多边形 12"/>
          <p:cNvSpPr>
            <a:spLocks/>
          </p:cNvSpPr>
          <p:nvPr>
            <p:custDataLst>
              <p:tags r:id="rId4"/>
            </p:custDataLst>
          </p:nvPr>
        </p:nvSpPr>
        <p:spPr bwMode="auto">
          <a:xfrm>
            <a:off x="8887907" y="4209942"/>
            <a:ext cx="558672" cy="704847"/>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bg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6" name="任意多边形 13"/>
          <p:cNvSpPr>
            <a:spLocks/>
          </p:cNvSpPr>
          <p:nvPr>
            <p:custDataLst>
              <p:tags r:id="rId5"/>
            </p:custDataLst>
          </p:nvPr>
        </p:nvSpPr>
        <p:spPr bwMode="auto">
          <a:xfrm>
            <a:off x="7978817" y="5042944"/>
            <a:ext cx="1021227" cy="360433"/>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4"/>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10" name="矩形 9"/>
          <p:cNvSpPr/>
          <p:nvPr/>
        </p:nvSpPr>
        <p:spPr>
          <a:xfrm>
            <a:off x="4377653" y="2946074"/>
            <a:ext cx="2493859" cy="923330"/>
          </a:xfrm>
          <a:prstGeom prst="rect">
            <a:avLst/>
          </a:prstGeom>
        </p:spPr>
        <p:txBody>
          <a:bodyPr wrap="square">
            <a:spAutoFit/>
          </a:bodyPr>
          <a:lstStyle/>
          <a:p>
            <a:r>
              <a:rPr lang="en-US" altLang="zh-CN" sz="5400" spc="300" dirty="0">
                <a:latin typeface="Akzidenz-Grotesk BQ Condensed" pitchFamily="2" charset="0"/>
                <a:ea typeface="迷你简立黑" panose="02010604000101010101" pitchFamily="2" charset="-122"/>
                <a:cs typeface="Segoe UI Black" panose="020B0A02040204020203" pitchFamily="34" charset="0"/>
              </a:rPr>
              <a:t>Design</a:t>
            </a:r>
            <a:endParaRPr lang="zh-CN" altLang="en-US" sz="5400" spc="300" dirty="0">
              <a:latin typeface="Akzidenz-Grotesk BQ Condensed" pitchFamily="2" charset="0"/>
              <a:ea typeface="迷你简立黑" panose="02010604000101010101" pitchFamily="2" charset="-122"/>
              <a:cs typeface="Segoe UI Black" panose="020B0A02040204020203" pitchFamily="34" charset="0"/>
            </a:endParaRPr>
          </a:p>
        </p:txBody>
      </p:sp>
      <p:sp>
        <p:nvSpPr>
          <p:cNvPr id="11" name="矩形 10"/>
          <p:cNvSpPr/>
          <p:nvPr/>
        </p:nvSpPr>
        <p:spPr>
          <a:xfrm rot="21151932">
            <a:off x="5703546" y="460986"/>
            <a:ext cx="3546484" cy="1446550"/>
          </a:xfrm>
          <a:prstGeom prst="rect">
            <a:avLst/>
          </a:prstGeom>
        </p:spPr>
        <p:txBody>
          <a:bodyPr wrap="none">
            <a:spAutoFit/>
          </a:bodyPr>
          <a:lstStyle/>
          <a:p>
            <a:r>
              <a:rPr lang="en-US" altLang="zh-CN"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rPr>
              <a:t>PART 3</a:t>
            </a:r>
            <a:endParaRPr lang="zh-CN" altLang="en-US"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16" name="直接连接符 15"/>
          <p:cNvCxnSpPr/>
          <p:nvPr/>
        </p:nvCxnSpPr>
        <p:spPr>
          <a:xfrm>
            <a:off x="3369662" y="2661411"/>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79171" y="4194658"/>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78"/>
          <p:cNvSpPr/>
          <p:nvPr/>
        </p:nvSpPr>
        <p:spPr>
          <a:xfrm flipH="1">
            <a:off x="8574398" y="6094739"/>
            <a:ext cx="1693559" cy="763260"/>
          </a:xfrm>
          <a:custGeom>
            <a:avLst/>
            <a:gdLst>
              <a:gd name="connsiteX0" fmla="*/ 708196 w 1693558"/>
              <a:gd name="connsiteY0" fmla="*/ 0 h 763260"/>
              <a:gd name="connsiteX1" fmla="*/ 0 w 1693558"/>
              <a:gd name="connsiteY1" fmla="*/ 763260 h 763260"/>
              <a:gd name="connsiteX2" fmla="*/ 1693558 w 1693558"/>
              <a:gd name="connsiteY2" fmla="*/ 763260 h 763260"/>
            </a:gdLst>
            <a:ahLst/>
            <a:cxnLst>
              <a:cxn ang="0">
                <a:pos x="connsiteX0" y="connsiteY0"/>
              </a:cxn>
              <a:cxn ang="0">
                <a:pos x="connsiteX1" y="connsiteY1"/>
              </a:cxn>
              <a:cxn ang="0">
                <a:pos x="connsiteX2" y="connsiteY2"/>
              </a:cxn>
            </a:cxnLst>
            <a:rect l="l" t="t" r="r" b="b"/>
            <a:pathLst>
              <a:path w="1693558" h="763260">
                <a:moveTo>
                  <a:pt x="708196" y="0"/>
                </a:moveTo>
                <a:lnTo>
                  <a:pt x="0" y="763260"/>
                </a:lnTo>
                <a:lnTo>
                  <a:pt x="1693558" y="76326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192845785"/>
      </p:ext>
    </p:extLst>
  </p:cSld>
  <p:clrMapOvr>
    <a:masterClrMapping/>
  </p:clrMapOvr>
  <mc:AlternateContent xmlns:mc="http://schemas.openxmlformats.org/markup-compatibility/2006">
    <mc:Choice xmlns:p14="http://schemas.microsoft.com/office/powerpoint/2010/main" Requires="p14">
      <p:transition spd="slow" p14:dur="2000" advTm="3020"/>
    </mc:Choice>
    <mc:Fallback>
      <p:transition spd="slow" advTm="302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流程图: 过程 35">
            <a:extLst>
              <a:ext uri="{FF2B5EF4-FFF2-40B4-BE49-F238E27FC236}">
                <a16:creationId xmlns:a16="http://schemas.microsoft.com/office/drawing/2014/main" id="{01061CB5-66C4-4492-A8DD-BDAC1BD5B80A}"/>
              </a:ext>
            </a:extLst>
          </p:cNvPr>
          <p:cNvSpPr/>
          <p:nvPr/>
        </p:nvSpPr>
        <p:spPr>
          <a:xfrm>
            <a:off x="3604172" y="3062329"/>
            <a:ext cx="1466752" cy="7211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Open/create the corresponding file and read it</a:t>
            </a:r>
            <a:endParaRPr lang="zh-CN" altLang="en-US" sz="1400" dirty="0"/>
          </a:p>
        </p:txBody>
      </p:sp>
      <p:cxnSp>
        <p:nvCxnSpPr>
          <p:cNvPr id="40" name="直接箭头连接符 39">
            <a:extLst>
              <a:ext uri="{FF2B5EF4-FFF2-40B4-BE49-F238E27FC236}">
                <a16:creationId xmlns:a16="http://schemas.microsoft.com/office/drawing/2014/main" id="{778EC738-7496-47FD-B7B7-8A0A9D61559F}"/>
              </a:ext>
            </a:extLst>
          </p:cNvPr>
          <p:cNvCxnSpPr>
            <a:cxnSpLocks/>
          </p:cNvCxnSpPr>
          <p:nvPr/>
        </p:nvCxnSpPr>
        <p:spPr>
          <a:xfrm>
            <a:off x="2853050" y="2771451"/>
            <a:ext cx="0" cy="27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可选过程 40">
            <a:extLst>
              <a:ext uri="{FF2B5EF4-FFF2-40B4-BE49-F238E27FC236}">
                <a16:creationId xmlns:a16="http://schemas.microsoft.com/office/drawing/2014/main" id="{B98DB492-6A46-4827-9507-994FB1089A98}"/>
              </a:ext>
            </a:extLst>
          </p:cNvPr>
          <p:cNvSpPr/>
          <p:nvPr/>
        </p:nvSpPr>
        <p:spPr>
          <a:xfrm>
            <a:off x="93493" y="3048731"/>
            <a:ext cx="1276486" cy="66499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start</a:t>
            </a:r>
            <a:endParaRPr lang="zh-CN" altLang="en-US" dirty="0"/>
          </a:p>
        </p:txBody>
      </p:sp>
      <p:sp>
        <p:nvSpPr>
          <p:cNvPr id="42" name="箭头: 右 41">
            <a:extLst>
              <a:ext uri="{FF2B5EF4-FFF2-40B4-BE49-F238E27FC236}">
                <a16:creationId xmlns:a16="http://schemas.microsoft.com/office/drawing/2014/main" id="{749C91F9-ACB8-4644-8FD4-0CF3A1B61C7A}"/>
              </a:ext>
            </a:extLst>
          </p:cNvPr>
          <p:cNvSpPr/>
          <p:nvPr/>
        </p:nvSpPr>
        <p:spPr>
          <a:xfrm>
            <a:off x="1236544" y="3311512"/>
            <a:ext cx="545817" cy="187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14E855C0-81B5-4407-B429-F87EF7B4492E}"/>
              </a:ext>
            </a:extLst>
          </p:cNvPr>
          <p:cNvSpPr/>
          <p:nvPr/>
        </p:nvSpPr>
        <p:spPr>
          <a:xfrm>
            <a:off x="150711" y="6462303"/>
            <a:ext cx="581025" cy="214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过程 43">
            <a:extLst>
              <a:ext uri="{FF2B5EF4-FFF2-40B4-BE49-F238E27FC236}">
                <a16:creationId xmlns:a16="http://schemas.microsoft.com/office/drawing/2014/main" id="{F805AD35-06BB-4AC5-9D0E-FE17023C12CD}"/>
              </a:ext>
            </a:extLst>
          </p:cNvPr>
          <p:cNvSpPr/>
          <p:nvPr/>
        </p:nvSpPr>
        <p:spPr>
          <a:xfrm>
            <a:off x="1795714" y="3048731"/>
            <a:ext cx="1342738" cy="6773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Login system</a:t>
            </a:r>
            <a:endParaRPr lang="zh-CN" altLang="en-US" dirty="0"/>
          </a:p>
        </p:txBody>
      </p:sp>
      <p:grpSp>
        <p:nvGrpSpPr>
          <p:cNvPr id="45" name="组合 44">
            <a:extLst>
              <a:ext uri="{FF2B5EF4-FFF2-40B4-BE49-F238E27FC236}">
                <a16:creationId xmlns:a16="http://schemas.microsoft.com/office/drawing/2014/main" id="{5A503021-A685-42A3-B211-B6B8927BCB7D}"/>
              </a:ext>
            </a:extLst>
          </p:cNvPr>
          <p:cNvGrpSpPr/>
          <p:nvPr/>
        </p:nvGrpSpPr>
        <p:grpSpPr>
          <a:xfrm>
            <a:off x="1070421" y="5137268"/>
            <a:ext cx="3033993" cy="1488356"/>
            <a:chOff x="1074169" y="3687309"/>
            <a:chExt cx="3033993" cy="1488356"/>
          </a:xfrm>
        </p:grpSpPr>
        <p:sp>
          <p:nvSpPr>
            <p:cNvPr id="46" name="流程图: 过程 45">
              <a:extLst>
                <a:ext uri="{FF2B5EF4-FFF2-40B4-BE49-F238E27FC236}">
                  <a16:creationId xmlns:a16="http://schemas.microsoft.com/office/drawing/2014/main" id="{6282832F-DCA3-43B2-93C6-5CD1879E7FAB}"/>
                </a:ext>
              </a:extLst>
            </p:cNvPr>
            <p:cNvSpPr/>
            <p:nvPr/>
          </p:nvSpPr>
          <p:spPr>
            <a:xfrm>
              <a:off x="2900362" y="4503282"/>
              <a:ext cx="1207800" cy="6649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Exit</a:t>
              </a:r>
              <a:endParaRPr lang="zh-CN" altLang="en-US" sz="1600" dirty="0"/>
            </a:p>
          </p:txBody>
        </p:sp>
        <p:sp>
          <p:nvSpPr>
            <p:cNvPr id="48" name="流程图: 过程 47">
              <a:extLst>
                <a:ext uri="{FF2B5EF4-FFF2-40B4-BE49-F238E27FC236}">
                  <a16:creationId xmlns:a16="http://schemas.microsoft.com/office/drawing/2014/main" id="{71D34BBE-6E98-4225-95C9-6402D7410C54}"/>
                </a:ext>
              </a:extLst>
            </p:cNvPr>
            <p:cNvSpPr/>
            <p:nvPr/>
          </p:nvSpPr>
          <p:spPr>
            <a:xfrm>
              <a:off x="1074169" y="4510676"/>
              <a:ext cx="1129474" cy="6649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Create new account</a:t>
              </a:r>
              <a:endParaRPr lang="zh-CN" altLang="en-US" sz="1400" dirty="0"/>
            </a:p>
          </p:txBody>
        </p:sp>
        <p:grpSp>
          <p:nvGrpSpPr>
            <p:cNvPr id="49" name="组合 48">
              <a:extLst>
                <a:ext uri="{FF2B5EF4-FFF2-40B4-BE49-F238E27FC236}">
                  <a16:creationId xmlns:a16="http://schemas.microsoft.com/office/drawing/2014/main" id="{E788195D-5D9C-49C7-8F44-7290CD8EE2D6}"/>
                </a:ext>
              </a:extLst>
            </p:cNvPr>
            <p:cNvGrpSpPr/>
            <p:nvPr/>
          </p:nvGrpSpPr>
          <p:grpSpPr>
            <a:xfrm>
              <a:off x="1567789" y="3687309"/>
              <a:ext cx="1936473" cy="959618"/>
              <a:chOff x="3256935" y="5618163"/>
              <a:chExt cx="2308122" cy="959618"/>
            </a:xfrm>
          </p:grpSpPr>
          <p:cxnSp>
            <p:nvCxnSpPr>
              <p:cNvPr id="66" name="直接连接符 65">
                <a:extLst>
                  <a:ext uri="{FF2B5EF4-FFF2-40B4-BE49-F238E27FC236}">
                    <a16:creationId xmlns:a16="http://schemas.microsoft.com/office/drawing/2014/main" id="{22FA262A-503A-423C-A144-1568174796FA}"/>
                  </a:ext>
                </a:extLst>
              </p:cNvPr>
              <p:cNvCxnSpPr>
                <a:cxnSpLocks/>
              </p:cNvCxnSpPr>
              <p:nvPr/>
            </p:nvCxnSpPr>
            <p:spPr>
              <a:xfrm>
                <a:off x="4362833" y="5618163"/>
                <a:ext cx="0" cy="502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B2301DDD-B79A-44C0-99C4-1B0E0513906C}"/>
                  </a:ext>
                </a:extLst>
              </p:cNvPr>
              <p:cNvCxnSpPr/>
              <p:nvPr/>
            </p:nvCxnSpPr>
            <p:spPr>
              <a:xfrm>
                <a:off x="3256935" y="6120581"/>
                <a:ext cx="23081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7BADC44C-102C-4093-8578-723C6EC40A5A}"/>
                  </a:ext>
                </a:extLst>
              </p:cNvPr>
              <p:cNvCxnSpPr/>
              <p:nvPr/>
            </p:nvCxnSpPr>
            <p:spPr>
              <a:xfrm>
                <a:off x="3256935" y="6120581"/>
                <a:ext cx="0" cy="39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F1802787-2E79-454A-A84B-6726706D68EC}"/>
                  </a:ext>
                </a:extLst>
              </p:cNvPr>
              <p:cNvCxnSpPr/>
              <p:nvPr/>
            </p:nvCxnSpPr>
            <p:spPr>
              <a:xfrm>
                <a:off x="5565057" y="612058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79" name="组合 78">
            <a:extLst>
              <a:ext uri="{FF2B5EF4-FFF2-40B4-BE49-F238E27FC236}">
                <a16:creationId xmlns:a16="http://schemas.microsoft.com/office/drawing/2014/main" id="{FDA31220-32F2-47D1-A818-4E050CD58911}"/>
              </a:ext>
            </a:extLst>
          </p:cNvPr>
          <p:cNvGrpSpPr/>
          <p:nvPr/>
        </p:nvGrpSpPr>
        <p:grpSpPr>
          <a:xfrm>
            <a:off x="5640818" y="443299"/>
            <a:ext cx="2627870" cy="5714982"/>
            <a:chOff x="4183182" y="516606"/>
            <a:chExt cx="2627870" cy="5714982"/>
          </a:xfrm>
        </p:grpSpPr>
        <p:sp>
          <p:nvSpPr>
            <p:cNvPr id="80" name="流程图: 过程 79">
              <a:extLst>
                <a:ext uri="{FF2B5EF4-FFF2-40B4-BE49-F238E27FC236}">
                  <a16:creationId xmlns:a16="http://schemas.microsoft.com/office/drawing/2014/main" id="{67F9BC40-9351-482A-B5CB-0AA3BC9457CA}"/>
                </a:ext>
              </a:extLst>
            </p:cNvPr>
            <p:cNvSpPr/>
            <p:nvPr/>
          </p:nvSpPr>
          <p:spPr>
            <a:xfrm>
              <a:off x="4183182" y="3156798"/>
              <a:ext cx="1342738" cy="69273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Main menu</a:t>
              </a:r>
              <a:endParaRPr lang="zh-CN" altLang="en-US" dirty="0"/>
            </a:p>
          </p:txBody>
        </p:sp>
        <p:grpSp>
          <p:nvGrpSpPr>
            <p:cNvPr id="81" name="组合 80">
              <a:extLst>
                <a:ext uri="{FF2B5EF4-FFF2-40B4-BE49-F238E27FC236}">
                  <a16:creationId xmlns:a16="http://schemas.microsoft.com/office/drawing/2014/main" id="{BAF4D334-CB92-49A0-B593-F92955492422}"/>
                </a:ext>
              </a:extLst>
            </p:cNvPr>
            <p:cNvGrpSpPr/>
            <p:nvPr/>
          </p:nvGrpSpPr>
          <p:grpSpPr>
            <a:xfrm>
              <a:off x="6258129" y="516606"/>
              <a:ext cx="552923" cy="5714982"/>
              <a:chOff x="6258129" y="516606"/>
              <a:chExt cx="552923" cy="5714982"/>
            </a:xfrm>
          </p:grpSpPr>
          <p:grpSp>
            <p:nvGrpSpPr>
              <p:cNvPr id="82" name="组合 81">
                <a:extLst>
                  <a:ext uri="{FF2B5EF4-FFF2-40B4-BE49-F238E27FC236}">
                    <a16:creationId xmlns:a16="http://schemas.microsoft.com/office/drawing/2014/main" id="{7FC7DDE2-7400-4A0A-9682-CA10F72413DB}"/>
                  </a:ext>
                </a:extLst>
              </p:cNvPr>
              <p:cNvGrpSpPr/>
              <p:nvPr/>
            </p:nvGrpSpPr>
            <p:grpSpPr>
              <a:xfrm rot="16200000">
                <a:off x="3677054" y="3097993"/>
                <a:ext cx="5714982" cy="552207"/>
                <a:chOff x="3256935" y="6120580"/>
                <a:chExt cx="2259169" cy="398207"/>
              </a:xfrm>
            </p:grpSpPr>
            <p:cxnSp>
              <p:nvCxnSpPr>
                <p:cNvPr id="89" name="直接连接符 88">
                  <a:extLst>
                    <a:ext uri="{FF2B5EF4-FFF2-40B4-BE49-F238E27FC236}">
                      <a16:creationId xmlns:a16="http://schemas.microsoft.com/office/drawing/2014/main" id="{995F75A5-30E7-4BAD-93AE-B75060A82A79}"/>
                    </a:ext>
                  </a:extLst>
                </p:cNvPr>
                <p:cNvCxnSpPr>
                  <a:cxnSpLocks/>
                </p:cNvCxnSpPr>
                <p:nvPr/>
              </p:nvCxnSpPr>
              <p:spPr>
                <a:xfrm rot="5400000" flipV="1">
                  <a:off x="4381966" y="4995550"/>
                  <a:ext cx="6220" cy="2256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7EE2FDB-82A8-4556-BBF5-A1A56061E8B8}"/>
                    </a:ext>
                  </a:extLst>
                </p:cNvPr>
                <p:cNvCxnSpPr/>
                <p:nvPr/>
              </p:nvCxnSpPr>
              <p:spPr>
                <a:xfrm>
                  <a:off x="3256935" y="6120581"/>
                  <a:ext cx="0" cy="39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A131F776-77D7-4811-8D18-22C5E3A16130}"/>
                    </a:ext>
                  </a:extLst>
                </p:cNvPr>
                <p:cNvCxnSpPr>
                  <a:cxnSpLocks/>
                </p:cNvCxnSpPr>
                <p:nvPr/>
              </p:nvCxnSpPr>
              <p:spPr>
                <a:xfrm rot="5400000">
                  <a:off x="5315670" y="6318128"/>
                  <a:ext cx="397981" cy="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3" name="组合 82">
                <a:extLst>
                  <a:ext uri="{FF2B5EF4-FFF2-40B4-BE49-F238E27FC236}">
                    <a16:creationId xmlns:a16="http://schemas.microsoft.com/office/drawing/2014/main" id="{D49DB5BA-8B05-48BF-8CD0-64C9F2166930}"/>
                  </a:ext>
                </a:extLst>
              </p:cNvPr>
              <p:cNvGrpSpPr/>
              <p:nvPr/>
            </p:nvGrpSpPr>
            <p:grpSpPr>
              <a:xfrm>
                <a:off x="6258129" y="1466850"/>
                <a:ext cx="552923" cy="3791670"/>
                <a:chOff x="6258129" y="1466850"/>
                <a:chExt cx="552923" cy="3791670"/>
              </a:xfrm>
            </p:grpSpPr>
            <p:cxnSp>
              <p:nvCxnSpPr>
                <p:cNvPr id="84" name="直接箭头连接符 83">
                  <a:extLst>
                    <a:ext uri="{FF2B5EF4-FFF2-40B4-BE49-F238E27FC236}">
                      <a16:creationId xmlns:a16="http://schemas.microsoft.com/office/drawing/2014/main" id="{32665FA7-E609-4C6E-B3F2-11A770E5E42F}"/>
                    </a:ext>
                  </a:extLst>
                </p:cNvPr>
                <p:cNvCxnSpPr/>
                <p:nvPr/>
              </p:nvCxnSpPr>
              <p:spPr>
                <a:xfrm>
                  <a:off x="6258446" y="1466850"/>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646AB4CA-3922-4568-A8CB-4444BBB676A9}"/>
                    </a:ext>
                  </a:extLst>
                </p:cNvPr>
                <p:cNvCxnSpPr/>
                <p:nvPr/>
              </p:nvCxnSpPr>
              <p:spPr>
                <a:xfrm>
                  <a:off x="6258845" y="2557732"/>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E39E3F5B-7D65-4216-9FF9-78EA037AE7CB}"/>
                    </a:ext>
                  </a:extLst>
                </p:cNvPr>
                <p:cNvCxnSpPr/>
                <p:nvPr/>
              </p:nvCxnSpPr>
              <p:spPr>
                <a:xfrm>
                  <a:off x="6258129" y="3492635"/>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0A4223EE-DFE3-4230-95C8-0821FDB91E1E}"/>
                    </a:ext>
                  </a:extLst>
                </p:cNvPr>
                <p:cNvCxnSpPr/>
                <p:nvPr/>
              </p:nvCxnSpPr>
              <p:spPr>
                <a:xfrm>
                  <a:off x="6258131" y="4408194"/>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B96C482E-F325-43E4-B761-1C9A2245772D}"/>
                    </a:ext>
                  </a:extLst>
                </p:cNvPr>
                <p:cNvCxnSpPr/>
                <p:nvPr/>
              </p:nvCxnSpPr>
              <p:spPr>
                <a:xfrm>
                  <a:off x="6258446" y="5258520"/>
                  <a:ext cx="5522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grpSp>
        <p:nvGrpSpPr>
          <p:cNvPr id="92" name="组合 91">
            <a:extLst>
              <a:ext uri="{FF2B5EF4-FFF2-40B4-BE49-F238E27FC236}">
                <a16:creationId xmlns:a16="http://schemas.microsoft.com/office/drawing/2014/main" id="{0B80F8B9-C4CA-4117-86CC-6DF360F4A1F3}"/>
              </a:ext>
            </a:extLst>
          </p:cNvPr>
          <p:cNvGrpSpPr/>
          <p:nvPr/>
        </p:nvGrpSpPr>
        <p:grpSpPr>
          <a:xfrm>
            <a:off x="8177026" y="219678"/>
            <a:ext cx="1199420" cy="6258542"/>
            <a:chOff x="6730187" y="178913"/>
            <a:chExt cx="1199420" cy="6258542"/>
          </a:xfrm>
        </p:grpSpPr>
        <p:sp>
          <p:nvSpPr>
            <p:cNvPr id="93" name="流程图: 过程 92">
              <a:extLst>
                <a:ext uri="{FF2B5EF4-FFF2-40B4-BE49-F238E27FC236}">
                  <a16:creationId xmlns:a16="http://schemas.microsoft.com/office/drawing/2014/main" id="{4C3330DE-D199-4730-89C6-871876B9EEC6}"/>
                </a:ext>
              </a:extLst>
            </p:cNvPr>
            <p:cNvSpPr/>
            <p:nvPr/>
          </p:nvSpPr>
          <p:spPr>
            <a:xfrm>
              <a:off x="6730188" y="2153587"/>
              <a:ext cx="1199416"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3.Find contact</a:t>
              </a:r>
            </a:p>
          </p:txBody>
        </p:sp>
        <p:sp>
          <p:nvSpPr>
            <p:cNvPr id="94" name="流程图: 过程 93">
              <a:extLst>
                <a:ext uri="{FF2B5EF4-FFF2-40B4-BE49-F238E27FC236}">
                  <a16:creationId xmlns:a16="http://schemas.microsoft.com/office/drawing/2014/main" id="{896EC842-EC97-430C-A36D-865190C69CB8}"/>
                </a:ext>
              </a:extLst>
            </p:cNvPr>
            <p:cNvSpPr/>
            <p:nvPr/>
          </p:nvSpPr>
          <p:spPr>
            <a:xfrm>
              <a:off x="6730190" y="178913"/>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1.Add contact </a:t>
              </a:r>
            </a:p>
          </p:txBody>
        </p:sp>
        <p:sp>
          <p:nvSpPr>
            <p:cNvPr id="95" name="流程图: 过程 94">
              <a:extLst>
                <a:ext uri="{FF2B5EF4-FFF2-40B4-BE49-F238E27FC236}">
                  <a16:creationId xmlns:a16="http://schemas.microsoft.com/office/drawing/2014/main" id="{F07B37F4-8ACA-4B12-9EF2-8293DEEE36B2}"/>
                </a:ext>
              </a:extLst>
            </p:cNvPr>
            <p:cNvSpPr/>
            <p:nvPr/>
          </p:nvSpPr>
          <p:spPr>
            <a:xfrm>
              <a:off x="6730187" y="1133256"/>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2.View all contacts</a:t>
              </a:r>
            </a:p>
          </p:txBody>
        </p:sp>
        <p:sp>
          <p:nvSpPr>
            <p:cNvPr id="96" name="流程图: 过程 95">
              <a:extLst>
                <a:ext uri="{FF2B5EF4-FFF2-40B4-BE49-F238E27FC236}">
                  <a16:creationId xmlns:a16="http://schemas.microsoft.com/office/drawing/2014/main" id="{EF5150A5-9BE2-4B98-90CE-5747E33DF42C}"/>
                </a:ext>
              </a:extLst>
            </p:cNvPr>
            <p:cNvSpPr/>
            <p:nvPr/>
          </p:nvSpPr>
          <p:spPr>
            <a:xfrm>
              <a:off x="6730187" y="5855202"/>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0.Exit</a:t>
              </a:r>
            </a:p>
          </p:txBody>
        </p:sp>
        <p:sp>
          <p:nvSpPr>
            <p:cNvPr id="97" name="流程图: 过程 96">
              <a:extLst>
                <a:ext uri="{FF2B5EF4-FFF2-40B4-BE49-F238E27FC236}">
                  <a16:creationId xmlns:a16="http://schemas.microsoft.com/office/drawing/2014/main" id="{FC4B1E57-5D89-4B34-AD34-C8F424FD4A3B}"/>
                </a:ext>
              </a:extLst>
            </p:cNvPr>
            <p:cNvSpPr/>
            <p:nvPr/>
          </p:nvSpPr>
          <p:spPr>
            <a:xfrm>
              <a:off x="6730188" y="4017815"/>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5.Edit contact</a:t>
              </a:r>
            </a:p>
          </p:txBody>
        </p:sp>
        <p:sp>
          <p:nvSpPr>
            <p:cNvPr id="98" name="流程图: 过程 97">
              <a:extLst>
                <a:ext uri="{FF2B5EF4-FFF2-40B4-BE49-F238E27FC236}">
                  <a16:creationId xmlns:a16="http://schemas.microsoft.com/office/drawing/2014/main" id="{6693FDE6-9F68-4569-B033-1F55BFFE801A}"/>
                </a:ext>
              </a:extLst>
            </p:cNvPr>
            <p:cNvSpPr/>
            <p:nvPr/>
          </p:nvSpPr>
          <p:spPr>
            <a:xfrm>
              <a:off x="6730187" y="3117847"/>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4.Delete contact</a:t>
              </a:r>
            </a:p>
          </p:txBody>
        </p:sp>
        <p:sp>
          <p:nvSpPr>
            <p:cNvPr id="99" name="流程图: 过程 98">
              <a:extLst>
                <a:ext uri="{FF2B5EF4-FFF2-40B4-BE49-F238E27FC236}">
                  <a16:creationId xmlns:a16="http://schemas.microsoft.com/office/drawing/2014/main" id="{AC3C3D5F-6702-4B13-A59C-8CCE1B24483C}"/>
                </a:ext>
              </a:extLst>
            </p:cNvPr>
            <p:cNvSpPr/>
            <p:nvPr/>
          </p:nvSpPr>
          <p:spPr>
            <a:xfrm>
              <a:off x="6730188" y="4890942"/>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r>
                <a:rPr lang="en-US" altLang="zh-CN" spc="300" dirty="0">
                  <a:solidFill>
                    <a:schemeClr val="tx1">
                      <a:lumMod val="65000"/>
                      <a:lumOff val="35000"/>
                    </a:schemeClr>
                  </a:solidFill>
                  <a:latin typeface="Akzidenz-Grotesk BQ Condensed" pitchFamily="2" charset="0"/>
                  <a:ea typeface="迷你简立黑" panose="02010604000101010101" pitchFamily="2" charset="-122"/>
                  <a:cs typeface="Segoe UI Black" panose="020B0A02040204020203" pitchFamily="34" charset="0"/>
                </a:rPr>
                <a:t> </a:t>
              </a:r>
              <a:r>
                <a:rPr lang="en-US" altLang="zh-CN" sz="1600" dirty="0"/>
                <a:t>S</a:t>
              </a:r>
              <a:r>
                <a:rPr lang="en-US" altLang="zh-CN" dirty="0"/>
                <a:t>ort</a:t>
              </a:r>
              <a:endParaRPr lang="zh-CN" altLang="en-US" dirty="0"/>
            </a:p>
          </p:txBody>
        </p:sp>
      </p:grpSp>
      <p:cxnSp>
        <p:nvCxnSpPr>
          <p:cNvPr id="100" name="直接箭头连接符 99">
            <a:extLst>
              <a:ext uri="{FF2B5EF4-FFF2-40B4-BE49-F238E27FC236}">
                <a16:creationId xmlns:a16="http://schemas.microsoft.com/office/drawing/2014/main" id="{B3A13683-E700-433F-9C4D-97BE841B8D07}"/>
              </a:ext>
            </a:extLst>
          </p:cNvPr>
          <p:cNvCxnSpPr>
            <a:stCxn id="80" idx="3"/>
          </p:cNvCxnSpPr>
          <p:nvPr/>
        </p:nvCxnSpPr>
        <p:spPr>
          <a:xfrm>
            <a:off x="6983556" y="3429857"/>
            <a:ext cx="732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箭头: 右 100">
            <a:extLst>
              <a:ext uri="{FF2B5EF4-FFF2-40B4-BE49-F238E27FC236}">
                <a16:creationId xmlns:a16="http://schemas.microsoft.com/office/drawing/2014/main" id="{C1F1EA32-5036-4EC2-83AC-30BDC79426C3}"/>
              </a:ext>
            </a:extLst>
          </p:cNvPr>
          <p:cNvSpPr/>
          <p:nvPr/>
        </p:nvSpPr>
        <p:spPr>
          <a:xfrm>
            <a:off x="5055834" y="3311512"/>
            <a:ext cx="581024" cy="223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箭头连接符 101">
            <a:extLst>
              <a:ext uri="{FF2B5EF4-FFF2-40B4-BE49-F238E27FC236}">
                <a16:creationId xmlns:a16="http://schemas.microsoft.com/office/drawing/2014/main" id="{85829B92-F33D-42DD-8319-727DE508937A}"/>
              </a:ext>
            </a:extLst>
          </p:cNvPr>
          <p:cNvCxnSpPr/>
          <p:nvPr/>
        </p:nvCxnSpPr>
        <p:spPr>
          <a:xfrm>
            <a:off x="9376443" y="6187950"/>
            <a:ext cx="7322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流程图: 过程 102">
            <a:extLst>
              <a:ext uri="{FF2B5EF4-FFF2-40B4-BE49-F238E27FC236}">
                <a16:creationId xmlns:a16="http://schemas.microsoft.com/office/drawing/2014/main" id="{7E6346F9-8572-4B47-8A18-19431AE15F64}"/>
              </a:ext>
            </a:extLst>
          </p:cNvPr>
          <p:cNvSpPr/>
          <p:nvPr/>
        </p:nvSpPr>
        <p:spPr>
          <a:xfrm>
            <a:off x="10108652" y="5895966"/>
            <a:ext cx="1199417" cy="5822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End</a:t>
            </a:r>
          </a:p>
        </p:txBody>
      </p:sp>
      <p:cxnSp>
        <p:nvCxnSpPr>
          <p:cNvPr id="104" name="直接箭头连接符 103">
            <a:extLst>
              <a:ext uri="{FF2B5EF4-FFF2-40B4-BE49-F238E27FC236}">
                <a16:creationId xmlns:a16="http://schemas.microsoft.com/office/drawing/2014/main" id="{B35FFC44-CC6C-44D2-A253-444FC3DEBFAD}"/>
              </a:ext>
            </a:extLst>
          </p:cNvPr>
          <p:cNvCxnSpPr>
            <a:cxnSpLocks/>
            <a:endCxn id="80" idx="0"/>
          </p:cNvCxnSpPr>
          <p:nvPr/>
        </p:nvCxnSpPr>
        <p:spPr>
          <a:xfrm>
            <a:off x="6312187" y="123825"/>
            <a:ext cx="0" cy="2959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CB8C8F27-E128-4D29-8D86-355FFD8B19C1}"/>
              </a:ext>
            </a:extLst>
          </p:cNvPr>
          <p:cNvCxnSpPr>
            <a:cxnSpLocks/>
          </p:cNvCxnSpPr>
          <p:nvPr/>
        </p:nvCxnSpPr>
        <p:spPr>
          <a:xfrm>
            <a:off x="6312187" y="123825"/>
            <a:ext cx="4995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DD1404DC-E38A-448C-81F0-1FDCAB0F8FEB}"/>
              </a:ext>
            </a:extLst>
          </p:cNvPr>
          <p:cNvCxnSpPr/>
          <p:nvPr/>
        </p:nvCxnSpPr>
        <p:spPr>
          <a:xfrm>
            <a:off x="11308069" y="123825"/>
            <a:ext cx="0" cy="5099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134C0D6E-EACE-4647-98F6-D7B8F4656680}"/>
              </a:ext>
            </a:extLst>
          </p:cNvPr>
          <p:cNvCxnSpPr>
            <a:stCxn id="99" idx="3"/>
          </p:cNvCxnSpPr>
          <p:nvPr/>
        </p:nvCxnSpPr>
        <p:spPr>
          <a:xfrm flipV="1">
            <a:off x="9376444" y="5222833"/>
            <a:ext cx="1931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7DD0CEE0-83EE-47C9-A1D0-A031FD30BC23}"/>
              </a:ext>
            </a:extLst>
          </p:cNvPr>
          <p:cNvCxnSpPr/>
          <p:nvPr/>
        </p:nvCxnSpPr>
        <p:spPr>
          <a:xfrm flipV="1">
            <a:off x="9376442" y="4333864"/>
            <a:ext cx="1931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4DACFCB1-13A6-4593-9B9C-C15DDCCFE9F1}"/>
              </a:ext>
            </a:extLst>
          </p:cNvPr>
          <p:cNvCxnSpPr>
            <a:cxnSpLocks/>
          </p:cNvCxnSpPr>
          <p:nvPr/>
        </p:nvCxnSpPr>
        <p:spPr>
          <a:xfrm flipV="1">
            <a:off x="9264175" y="3429000"/>
            <a:ext cx="206208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A48D4CF7-F06E-4964-A46C-6239EAF0CCE5}"/>
              </a:ext>
            </a:extLst>
          </p:cNvPr>
          <p:cNvCxnSpPr/>
          <p:nvPr/>
        </p:nvCxnSpPr>
        <p:spPr>
          <a:xfrm flipV="1">
            <a:off x="9376442" y="2509983"/>
            <a:ext cx="1931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1A153728-4676-4E7A-8926-5F3A80CA3A17}"/>
              </a:ext>
            </a:extLst>
          </p:cNvPr>
          <p:cNvCxnSpPr/>
          <p:nvPr/>
        </p:nvCxnSpPr>
        <p:spPr>
          <a:xfrm flipV="1">
            <a:off x="9394630" y="1433774"/>
            <a:ext cx="1931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84A7060F-EEBA-477A-BD0C-45D1C88244F0}"/>
              </a:ext>
            </a:extLst>
          </p:cNvPr>
          <p:cNvCxnSpPr/>
          <p:nvPr/>
        </p:nvCxnSpPr>
        <p:spPr>
          <a:xfrm flipV="1">
            <a:off x="9394630" y="487369"/>
            <a:ext cx="19316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2135B2C7-984F-4557-9E2D-79E8B6ADE9C6}"/>
              </a:ext>
            </a:extLst>
          </p:cNvPr>
          <p:cNvCxnSpPr>
            <a:cxnSpLocks/>
            <a:stCxn id="118" idx="3"/>
          </p:cNvCxnSpPr>
          <p:nvPr/>
        </p:nvCxnSpPr>
        <p:spPr>
          <a:xfrm>
            <a:off x="3128497" y="4803976"/>
            <a:ext cx="1209051" cy="19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5B774351-E168-4CE4-8B91-A7C13FCE104D}"/>
              </a:ext>
            </a:extLst>
          </p:cNvPr>
          <p:cNvCxnSpPr>
            <a:cxnSpLocks/>
          </p:cNvCxnSpPr>
          <p:nvPr/>
        </p:nvCxnSpPr>
        <p:spPr>
          <a:xfrm flipV="1">
            <a:off x="4343400" y="3783444"/>
            <a:ext cx="0" cy="104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流程图: 过程 117">
            <a:extLst>
              <a:ext uri="{FF2B5EF4-FFF2-40B4-BE49-F238E27FC236}">
                <a16:creationId xmlns:a16="http://schemas.microsoft.com/office/drawing/2014/main" id="{6780B7B1-225E-44FE-AC70-BB93E14089AF}"/>
              </a:ext>
            </a:extLst>
          </p:cNvPr>
          <p:cNvSpPr/>
          <p:nvPr/>
        </p:nvSpPr>
        <p:spPr>
          <a:xfrm>
            <a:off x="1785759" y="4465294"/>
            <a:ext cx="1342738" cy="6773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Check the information</a:t>
            </a:r>
            <a:endParaRPr lang="zh-CN" altLang="en-US" sz="1400" dirty="0"/>
          </a:p>
        </p:txBody>
      </p:sp>
      <p:sp>
        <p:nvSpPr>
          <p:cNvPr id="119" name="文本框 118">
            <a:extLst>
              <a:ext uri="{FF2B5EF4-FFF2-40B4-BE49-F238E27FC236}">
                <a16:creationId xmlns:a16="http://schemas.microsoft.com/office/drawing/2014/main" id="{0CEFBCA2-0037-4BA2-B63D-FAFFFAC7C8DE}"/>
              </a:ext>
            </a:extLst>
          </p:cNvPr>
          <p:cNvSpPr txBox="1"/>
          <p:nvPr/>
        </p:nvSpPr>
        <p:spPr>
          <a:xfrm>
            <a:off x="668039" y="5162396"/>
            <a:ext cx="1928101" cy="461665"/>
          </a:xfrm>
          <a:prstGeom prst="rect">
            <a:avLst/>
          </a:prstGeom>
          <a:noFill/>
        </p:spPr>
        <p:txBody>
          <a:bodyPr wrap="square" rtlCol="0">
            <a:spAutoFit/>
          </a:bodyPr>
          <a:lstStyle/>
          <a:p>
            <a:r>
              <a:rPr lang="en-US" altLang="zh-CN" sz="1200" dirty="0"/>
              <a:t>Don’t have corresponding account and password</a:t>
            </a:r>
            <a:endParaRPr lang="zh-CN" altLang="en-US" sz="1200" dirty="0"/>
          </a:p>
        </p:txBody>
      </p:sp>
      <p:sp>
        <p:nvSpPr>
          <p:cNvPr id="120" name="文本框 119">
            <a:extLst>
              <a:ext uri="{FF2B5EF4-FFF2-40B4-BE49-F238E27FC236}">
                <a16:creationId xmlns:a16="http://schemas.microsoft.com/office/drawing/2014/main" id="{A8C53CAE-E6A8-4005-BC96-87B12A6D0282}"/>
              </a:ext>
            </a:extLst>
          </p:cNvPr>
          <p:cNvSpPr txBox="1"/>
          <p:nvPr/>
        </p:nvSpPr>
        <p:spPr>
          <a:xfrm>
            <a:off x="3258248" y="4475226"/>
            <a:ext cx="1000517" cy="338554"/>
          </a:xfrm>
          <a:prstGeom prst="rect">
            <a:avLst/>
          </a:prstGeom>
          <a:noFill/>
        </p:spPr>
        <p:txBody>
          <a:bodyPr wrap="square" rtlCol="0">
            <a:spAutoFit/>
          </a:bodyPr>
          <a:lstStyle/>
          <a:p>
            <a:r>
              <a:rPr lang="en-US" altLang="zh-CN" sz="1600" dirty="0"/>
              <a:t>success</a:t>
            </a:r>
            <a:endParaRPr lang="zh-CN" altLang="en-US" sz="1600" dirty="0"/>
          </a:p>
        </p:txBody>
      </p:sp>
      <p:cxnSp>
        <p:nvCxnSpPr>
          <p:cNvPr id="121" name="直接箭头连接符 120">
            <a:extLst>
              <a:ext uri="{FF2B5EF4-FFF2-40B4-BE49-F238E27FC236}">
                <a16:creationId xmlns:a16="http://schemas.microsoft.com/office/drawing/2014/main" id="{57BA2E47-F3BD-4C88-8B25-EC5E33FBD2D0}"/>
              </a:ext>
            </a:extLst>
          </p:cNvPr>
          <p:cNvCxnSpPr>
            <a:cxnSpLocks/>
          </p:cNvCxnSpPr>
          <p:nvPr/>
        </p:nvCxnSpPr>
        <p:spPr>
          <a:xfrm flipH="1" flipV="1">
            <a:off x="2482453" y="2574571"/>
            <a:ext cx="1" cy="474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B3188C4B-1917-454E-9155-E4F6665DDDA5}"/>
              </a:ext>
            </a:extLst>
          </p:cNvPr>
          <p:cNvCxnSpPr>
            <a:stCxn id="44" idx="2"/>
          </p:cNvCxnSpPr>
          <p:nvPr/>
        </p:nvCxnSpPr>
        <p:spPr>
          <a:xfrm flipH="1">
            <a:off x="2457128" y="3726095"/>
            <a:ext cx="9955" cy="838508"/>
          </a:xfrm>
          <a:prstGeom prst="line">
            <a:avLst/>
          </a:prstGeom>
        </p:spPr>
        <p:style>
          <a:lnRef idx="1">
            <a:schemeClr val="accent1"/>
          </a:lnRef>
          <a:fillRef idx="0">
            <a:schemeClr val="accent1"/>
          </a:fillRef>
          <a:effectRef idx="0">
            <a:schemeClr val="accent1"/>
          </a:effectRef>
          <a:fontRef idx="minor">
            <a:schemeClr val="tx1"/>
          </a:fontRef>
        </p:style>
      </p:cxnSp>
      <p:sp>
        <p:nvSpPr>
          <p:cNvPr id="123" name="流程图: 过程 122">
            <a:extLst>
              <a:ext uri="{FF2B5EF4-FFF2-40B4-BE49-F238E27FC236}">
                <a16:creationId xmlns:a16="http://schemas.microsoft.com/office/drawing/2014/main" id="{8F1EF0C1-2398-4365-86F6-EA28E096231A}"/>
              </a:ext>
            </a:extLst>
          </p:cNvPr>
          <p:cNvSpPr/>
          <p:nvPr/>
        </p:nvSpPr>
        <p:spPr>
          <a:xfrm>
            <a:off x="1838056" y="1839757"/>
            <a:ext cx="1342738" cy="6773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Modify the password</a:t>
            </a:r>
            <a:endParaRPr lang="zh-CN" altLang="en-US" sz="1400" dirty="0"/>
          </a:p>
        </p:txBody>
      </p:sp>
      <p:cxnSp>
        <p:nvCxnSpPr>
          <p:cNvPr id="124" name="直接连接符 123">
            <a:extLst>
              <a:ext uri="{FF2B5EF4-FFF2-40B4-BE49-F238E27FC236}">
                <a16:creationId xmlns:a16="http://schemas.microsoft.com/office/drawing/2014/main" id="{25636337-1449-469E-8812-F679CA57C7F8}"/>
              </a:ext>
            </a:extLst>
          </p:cNvPr>
          <p:cNvCxnSpPr>
            <a:stCxn id="48" idx="1"/>
          </p:cNvCxnSpPr>
          <p:nvPr/>
        </p:nvCxnSpPr>
        <p:spPr>
          <a:xfrm flipH="1" flipV="1">
            <a:off x="352425" y="6293129"/>
            <a:ext cx="71799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7C091F71-15B3-47A7-A891-29E602E170A4}"/>
              </a:ext>
            </a:extLst>
          </p:cNvPr>
          <p:cNvCxnSpPr>
            <a:cxnSpLocks/>
          </p:cNvCxnSpPr>
          <p:nvPr/>
        </p:nvCxnSpPr>
        <p:spPr>
          <a:xfrm flipV="1">
            <a:off x="352425" y="4751144"/>
            <a:ext cx="0" cy="1534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FBD541BF-E2EB-4603-B704-32E5E0D6CE45}"/>
              </a:ext>
            </a:extLst>
          </p:cNvPr>
          <p:cNvCxnSpPr>
            <a:cxnSpLocks/>
          </p:cNvCxnSpPr>
          <p:nvPr/>
        </p:nvCxnSpPr>
        <p:spPr>
          <a:xfrm>
            <a:off x="358278" y="4794107"/>
            <a:ext cx="1437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D1F5D720-3130-4324-B765-4F5D1AD27D01}"/>
              </a:ext>
            </a:extLst>
          </p:cNvPr>
          <p:cNvCxnSpPr>
            <a:stCxn id="123" idx="3"/>
          </p:cNvCxnSpPr>
          <p:nvPr/>
        </p:nvCxnSpPr>
        <p:spPr>
          <a:xfrm>
            <a:off x="3180794" y="2178439"/>
            <a:ext cx="5777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4D93E5EC-DF44-4FC2-B882-D04CB16D731F}"/>
              </a:ext>
            </a:extLst>
          </p:cNvPr>
          <p:cNvCxnSpPr/>
          <p:nvPr/>
        </p:nvCxnSpPr>
        <p:spPr>
          <a:xfrm>
            <a:off x="3758506" y="2178439"/>
            <a:ext cx="0" cy="593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95BCD2B8-EF76-4482-AB24-C4D7F887A9AB}"/>
              </a:ext>
            </a:extLst>
          </p:cNvPr>
          <p:cNvCxnSpPr>
            <a:cxnSpLocks/>
          </p:cNvCxnSpPr>
          <p:nvPr/>
        </p:nvCxnSpPr>
        <p:spPr>
          <a:xfrm>
            <a:off x="2853050" y="2771451"/>
            <a:ext cx="9054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CD3E7D66-C530-43A5-92EB-6483EE8BF534}"/>
              </a:ext>
            </a:extLst>
          </p:cNvPr>
          <p:cNvCxnSpPr/>
          <p:nvPr/>
        </p:nvCxnSpPr>
        <p:spPr>
          <a:xfrm flipH="1">
            <a:off x="1236544" y="4145349"/>
            <a:ext cx="12305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AE4BEBC0-1724-4A32-BFA0-BBE6E14B87B5}"/>
              </a:ext>
            </a:extLst>
          </p:cNvPr>
          <p:cNvCxnSpPr/>
          <p:nvPr/>
        </p:nvCxnSpPr>
        <p:spPr>
          <a:xfrm>
            <a:off x="1236544" y="4145349"/>
            <a:ext cx="0" cy="181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03923"/>
      </p:ext>
    </p:extLst>
  </p:cSld>
  <p:clrMapOvr>
    <a:masterClrMapping/>
  </p:clrMapOvr>
  <mc:AlternateContent xmlns:mc="http://schemas.openxmlformats.org/markup-compatibility/2006">
    <mc:Choice xmlns:p14="http://schemas.microsoft.com/office/powerpoint/2010/main" Requires="p14">
      <p:transition spd="slow" p14:dur="2000" advTm="859"/>
    </mc:Choice>
    <mc:Fallback>
      <p:transition spd="slow" advTm="85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任意多边形 76"/>
          <p:cNvSpPr/>
          <p:nvPr/>
        </p:nvSpPr>
        <p:spPr>
          <a:xfrm rot="5400000" flipH="1">
            <a:off x="1704976" y="-1704977"/>
            <a:ext cx="6857999" cy="10267951"/>
          </a:xfrm>
          <a:custGeom>
            <a:avLst/>
            <a:gdLst>
              <a:gd name="connsiteX0" fmla="*/ 6857999 w 6857999"/>
              <a:gd name="connsiteY0" fmla="*/ 6793924 h 10841972"/>
              <a:gd name="connsiteX1" fmla="*/ 6857999 w 6857999"/>
              <a:gd name="connsiteY1" fmla="*/ 10841972 h 10841972"/>
              <a:gd name="connsiteX2" fmla="*/ 0 w 6857999"/>
              <a:gd name="connsiteY2" fmla="*/ 10841971 h 10841972"/>
              <a:gd name="connsiteX3" fmla="*/ 0 w 6857999"/>
              <a:gd name="connsiteY3" fmla="*/ 0 h 10841972"/>
              <a:gd name="connsiteX0" fmla="*/ 6857999 w 6857999"/>
              <a:gd name="connsiteY0" fmla="*/ 6575903 h 10841972"/>
              <a:gd name="connsiteX1" fmla="*/ 6857999 w 6857999"/>
              <a:gd name="connsiteY1" fmla="*/ 10841972 h 10841972"/>
              <a:gd name="connsiteX2" fmla="*/ 0 w 6857999"/>
              <a:gd name="connsiteY2" fmla="*/ 10841971 h 10841972"/>
              <a:gd name="connsiteX3" fmla="*/ 0 w 6857999"/>
              <a:gd name="connsiteY3" fmla="*/ 0 h 10841972"/>
              <a:gd name="connsiteX4" fmla="*/ 6857999 w 6857999"/>
              <a:gd name="connsiteY4" fmla="*/ 6575903 h 1084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10841972">
                <a:moveTo>
                  <a:pt x="6857999" y="6575903"/>
                </a:moveTo>
                <a:lnTo>
                  <a:pt x="6857999" y="10841972"/>
                </a:lnTo>
                <a:lnTo>
                  <a:pt x="0" y="10841971"/>
                </a:lnTo>
                <a:lnTo>
                  <a:pt x="0" y="0"/>
                </a:lnTo>
                <a:cubicBezTo>
                  <a:pt x="2286000" y="2264641"/>
                  <a:pt x="4571999" y="4311262"/>
                  <a:pt x="6857999" y="6575903"/>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flipH="1">
            <a:off x="8574397" y="4055809"/>
            <a:ext cx="3617609" cy="2802195"/>
          </a:xfrm>
          <a:prstGeom prst="triangle">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rot="10800000">
            <a:off x="-2" y="-8"/>
            <a:ext cx="4035733" cy="6857999"/>
          </a:xfrm>
          <a:prstGeom prst="triangle">
            <a:avLst>
              <a:gd name="adj" fmla="val 100000"/>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9"/>
          <p:cNvSpPr>
            <a:spLocks/>
          </p:cNvSpPr>
          <p:nvPr>
            <p:custDataLst>
              <p:tags r:id="rId1"/>
            </p:custDataLst>
          </p:nvPr>
        </p:nvSpPr>
        <p:spPr bwMode="auto">
          <a:xfrm>
            <a:off x="2370078" y="4442221"/>
            <a:ext cx="909093" cy="947139"/>
          </a:xfrm>
          <a:custGeom>
            <a:avLst/>
            <a:gdLst>
              <a:gd name="T0" fmla="*/ 0 w 952500"/>
              <a:gd name="T1" fmla="*/ 0 h 1054100"/>
              <a:gd name="T2" fmla="*/ 218139 w 952500"/>
              <a:gd name="T3" fmla="*/ 534895 h 1054100"/>
              <a:gd name="T4" fmla="*/ 545349 w 952500"/>
              <a:gd name="T5" fmla="*/ 451116 h 1054100"/>
              <a:gd name="T6" fmla="*/ 0 w 952500"/>
              <a:gd name="T7" fmla="*/ 0 h 1054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2500" h="1054100">
                <a:moveTo>
                  <a:pt x="0" y="0"/>
                </a:moveTo>
                <a:lnTo>
                  <a:pt x="381000" y="1054100"/>
                </a:lnTo>
                <a:lnTo>
                  <a:pt x="952500" y="889000"/>
                </a:lnTo>
                <a:lnTo>
                  <a:pt x="0" y="0"/>
                </a:lnTo>
                <a:close/>
              </a:path>
            </a:pathLst>
          </a:custGeom>
          <a:solidFill>
            <a:schemeClr val="accent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3" name="任意多边形 10"/>
          <p:cNvSpPr>
            <a:spLocks/>
          </p:cNvSpPr>
          <p:nvPr>
            <p:custDataLst>
              <p:tags r:id="rId2"/>
            </p:custDataLst>
          </p:nvPr>
        </p:nvSpPr>
        <p:spPr bwMode="auto">
          <a:xfrm>
            <a:off x="2324021" y="1550746"/>
            <a:ext cx="6808183" cy="3668409"/>
          </a:xfrm>
          <a:custGeom>
            <a:avLst/>
            <a:gdLst>
              <a:gd name="T0" fmla="*/ 0 w 5397138"/>
              <a:gd name="T1" fmla="*/ 0 h 2908300"/>
              <a:gd name="T2" fmla="*/ 5397862 w 5397138"/>
              <a:gd name="T3" fmla="*/ 540657 h 2908300"/>
              <a:gd name="T4" fmla="*/ 4852050 w 5397138"/>
              <a:gd name="T5" fmla="*/ 2654300 h 2908300"/>
              <a:gd name="T6" fmla="*/ 838312 w 5397138"/>
              <a:gd name="T7" fmla="*/ 2908300 h 2908300"/>
              <a:gd name="T8" fmla="*/ 0 w 5397138"/>
              <a:gd name="T9" fmla="*/ 0 h 29083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97138" h="2908300">
                <a:moveTo>
                  <a:pt x="0" y="0"/>
                </a:moveTo>
                <a:lnTo>
                  <a:pt x="5397138" y="540657"/>
                </a:lnTo>
                <a:lnTo>
                  <a:pt x="4851400" y="2654300"/>
                </a:lnTo>
                <a:lnTo>
                  <a:pt x="838200" y="2908300"/>
                </a:lnTo>
                <a:lnTo>
                  <a:pt x="0" y="0"/>
                </a:lnTo>
                <a:close/>
              </a:path>
            </a:pathLst>
          </a:custGeom>
          <a:solidFill>
            <a:schemeClr val="accent1"/>
          </a:solidFill>
          <a:ln>
            <a:noFill/>
          </a:ln>
        </p:spPr>
        <p:txBody>
          <a:bodyPr anchor="ctr"/>
          <a:lstStyle/>
          <a:p>
            <a:pPr>
              <a:defRPr/>
            </a:pPr>
            <a:endParaRPr lang="zh-CN" altLang="en-US"/>
          </a:p>
        </p:txBody>
      </p:sp>
      <p:sp>
        <p:nvSpPr>
          <p:cNvPr id="4" name="任意多边形 11"/>
          <p:cNvSpPr>
            <a:spLocks/>
          </p:cNvSpPr>
          <p:nvPr>
            <p:custDataLst>
              <p:tags r:id="rId3"/>
            </p:custDataLst>
          </p:nvPr>
        </p:nvSpPr>
        <p:spPr bwMode="auto">
          <a:xfrm>
            <a:off x="2942560" y="1473467"/>
            <a:ext cx="6561887" cy="3540255"/>
          </a:xfrm>
          <a:custGeom>
            <a:avLst/>
            <a:gdLst>
              <a:gd name="T0" fmla="*/ 0 w 5202646"/>
              <a:gd name="T1" fmla="*/ 622178 h 2806338"/>
              <a:gd name="T2" fmla="*/ 5201422 w 5202646"/>
              <a:gd name="T3" fmla="*/ 0 h 2806338"/>
              <a:gd name="T4" fmla="*/ 4101134 w 5202646"/>
              <a:gd name="T5" fmla="*/ 2693079 h 2806338"/>
              <a:gd name="T6" fmla="*/ 368213 w 5202646"/>
              <a:gd name="T7" fmla="*/ 2807424 h 2806338"/>
              <a:gd name="T8" fmla="*/ 0 w 5202646"/>
              <a:gd name="T9" fmla="*/ 622178 h 2806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02646" h="2806338">
                <a:moveTo>
                  <a:pt x="0" y="621938"/>
                </a:moveTo>
                <a:lnTo>
                  <a:pt x="5202646" y="0"/>
                </a:lnTo>
                <a:lnTo>
                  <a:pt x="4102100" y="2692038"/>
                </a:lnTo>
                <a:lnTo>
                  <a:pt x="368300" y="2806338"/>
                </a:lnTo>
                <a:lnTo>
                  <a:pt x="0" y="621938"/>
                </a:lnTo>
                <a:close/>
              </a:path>
            </a:pathLst>
          </a:custGeom>
          <a:solidFill>
            <a:schemeClr val="bg1"/>
          </a:solidFill>
          <a:ln>
            <a:noFill/>
          </a:ln>
          <a:effectLst>
            <a:outerShdw dist="63500" dir="2700000" algn="tl" rotWithShape="0">
              <a:prstClr val="black">
                <a:alpha val="20000"/>
              </a:prstClr>
            </a:outerShdw>
          </a:effectLst>
        </p:spPr>
        <p:txBody>
          <a:bodyPr anchor="ctr"/>
          <a:lstStyle/>
          <a:p>
            <a:endParaRPr lang="zh-CN" altLang="en-US"/>
          </a:p>
        </p:txBody>
      </p:sp>
      <p:sp>
        <p:nvSpPr>
          <p:cNvPr id="5" name="任意多边形 12"/>
          <p:cNvSpPr>
            <a:spLocks/>
          </p:cNvSpPr>
          <p:nvPr>
            <p:custDataLst>
              <p:tags r:id="rId4"/>
            </p:custDataLst>
          </p:nvPr>
        </p:nvSpPr>
        <p:spPr bwMode="auto">
          <a:xfrm>
            <a:off x="8887907" y="4209942"/>
            <a:ext cx="558672" cy="704847"/>
          </a:xfrm>
          <a:custGeom>
            <a:avLst/>
            <a:gdLst>
              <a:gd name="T0" fmla="*/ 0 w 292100"/>
              <a:gd name="T1" fmla="*/ 29236 h 368300"/>
              <a:gd name="T2" fmla="*/ 671592 w 292100"/>
              <a:gd name="T3" fmla="*/ 0 h 368300"/>
              <a:gd name="T4" fmla="*/ 175199 w 292100"/>
              <a:gd name="T5" fmla="*/ 847834 h 368300"/>
              <a:gd name="T6" fmla="*/ 0 w 292100"/>
              <a:gd name="T7" fmla="*/ 29236 h 3683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2100" h="368300">
                <a:moveTo>
                  <a:pt x="0" y="12700"/>
                </a:moveTo>
                <a:lnTo>
                  <a:pt x="292100" y="0"/>
                </a:lnTo>
                <a:lnTo>
                  <a:pt x="76200" y="368300"/>
                </a:lnTo>
                <a:lnTo>
                  <a:pt x="0" y="12700"/>
                </a:lnTo>
                <a:close/>
              </a:path>
            </a:pathLst>
          </a:custGeom>
          <a:solidFill>
            <a:schemeClr val="bg2"/>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6" name="任意多边形 13"/>
          <p:cNvSpPr>
            <a:spLocks/>
          </p:cNvSpPr>
          <p:nvPr>
            <p:custDataLst>
              <p:tags r:id="rId5"/>
            </p:custDataLst>
          </p:nvPr>
        </p:nvSpPr>
        <p:spPr bwMode="auto">
          <a:xfrm>
            <a:off x="7978817" y="5042944"/>
            <a:ext cx="1021227" cy="360433"/>
          </a:xfrm>
          <a:custGeom>
            <a:avLst/>
            <a:gdLst>
              <a:gd name="T0" fmla="*/ 0 w 647700"/>
              <a:gd name="T1" fmla="*/ 79375 h 228600"/>
              <a:gd name="T2" fmla="*/ 1012031 w 647700"/>
              <a:gd name="T3" fmla="*/ 0 h 228600"/>
              <a:gd name="T4" fmla="*/ 99219 w 647700"/>
              <a:gd name="T5" fmla="*/ 357188 h 228600"/>
              <a:gd name="T6" fmla="*/ 0 w 647700"/>
              <a:gd name="T7" fmla="*/ 79375 h 228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7700" h="228600">
                <a:moveTo>
                  <a:pt x="0" y="50800"/>
                </a:moveTo>
                <a:lnTo>
                  <a:pt x="647700" y="0"/>
                </a:lnTo>
                <a:lnTo>
                  <a:pt x="63500" y="228600"/>
                </a:lnTo>
                <a:lnTo>
                  <a:pt x="0" y="50800"/>
                </a:lnTo>
                <a:close/>
              </a:path>
            </a:pathLst>
          </a:custGeom>
          <a:solidFill>
            <a:schemeClr val="accent4"/>
          </a:solidFill>
          <a:ln>
            <a:noFill/>
          </a:ln>
          <a:effectLst>
            <a:outerShdw dist="63500" dir="2700000" algn="tl" rotWithShape="0">
              <a:prstClr val="black">
                <a:alpha val="25000"/>
              </a:prstClr>
            </a:outerShdw>
          </a:effectLst>
        </p:spPr>
        <p:txBody>
          <a:bodyPr anchor="ctr"/>
          <a:lstStyle/>
          <a:p>
            <a:pPr>
              <a:defRPr/>
            </a:pPr>
            <a:endParaRPr lang="zh-CN" altLang="en-US"/>
          </a:p>
        </p:txBody>
      </p:sp>
      <p:sp>
        <p:nvSpPr>
          <p:cNvPr id="10" name="矩形 9"/>
          <p:cNvSpPr/>
          <p:nvPr/>
        </p:nvSpPr>
        <p:spPr>
          <a:xfrm>
            <a:off x="3362316" y="2944935"/>
            <a:ext cx="5722373" cy="923330"/>
          </a:xfrm>
          <a:prstGeom prst="rect">
            <a:avLst/>
          </a:prstGeom>
        </p:spPr>
        <p:txBody>
          <a:bodyPr wrap="square">
            <a:spAutoFit/>
          </a:bodyPr>
          <a:lstStyle/>
          <a:p>
            <a:r>
              <a:rPr lang="en-US" altLang="zh-CN" sz="5400" spc="300" dirty="0">
                <a:latin typeface="Akzidenz-Grotesk BQ Condensed" pitchFamily="2" charset="0"/>
                <a:ea typeface="迷你简立黑" panose="02010604000101010101" pitchFamily="2" charset="-122"/>
                <a:cs typeface="Segoe UI Black" panose="020B0A02040204020203" pitchFamily="34" charset="0"/>
              </a:rPr>
              <a:t>Implementation</a:t>
            </a:r>
            <a:endParaRPr lang="zh-CN" altLang="en-US" sz="5400" spc="300" dirty="0">
              <a:latin typeface="Akzidenz-Grotesk BQ Condensed" pitchFamily="2" charset="0"/>
              <a:ea typeface="迷你简立黑" panose="02010604000101010101" pitchFamily="2" charset="-122"/>
              <a:cs typeface="Segoe UI Black" panose="020B0A02040204020203" pitchFamily="34" charset="0"/>
            </a:endParaRPr>
          </a:p>
        </p:txBody>
      </p:sp>
      <p:sp>
        <p:nvSpPr>
          <p:cNvPr id="11" name="矩形 10"/>
          <p:cNvSpPr/>
          <p:nvPr/>
        </p:nvSpPr>
        <p:spPr>
          <a:xfrm rot="21151932">
            <a:off x="5703546" y="460986"/>
            <a:ext cx="3546484" cy="1446550"/>
          </a:xfrm>
          <a:prstGeom prst="rect">
            <a:avLst/>
          </a:prstGeom>
        </p:spPr>
        <p:txBody>
          <a:bodyPr wrap="none">
            <a:spAutoFit/>
          </a:bodyPr>
          <a:lstStyle/>
          <a:p>
            <a:r>
              <a:rPr lang="en-US" altLang="zh-CN"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rPr>
              <a:t>PART 4</a:t>
            </a:r>
            <a:endParaRPr lang="zh-CN" altLang="en-US" sz="8800" spc="300" dirty="0">
              <a:solidFill>
                <a:schemeClr val="bg2">
                  <a:lumMod val="60000"/>
                  <a:lumOff val="40000"/>
                </a:schemeClr>
              </a:solidFill>
              <a:latin typeface="Akzidenz-Grotesk BQ Condensed" pitchFamily="2" charset="0"/>
              <a:ea typeface="迷你简立黑" panose="02010604000101010101" pitchFamily="2" charset="-122"/>
              <a:cs typeface="Segoe UI Black" panose="020B0A02040204020203" pitchFamily="34" charset="0"/>
            </a:endParaRPr>
          </a:p>
        </p:txBody>
      </p:sp>
      <p:cxnSp>
        <p:nvCxnSpPr>
          <p:cNvPr id="16" name="直接连接符 15"/>
          <p:cNvCxnSpPr/>
          <p:nvPr/>
        </p:nvCxnSpPr>
        <p:spPr>
          <a:xfrm>
            <a:off x="3369662" y="2661411"/>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79171" y="4194658"/>
            <a:ext cx="46996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78"/>
          <p:cNvSpPr/>
          <p:nvPr/>
        </p:nvSpPr>
        <p:spPr>
          <a:xfrm flipH="1">
            <a:off x="8574398" y="6094739"/>
            <a:ext cx="1693559" cy="763260"/>
          </a:xfrm>
          <a:custGeom>
            <a:avLst/>
            <a:gdLst>
              <a:gd name="connsiteX0" fmla="*/ 708196 w 1693558"/>
              <a:gd name="connsiteY0" fmla="*/ 0 h 763260"/>
              <a:gd name="connsiteX1" fmla="*/ 0 w 1693558"/>
              <a:gd name="connsiteY1" fmla="*/ 763260 h 763260"/>
              <a:gd name="connsiteX2" fmla="*/ 1693558 w 1693558"/>
              <a:gd name="connsiteY2" fmla="*/ 763260 h 763260"/>
            </a:gdLst>
            <a:ahLst/>
            <a:cxnLst>
              <a:cxn ang="0">
                <a:pos x="connsiteX0" y="connsiteY0"/>
              </a:cxn>
              <a:cxn ang="0">
                <a:pos x="connsiteX1" y="connsiteY1"/>
              </a:cxn>
              <a:cxn ang="0">
                <a:pos x="connsiteX2" y="connsiteY2"/>
              </a:cxn>
            </a:cxnLst>
            <a:rect l="l" t="t" r="r" b="b"/>
            <a:pathLst>
              <a:path w="1693558" h="763260">
                <a:moveTo>
                  <a:pt x="708196" y="0"/>
                </a:moveTo>
                <a:lnTo>
                  <a:pt x="0" y="763260"/>
                </a:lnTo>
                <a:lnTo>
                  <a:pt x="1693558" y="76326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272574685"/>
      </p:ext>
    </p:extLst>
  </p:cSld>
  <p:clrMapOvr>
    <a:masterClrMapping/>
  </p:clrMapOvr>
  <mc:AlternateContent xmlns:mc="http://schemas.openxmlformats.org/markup-compatibility/2006">
    <mc:Choice xmlns:p14="http://schemas.microsoft.com/office/powerpoint/2010/main" Requires="p14">
      <p:transition spd="slow" p14:dur="2000" advTm="388"/>
    </mc:Choice>
    <mc:Fallback>
      <p:transition spd="slow" advTm="38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9"/>
</p:tagLst>
</file>

<file path=ppt/tags/tag10.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3"/>
</p:tagLst>
</file>

<file path=ppt/tags/tag11.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Other"/>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SubTitle"/>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SubTitle"/>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SubTitle"/>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SubTitle"/>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0"/>
</p:tagLst>
</file>

<file path=ppt/tags/tag20.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Other"/>
  <p:tag name="MH_ORDER" val="7"/>
</p:tagLst>
</file>

<file path=ppt/tags/tag21.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SubTitle"/>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50813110045"/>
  <p:tag name="MH_LIBRARY" val="GRAPHIC"/>
  <p:tag name="MH_TYPE" val="Other"/>
  <p:tag name="MH_ORDER" val="6"/>
</p:tagLst>
</file>

<file path=ppt/tags/tag23.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9"/>
</p:tagLst>
</file>

<file path=ppt/tags/tag24.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0"/>
</p:tagLst>
</file>

<file path=ppt/tags/tag25.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1"/>
</p:tagLst>
</file>

<file path=ppt/tags/tag26.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2"/>
</p:tagLst>
</file>

<file path=ppt/tags/tag27.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3"/>
</p:tagLst>
</file>

<file path=ppt/tags/tag28.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9"/>
</p:tagLst>
</file>

<file path=ppt/tags/tag29.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0"/>
</p:tagLst>
</file>

<file path=ppt/tags/tag3.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1"/>
</p:tagLst>
</file>

<file path=ppt/tags/tag30.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1"/>
</p:tagLst>
</file>

<file path=ppt/tags/tag31.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2"/>
</p:tagLst>
</file>

<file path=ppt/tags/tag32.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3"/>
</p:tagLst>
</file>

<file path=ppt/tags/tag33.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9"/>
</p:tagLst>
</file>

<file path=ppt/tags/tag34.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0"/>
</p:tagLst>
</file>

<file path=ppt/tags/tag35.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1"/>
</p:tagLst>
</file>

<file path=ppt/tags/tag36.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2"/>
</p:tagLst>
</file>

<file path=ppt/tags/tag37.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3"/>
</p:tagLst>
</file>

<file path=ppt/tags/tag38.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9"/>
</p:tagLst>
</file>

<file path=ppt/tags/tag39.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0"/>
</p:tagLst>
</file>

<file path=ppt/tags/tag4.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2"/>
</p:tagLst>
</file>

<file path=ppt/tags/tag40.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1"/>
</p:tagLst>
</file>

<file path=ppt/tags/tag41.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2"/>
</p:tagLst>
</file>

<file path=ppt/tags/tag42.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3"/>
</p:tagLst>
</file>

<file path=ppt/tags/tag5.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3"/>
</p:tagLst>
</file>

<file path=ppt/tags/tag6.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9"/>
</p:tagLst>
</file>

<file path=ppt/tags/tag7.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0"/>
</p:tagLst>
</file>

<file path=ppt/tags/tag8.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1"/>
</p:tagLst>
</file>

<file path=ppt/tags/tag9.xml><?xml version="1.0" encoding="utf-8"?>
<p:tagLst xmlns:a="http://schemas.openxmlformats.org/drawingml/2006/main" xmlns:r="http://schemas.openxmlformats.org/officeDocument/2006/relationships" xmlns:p="http://schemas.openxmlformats.org/presentationml/2006/main">
  <p:tag name="MH" val="20150812135343"/>
  <p:tag name="MH_LIBRARY" val="GRAPHIC"/>
  <p:tag name="MH_ORDER" val="任意多边形 12"/>
</p:tagLst>
</file>

<file path=ppt/theme/theme1.xml><?xml version="1.0" encoding="utf-8"?>
<a:theme xmlns:a="http://schemas.openxmlformats.org/drawingml/2006/main" name="Office 主题">
  <a:themeElements>
    <a:clrScheme name="几何商务模板">
      <a:dk1>
        <a:sysClr val="windowText" lastClr="000000"/>
      </a:dk1>
      <a:lt1>
        <a:sysClr val="window" lastClr="FFFFFF"/>
      </a:lt1>
      <a:dk2>
        <a:srgbClr val="44546A"/>
      </a:dk2>
      <a:lt2>
        <a:srgbClr val="826C4A"/>
      </a:lt2>
      <a:accent1>
        <a:srgbClr val="F5841C"/>
      </a:accent1>
      <a:accent2>
        <a:srgbClr val="0DA5DF"/>
      </a:accent2>
      <a:accent3>
        <a:srgbClr val="5FCACB"/>
      </a:accent3>
      <a:accent4>
        <a:srgbClr val="A0BF0D"/>
      </a:accent4>
      <a:accent5>
        <a:srgbClr val="E13F62"/>
      </a:accent5>
      <a:accent6>
        <a:srgbClr val="F2523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乳色玻璃">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6006</TotalTime>
  <Words>448</Words>
  <Application>Microsoft Office PowerPoint</Application>
  <PresentationFormat>宽屏</PresentationFormat>
  <Paragraphs>142</Paragraphs>
  <Slides>20</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Akzidenz-Grotesk BQ Condensed</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宋 玉朋</cp:lastModifiedBy>
  <cp:revision>34</cp:revision>
  <dcterms:created xsi:type="dcterms:W3CDTF">2015-08-12T02:09:01Z</dcterms:created>
  <dcterms:modified xsi:type="dcterms:W3CDTF">2019-07-02T04:08:25Z</dcterms:modified>
</cp:coreProperties>
</file>